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5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b7b472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9b7b47229_0_3:notes"/>
          <p:cNvSpPr/>
          <p:nvPr>
            <p:ph idx="2" type="sldImg"/>
          </p:nvPr>
        </p:nvSpPr>
        <p:spPr>
          <a:xfrm>
            <a:off x="-2463753" y="685800"/>
            <a:ext cx="117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9b7b472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9b7b47229_0_37:notes"/>
          <p:cNvSpPr/>
          <p:nvPr>
            <p:ph idx="2" type="sldImg"/>
          </p:nvPr>
        </p:nvSpPr>
        <p:spPr>
          <a:xfrm>
            <a:off x="-2463753" y="685800"/>
            <a:ext cx="117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975"/>
            <a:ext cx="9143998" cy="367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92625" y="69275"/>
            <a:ext cx="294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Diagram(Physical)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975"/>
            <a:ext cx="9144002" cy="399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