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IBWTWTA0+V40aeFJAWdYkTsBe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ccc477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caccc477f7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b6d32c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cab6d32c1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ccc477f7_0_135"/>
          <p:cNvSpPr txBox="1"/>
          <p:nvPr>
            <p:ph type="ctrTitle"/>
          </p:nvPr>
        </p:nvSpPr>
        <p:spPr>
          <a:xfrm>
            <a:off x="3961450" y="85869"/>
            <a:ext cx="42387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200"/>
              <a:t>Application: Carriage</a:t>
            </a:r>
            <a:br>
              <a:rPr b="1" lang="en-US" sz="1200"/>
            </a:br>
            <a:r>
              <a:rPr b="1" lang="en-US" sz="1200"/>
              <a:t>Type: Application Architecture</a:t>
            </a:r>
            <a:br>
              <a:rPr b="1" lang="en-US" sz="1200"/>
            </a:br>
            <a:r>
              <a:rPr b="1" lang="en-US" sz="1200"/>
              <a:t>View: Logical View</a:t>
            </a:r>
            <a:br>
              <a:rPr b="1" lang="en-US" sz="1200"/>
            </a:br>
            <a:r>
              <a:rPr b="1" lang="en-US" sz="1200"/>
              <a:t>Style: Layered Architecture Pattern</a:t>
            </a:r>
            <a:endParaRPr b="1" sz="4800"/>
          </a:p>
        </p:txBody>
      </p:sp>
      <p:pic>
        <p:nvPicPr>
          <p:cNvPr id="85" name="Google Shape;85;gcaccc477f7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925" y="1335500"/>
            <a:ext cx="291000" cy="57843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caccc477f7_0_135"/>
          <p:cNvSpPr txBox="1"/>
          <p:nvPr/>
        </p:nvSpPr>
        <p:spPr>
          <a:xfrm>
            <a:off x="554756" y="867261"/>
            <a:ext cx="7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7" name="Google Shape;87;gcaccc477f7_0_135"/>
          <p:cNvSpPr txBox="1"/>
          <p:nvPr/>
        </p:nvSpPr>
        <p:spPr>
          <a:xfrm>
            <a:off x="1580848" y="882770"/>
            <a:ext cx="175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/>
          </a:p>
        </p:txBody>
      </p:sp>
      <p:sp>
        <p:nvSpPr>
          <p:cNvPr id="88" name="Google Shape;88;gcaccc477f7_0_135"/>
          <p:cNvSpPr txBox="1"/>
          <p:nvPr/>
        </p:nvSpPr>
        <p:spPr>
          <a:xfrm>
            <a:off x="3593089" y="872823"/>
            <a:ext cx="24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/>
          </a:p>
        </p:txBody>
      </p:sp>
      <p:sp>
        <p:nvSpPr>
          <p:cNvPr id="89" name="Google Shape;89;gcaccc477f7_0_135"/>
          <p:cNvSpPr txBox="1"/>
          <p:nvPr/>
        </p:nvSpPr>
        <p:spPr>
          <a:xfrm>
            <a:off x="6691204" y="882770"/>
            <a:ext cx="22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/>
          </a:p>
        </p:txBody>
      </p:sp>
      <p:sp>
        <p:nvSpPr>
          <p:cNvPr id="90" name="Google Shape;90;gcaccc477f7_0_135"/>
          <p:cNvSpPr txBox="1"/>
          <p:nvPr/>
        </p:nvSpPr>
        <p:spPr>
          <a:xfrm>
            <a:off x="9218243" y="879745"/>
            <a:ext cx="20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/>
          </a:p>
        </p:txBody>
      </p:sp>
      <p:cxnSp>
        <p:nvCxnSpPr>
          <p:cNvPr id="91" name="Google Shape;91;gcaccc477f7_0_135"/>
          <p:cNvCxnSpPr/>
          <p:nvPr/>
        </p:nvCxnSpPr>
        <p:spPr>
          <a:xfrm>
            <a:off x="1547281" y="1219335"/>
            <a:ext cx="1756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2" name="Google Shape;92;gcaccc477f7_0_135"/>
          <p:cNvCxnSpPr/>
          <p:nvPr/>
        </p:nvCxnSpPr>
        <p:spPr>
          <a:xfrm>
            <a:off x="6691204" y="1208332"/>
            <a:ext cx="2215200" cy="1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3" name="Google Shape;93;gcaccc477f7_0_135"/>
          <p:cNvCxnSpPr/>
          <p:nvPr/>
        </p:nvCxnSpPr>
        <p:spPr>
          <a:xfrm>
            <a:off x="3593089" y="1216805"/>
            <a:ext cx="2449500" cy="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4" name="Google Shape;94;gcaccc477f7_0_135"/>
          <p:cNvCxnSpPr/>
          <p:nvPr/>
        </p:nvCxnSpPr>
        <p:spPr>
          <a:xfrm>
            <a:off x="9207463" y="1223330"/>
            <a:ext cx="2121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5" name="Google Shape;95;gcaccc477f7_0_135"/>
          <p:cNvCxnSpPr/>
          <p:nvPr/>
        </p:nvCxnSpPr>
        <p:spPr>
          <a:xfrm>
            <a:off x="446864" y="1203667"/>
            <a:ext cx="86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6" name="Google Shape;96;gcaccc477f7_0_135"/>
          <p:cNvSpPr/>
          <p:nvPr/>
        </p:nvSpPr>
        <p:spPr>
          <a:xfrm>
            <a:off x="1644874" y="1468296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Carriage 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sz="1500"/>
          </a:p>
        </p:txBody>
      </p:sp>
      <p:sp>
        <p:nvSpPr>
          <p:cNvPr id="97" name="Google Shape;97;gcaccc477f7_0_135"/>
          <p:cNvSpPr/>
          <p:nvPr/>
        </p:nvSpPr>
        <p:spPr>
          <a:xfrm>
            <a:off x="1515886" y="3738757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Carriage Driver App</a:t>
            </a:r>
            <a:endParaRPr sz="1500"/>
          </a:p>
        </p:txBody>
      </p:sp>
      <p:sp>
        <p:nvSpPr>
          <p:cNvPr id="98" name="Google Shape;98;gcaccc477f7_0_135"/>
          <p:cNvSpPr/>
          <p:nvPr/>
        </p:nvSpPr>
        <p:spPr>
          <a:xfrm>
            <a:off x="1517299" y="2510091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Vendor 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Portal</a:t>
            </a:r>
            <a:endParaRPr sz="1500"/>
          </a:p>
        </p:txBody>
      </p:sp>
      <p:sp>
        <p:nvSpPr>
          <p:cNvPr id="99" name="Google Shape;99;gcaccc477f7_0_135"/>
          <p:cNvSpPr/>
          <p:nvPr/>
        </p:nvSpPr>
        <p:spPr>
          <a:xfrm>
            <a:off x="4037714" y="1382288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/>
          </a:p>
        </p:txBody>
      </p:sp>
      <p:sp>
        <p:nvSpPr>
          <p:cNvPr id="100" name="Google Shape;100;gcaccc477f7_0_135"/>
          <p:cNvSpPr/>
          <p:nvPr/>
        </p:nvSpPr>
        <p:spPr>
          <a:xfrm>
            <a:off x="3988738" y="2227723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Shopping Cart</a:t>
            </a:r>
            <a:endParaRPr/>
          </a:p>
        </p:txBody>
      </p:sp>
      <p:sp>
        <p:nvSpPr>
          <p:cNvPr id="101" name="Google Shape;101;gcaccc477f7_0_135"/>
          <p:cNvSpPr/>
          <p:nvPr/>
        </p:nvSpPr>
        <p:spPr>
          <a:xfrm>
            <a:off x="3944118" y="5163379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endParaRPr/>
          </a:p>
        </p:txBody>
      </p:sp>
      <p:sp>
        <p:nvSpPr>
          <p:cNvPr id="102" name="Google Shape;102;gcaccc477f7_0_135"/>
          <p:cNvSpPr/>
          <p:nvPr/>
        </p:nvSpPr>
        <p:spPr>
          <a:xfrm>
            <a:off x="3985912" y="3227954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Banners &amp; Coupons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caccc477f7_0_135"/>
          <p:cNvSpPr/>
          <p:nvPr/>
        </p:nvSpPr>
        <p:spPr>
          <a:xfrm>
            <a:off x="3954761" y="6099255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</a:t>
            </a:r>
            <a:endParaRPr/>
          </a:p>
        </p:txBody>
      </p:sp>
      <p:sp>
        <p:nvSpPr>
          <p:cNvPr id="104" name="Google Shape;104;gcaccc477f7_0_135"/>
          <p:cNvSpPr/>
          <p:nvPr/>
        </p:nvSpPr>
        <p:spPr>
          <a:xfrm>
            <a:off x="6927005" y="4011561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/>
          </a:p>
        </p:txBody>
      </p:sp>
      <p:sp>
        <p:nvSpPr>
          <p:cNvPr id="105" name="Google Shape;105;gcaccc477f7_0_135"/>
          <p:cNvSpPr/>
          <p:nvPr/>
        </p:nvSpPr>
        <p:spPr>
          <a:xfrm>
            <a:off x="6935693" y="2642964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Inventory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06" name="Google Shape;106;gcaccc477f7_0_135"/>
          <p:cNvSpPr/>
          <p:nvPr/>
        </p:nvSpPr>
        <p:spPr>
          <a:xfrm>
            <a:off x="6935705" y="1997378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Data</a:t>
            </a:r>
            <a:endParaRPr/>
          </a:p>
        </p:txBody>
      </p:sp>
      <p:sp>
        <p:nvSpPr>
          <p:cNvPr id="107" name="Google Shape;107;gcaccc477f7_0_135"/>
          <p:cNvSpPr/>
          <p:nvPr/>
        </p:nvSpPr>
        <p:spPr>
          <a:xfrm>
            <a:off x="6927692" y="1342874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User’s Personal</a:t>
            </a:r>
            <a:endParaRPr/>
          </a:p>
        </p:txBody>
      </p:sp>
      <p:sp>
        <p:nvSpPr>
          <p:cNvPr id="108" name="Google Shape;108;gcaccc477f7_0_135"/>
          <p:cNvSpPr/>
          <p:nvPr/>
        </p:nvSpPr>
        <p:spPr>
          <a:xfrm>
            <a:off x="6935692" y="4734525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/>
          </a:p>
        </p:txBody>
      </p:sp>
      <p:sp>
        <p:nvSpPr>
          <p:cNvPr id="109" name="Google Shape;109;gcaccc477f7_0_135"/>
          <p:cNvSpPr/>
          <p:nvPr/>
        </p:nvSpPr>
        <p:spPr>
          <a:xfrm>
            <a:off x="3544975" y="1252075"/>
            <a:ext cx="2821500" cy="560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gcaccc477f7_0_135"/>
          <p:cNvCxnSpPr/>
          <p:nvPr/>
        </p:nvCxnSpPr>
        <p:spPr>
          <a:xfrm>
            <a:off x="9062363" y="4333946"/>
            <a:ext cx="33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1" name="Google Shape;111;gcaccc477f7_0_135"/>
          <p:cNvCxnSpPr/>
          <p:nvPr/>
        </p:nvCxnSpPr>
        <p:spPr>
          <a:xfrm>
            <a:off x="6180618" y="4333955"/>
            <a:ext cx="33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2" name="Google Shape;112;gcaccc477f7_0_135"/>
          <p:cNvCxnSpPr/>
          <p:nvPr/>
        </p:nvCxnSpPr>
        <p:spPr>
          <a:xfrm>
            <a:off x="3317912" y="2834666"/>
            <a:ext cx="2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3" name="Google Shape;113;gcaccc477f7_0_135"/>
          <p:cNvCxnSpPr/>
          <p:nvPr/>
        </p:nvCxnSpPr>
        <p:spPr>
          <a:xfrm>
            <a:off x="3253968" y="4112202"/>
            <a:ext cx="2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4" name="Google Shape;114;gcaccc477f7_0_135"/>
          <p:cNvCxnSpPr/>
          <p:nvPr/>
        </p:nvCxnSpPr>
        <p:spPr>
          <a:xfrm>
            <a:off x="3293613" y="5508946"/>
            <a:ext cx="2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5" name="Google Shape;115;gcaccc477f7_0_135"/>
          <p:cNvCxnSpPr>
            <a:stCxn id="85" idx="3"/>
            <a:endCxn id="96" idx="1"/>
          </p:cNvCxnSpPr>
          <p:nvPr/>
        </p:nvCxnSpPr>
        <p:spPr>
          <a:xfrm>
            <a:off x="915925" y="1624716"/>
            <a:ext cx="729000" cy="125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6" name="Google Shape;116;gcaccc477f7_0_135"/>
          <p:cNvCxnSpPr>
            <a:endCxn id="97" idx="1"/>
          </p:cNvCxnSpPr>
          <p:nvPr/>
        </p:nvCxnSpPr>
        <p:spPr>
          <a:xfrm flipH="1" rot="10800000">
            <a:off x="826486" y="4020607"/>
            <a:ext cx="689400" cy="213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7" name="Google Shape;117;gcaccc477f7_0_135"/>
          <p:cNvCxnSpPr/>
          <p:nvPr/>
        </p:nvCxnSpPr>
        <p:spPr>
          <a:xfrm flipH="1" rot="10800000">
            <a:off x="920875" y="2777100"/>
            <a:ext cx="692700" cy="2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8" name="Google Shape;118;gcaccc477f7_0_135"/>
          <p:cNvSpPr txBox="1"/>
          <p:nvPr/>
        </p:nvSpPr>
        <p:spPr>
          <a:xfrm>
            <a:off x="180769" y="1831126"/>
            <a:ext cx="117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caccc477f7_0_135"/>
          <p:cNvSpPr txBox="1"/>
          <p:nvPr/>
        </p:nvSpPr>
        <p:spPr>
          <a:xfrm>
            <a:off x="195295" y="4193241"/>
            <a:ext cx="125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Drivers</a:t>
            </a:r>
            <a:endParaRPr sz="1500"/>
          </a:p>
        </p:txBody>
      </p:sp>
      <p:sp>
        <p:nvSpPr>
          <p:cNvPr id="120" name="Google Shape;120;gcaccc477f7_0_135"/>
          <p:cNvSpPr txBox="1"/>
          <p:nvPr/>
        </p:nvSpPr>
        <p:spPr>
          <a:xfrm>
            <a:off x="180786" y="2961336"/>
            <a:ext cx="104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Vendors</a:t>
            </a:r>
            <a:endParaRPr sz="1500"/>
          </a:p>
        </p:txBody>
      </p:sp>
      <p:sp>
        <p:nvSpPr>
          <p:cNvPr id="121" name="Google Shape;121;gcaccc477f7_0_135"/>
          <p:cNvSpPr/>
          <p:nvPr/>
        </p:nvSpPr>
        <p:spPr>
          <a:xfrm>
            <a:off x="4016789" y="4227526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 Deliveries</a:t>
            </a:r>
            <a:endParaRPr/>
          </a:p>
        </p:txBody>
      </p:sp>
      <p:sp>
        <p:nvSpPr>
          <p:cNvPr id="122" name="Google Shape;122;gcaccc477f7_0_135"/>
          <p:cNvSpPr/>
          <p:nvPr/>
        </p:nvSpPr>
        <p:spPr>
          <a:xfrm>
            <a:off x="6935693" y="3288577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Promotion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pic>
        <p:nvPicPr>
          <p:cNvPr id="123" name="Google Shape;123;gcaccc477f7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00" y="3688413"/>
            <a:ext cx="291000" cy="578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caccc477f7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50" y="2397900"/>
            <a:ext cx="291000" cy="57843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caccc477f7_0_135"/>
          <p:cNvSpPr txBox="1"/>
          <p:nvPr/>
        </p:nvSpPr>
        <p:spPr>
          <a:xfrm>
            <a:off x="64350" y="5309575"/>
            <a:ext cx="151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Support Team</a:t>
            </a:r>
            <a:endParaRPr sz="1100"/>
          </a:p>
        </p:txBody>
      </p:sp>
      <p:pic>
        <p:nvPicPr>
          <p:cNvPr id="126" name="Google Shape;126;gcaccc477f7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00" y="4670850"/>
            <a:ext cx="291000" cy="57843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caccc477f7_0_135"/>
          <p:cNvSpPr/>
          <p:nvPr/>
        </p:nvSpPr>
        <p:spPr>
          <a:xfrm>
            <a:off x="1456311" y="4967428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 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Portal</a:t>
            </a:r>
            <a:endParaRPr sz="1500"/>
          </a:p>
        </p:txBody>
      </p:sp>
      <p:cxnSp>
        <p:nvCxnSpPr>
          <p:cNvPr id="128" name="Google Shape;128;gcaccc477f7_0_135"/>
          <p:cNvCxnSpPr>
            <a:endCxn id="127" idx="1"/>
          </p:cNvCxnSpPr>
          <p:nvPr/>
        </p:nvCxnSpPr>
        <p:spPr>
          <a:xfrm>
            <a:off x="642111" y="5001478"/>
            <a:ext cx="814200" cy="247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9" name="Google Shape;129;gcaccc477f7_0_135"/>
          <p:cNvSpPr/>
          <p:nvPr/>
        </p:nvSpPr>
        <p:spPr>
          <a:xfrm>
            <a:off x="6552088" y="1195800"/>
            <a:ext cx="2631900" cy="564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caccc477f7_0_135"/>
          <p:cNvSpPr/>
          <p:nvPr/>
        </p:nvSpPr>
        <p:spPr>
          <a:xfrm>
            <a:off x="9615950" y="1388431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/>
          </a:p>
        </p:txBody>
      </p:sp>
      <p:sp>
        <p:nvSpPr>
          <p:cNvPr id="131" name="Google Shape;131;gcaccc477f7_0_135"/>
          <p:cNvSpPr/>
          <p:nvPr/>
        </p:nvSpPr>
        <p:spPr>
          <a:xfrm>
            <a:off x="9627730" y="2186372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Mobile Technologies</a:t>
            </a:r>
            <a:endParaRPr/>
          </a:p>
        </p:txBody>
      </p:sp>
      <p:sp>
        <p:nvSpPr>
          <p:cNvPr id="132" name="Google Shape;132;gcaccc477f7_0_135"/>
          <p:cNvSpPr/>
          <p:nvPr/>
        </p:nvSpPr>
        <p:spPr>
          <a:xfrm>
            <a:off x="9616024" y="3097533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E-Payment </a:t>
            </a:r>
            <a:endParaRPr/>
          </a:p>
        </p:txBody>
      </p:sp>
      <p:sp>
        <p:nvSpPr>
          <p:cNvPr id="133" name="Google Shape;133;gcaccc477f7_0_135"/>
          <p:cNvSpPr/>
          <p:nvPr/>
        </p:nvSpPr>
        <p:spPr>
          <a:xfrm>
            <a:off x="9627730" y="3969256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OAuth2</a:t>
            </a:r>
            <a:endParaRPr/>
          </a:p>
        </p:txBody>
      </p:sp>
      <p:sp>
        <p:nvSpPr>
          <p:cNvPr id="134" name="Google Shape;134;gcaccc477f7_0_135"/>
          <p:cNvSpPr/>
          <p:nvPr/>
        </p:nvSpPr>
        <p:spPr>
          <a:xfrm>
            <a:off x="9616017" y="4840980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</p:txBody>
      </p:sp>
      <p:sp>
        <p:nvSpPr>
          <p:cNvPr id="135" name="Google Shape;135;gcaccc477f7_0_135"/>
          <p:cNvSpPr/>
          <p:nvPr/>
        </p:nvSpPr>
        <p:spPr>
          <a:xfrm>
            <a:off x="9369600" y="1207287"/>
            <a:ext cx="2412900" cy="554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caccc477f7_0_135"/>
          <p:cNvSpPr/>
          <p:nvPr/>
        </p:nvSpPr>
        <p:spPr>
          <a:xfrm>
            <a:off x="9616024" y="5809253"/>
            <a:ext cx="1726200" cy="648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API’S</a:t>
            </a:r>
            <a:endParaRPr/>
          </a:p>
        </p:txBody>
      </p:sp>
      <p:cxnSp>
        <p:nvCxnSpPr>
          <p:cNvPr id="137" name="Google Shape;137;gcaccc477f7_0_135"/>
          <p:cNvCxnSpPr/>
          <p:nvPr/>
        </p:nvCxnSpPr>
        <p:spPr>
          <a:xfrm>
            <a:off x="3317912" y="1750141"/>
            <a:ext cx="2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8" name="Google Shape;138;gcaccc477f7_0_135"/>
          <p:cNvSpPr/>
          <p:nvPr/>
        </p:nvSpPr>
        <p:spPr>
          <a:xfrm>
            <a:off x="6935705" y="5457500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Vendor Geolocations</a:t>
            </a:r>
            <a:endParaRPr/>
          </a:p>
        </p:txBody>
      </p:sp>
      <p:sp>
        <p:nvSpPr>
          <p:cNvPr id="139" name="Google Shape;139;gcaccc477f7_0_135"/>
          <p:cNvSpPr/>
          <p:nvPr/>
        </p:nvSpPr>
        <p:spPr>
          <a:xfrm>
            <a:off x="6935705" y="6180475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 Tickets</a:t>
            </a:r>
            <a:endParaRPr/>
          </a:p>
        </p:txBody>
      </p:sp>
      <p:pic>
        <p:nvPicPr>
          <p:cNvPr id="140" name="Google Shape;140;gcaccc477f7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3635" y="664300"/>
            <a:ext cx="1179300" cy="28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caccc477f7_0_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4075" y="85875"/>
            <a:ext cx="578425" cy="5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b6d32c12_0_14"/>
          <p:cNvSpPr txBox="1"/>
          <p:nvPr>
            <p:ph type="title"/>
          </p:nvPr>
        </p:nvSpPr>
        <p:spPr>
          <a:xfrm>
            <a:off x="838200" y="254642"/>
            <a:ext cx="105156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br>
              <a:rPr b="0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20"/>
              <a:t>Carriage</a:t>
            </a: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</a:t>
            </a:r>
            <a:b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N-Tier Architecture Pattern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47" name="Google Shape;147;gcab6d32c1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50" y="1238342"/>
            <a:ext cx="9909699" cy="531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