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x1EYMz1z4+MVB+zh7im3b7+g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930033-8D4F-4DFD-BDB0-74CC87BB8072}">
  <a:tblStyle styleId="{36930033-8D4F-4DFD-BDB0-74CC87BB80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 flipH="1">
            <a:off x="406496" y="8"/>
            <a:ext cx="818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Grocery Delivery Application - ‘Carriage’ Business Relationship Map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88" y="426750"/>
            <a:ext cx="6878331" cy="46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"/>
          <p:cNvGraphicFramePr/>
          <p:nvPr/>
        </p:nvGraphicFramePr>
        <p:xfrm>
          <a:off x="169082" y="1830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{36930033-8D4F-4DFD-BDB0-74CC87BB8072}</a:tableStyleId>
              </a:tblPr>
              <a:tblGrid>
                <a:gridCol w="2482225"/>
                <a:gridCol w="4372750"/>
                <a:gridCol w="1950875"/>
              </a:tblGrid>
              <a:tr h="6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Business Group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User Roles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Team Member Name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(Bus. Group Proxy)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98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Management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Advertisement Sales Representatives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Pricing optimization &amp; final ad rate analyst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</a:t>
                      </a:r>
                      <a:r>
                        <a:rPr lang="en-GB" sz="1100" u="none" cap="none" strike="noStrike"/>
                        <a:t>Advertising Management Specialist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researcher of new advertising sales techniques</a:t>
                      </a:r>
                      <a:r>
                        <a:rPr lang="en-GB" sz="1100" u="none" cap="none" strike="noStrike"/>
                        <a:t>.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Maisha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57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User Support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User Support Team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59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Management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Delivery Management Representative (Manage a delivery team to ensure timely and accurate customer deliveries.)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Mady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6" name="Google Shape;136;p2"/>
          <p:cNvSpPr txBox="1"/>
          <p:nvPr/>
        </p:nvSpPr>
        <p:spPr>
          <a:xfrm>
            <a:off x="169075" y="1347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169075" y="474275"/>
            <a:ext cx="3339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Unregister Customers (Jevon)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Customers (Tianqi)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Participating Grocery Stores (Lang)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Deliverers (Mady)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2661302" y="86515"/>
            <a:ext cx="3821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