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QGA8H+ShTZxw1UFO53W7Vvd94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b777d0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f1b777d0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6e613de9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6e613de9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680200" y="96350"/>
            <a:ext cx="3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Carriage’s ER Diagram - Conceptual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137"/>
            <a:ext cx="8839204" cy="334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2680200" y="96350"/>
            <a:ext cx="3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Carriage’s ER Diagram - Logical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225" y="400675"/>
            <a:ext cx="6053562" cy="434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777d000_0_5"/>
          <p:cNvSpPr txBox="1"/>
          <p:nvPr/>
        </p:nvSpPr>
        <p:spPr>
          <a:xfrm>
            <a:off x="2680200" y="96350"/>
            <a:ext cx="3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Carriage’s ER Diagram - Logical </a:t>
            </a:r>
            <a:r>
              <a:rPr b="1" lang="en"/>
              <a:t>(I1, I2)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f1b777d00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925" y="400675"/>
            <a:ext cx="5528156" cy="43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e613de91_1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Notes</a:t>
            </a:r>
            <a:endParaRPr/>
          </a:p>
        </p:txBody>
      </p:sp>
      <p:sp>
        <p:nvSpPr>
          <p:cNvPr id="73" name="Google Shape;73;gf6e613de91_1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 Diagram more </a:t>
            </a:r>
            <a:r>
              <a:rPr lang="en"/>
              <a:t>aligned</a:t>
            </a:r>
            <a:r>
              <a:rPr lang="en"/>
              <a:t> with Logical Diagram relationships , names and columns.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