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Fjalla One"/>
      <p:regular r:id="rId14"/>
    </p:embeddedFont>
    <p:embeddedFont>
      <p:font typeface="Barlow Semi Condensed Medium"/>
      <p:regular r:id="rId15"/>
      <p:bold r:id="rId16"/>
      <p:italic r:id="rId17"/>
      <p:boldItalic r:id="rId18"/>
    </p:embeddedFont>
    <p:embeddedFont>
      <p:font typeface="Barlow Semi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.fntdata"/><Relationship Id="rId11" Type="http://schemas.openxmlformats.org/officeDocument/2006/relationships/slide" Target="slides/slide5.xml"/><Relationship Id="rId22" Type="http://schemas.openxmlformats.org/officeDocument/2006/relationships/font" Target="fonts/BarlowSemiCondensed-boldItalic.fntdata"/><Relationship Id="rId10" Type="http://schemas.openxmlformats.org/officeDocument/2006/relationships/slide" Target="slides/slide4.xml"/><Relationship Id="rId21" Type="http://schemas.openxmlformats.org/officeDocument/2006/relationships/font" Target="fonts/BarlowSemi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arlowSemiCondensedMedium-regular.fntdata"/><Relationship Id="rId14" Type="http://schemas.openxmlformats.org/officeDocument/2006/relationships/font" Target="fonts/FjallaOne-regular.fntdata"/><Relationship Id="rId17" Type="http://schemas.openxmlformats.org/officeDocument/2006/relationships/font" Target="fonts/BarlowSemiCondensedMedium-italic.fntdata"/><Relationship Id="rId16" Type="http://schemas.openxmlformats.org/officeDocument/2006/relationships/font" Target="fonts/BarlowSemiCondensed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arlowSemiCondense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Semi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555aa8652_2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d555aa8652_2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555aa8652_6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d555aa8652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55aa8652_6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d555aa865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555aa8652_6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d555aa8652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555aa8652_6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d555aa8652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555aa8652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d555aa8652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55aa8652_2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d555aa8652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2" name="Google Shape;72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90" name="Google Shape;90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97" name="Google Shape;9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" name="Google Shape;100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3" name="Google Shape;103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" name="Google Shape;120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36" name="Google Shape;136;p1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" name="Google Shape;142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" name="Google Shape;143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" name="Google Shape;160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" name="Google Shape;161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" name="Google Shape;18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" name="Google Shape;194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02" name="Google Shape;202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7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06" name="Google Shape;206;p1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" name="Google Shape;210;p1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11" name="Google Shape;211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18" name="Google Shape;218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3" name="Google Shape;223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8" name="Google Shape;228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35" name="Google Shape;23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1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1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42" name="Google Shape;24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49" name="Google Shape;24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54" name="Google Shape;25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5" name="Google Shape;26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9" name="Google Shape;26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3" name="Google Shape;27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0" name="Google Shape;280;p1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1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84" name="Google Shape;2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1" name="Google Shape;2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02" name="Google Shape;30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06" name="Google Shape;30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10" name="Google Shape;310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" name="Google Shape;313;p1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1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16" name="Google Shape;316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23" name="Google Shape;32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28" name="Google Shape;328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1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33" name="Google Shape;33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37" name="Google Shape;337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43" name="Google Shape;343;p2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" name="Google Shape;345;p2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64" name="Google Shape;364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5" name="Google Shape;365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73" name="Google Shape;3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2" name="Google Shape;382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3" name="Google Shape;383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6" name="Google Shape;416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8" name="Google Shape;418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691-spring2021-team1-project/carriage/tree/I1_dev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/>
          <p:nvPr/>
        </p:nvSpPr>
        <p:spPr>
          <a:xfrm>
            <a:off x="3835400" y="563650"/>
            <a:ext cx="4969934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Team1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lang="en-GB" sz="4400" u="sng">
                <a:solidFill>
                  <a:schemeClr val="hlink"/>
                </a:solidFill>
                <a:latin typeface="Fjalla One"/>
                <a:ea typeface="Fjalla One"/>
                <a:cs typeface="Fjalla One"/>
                <a:sym typeface="Fjalla One"/>
                <a:hlinkClick r:id="rId3"/>
              </a:rPr>
              <a:t>Carriage R1 Github</a:t>
            </a:r>
            <a:endParaRPr b="0" i="0" sz="44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0" y="0"/>
            <a:ext cx="3556000" cy="5143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428" name="Google Shape;4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04775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29" name="Google Shape;4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600" y="2355850"/>
            <a:ext cx="18288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/>
          <p:nvPr/>
        </p:nvSpPr>
        <p:spPr>
          <a:xfrm>
            <a:off x="5613399" y="996201"/>
            <a:ext cx="1972734" cy="488950"/>
          </a:xfrm>
          <a:prstGeom prst="flowChartTerminator">
            <a:avLst/>
          </a:prstGeom>
          <a:solidFill>
            <a:srgbClr val="ABDC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Fall</a:t>
            </a: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3835400" y="2798233"/>
            <a:ext cx="1777999" cy="134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Vihan Parmar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Mady Dembele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Roneil Boodram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Lang Gong 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6320367" y="2798233"/>
            <a:ext cx="1777999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George Lopez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Jevon Cowell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Tianqi Han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Maisha Masnoon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61" y="724150"/>
            <a:ext cx="3818476" cy="3695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3"/>
          <p:cNvSpPr txBox="1"/>
          <p:nvPr/>
        </p:nvSpPr>
        <p:spPr>
          <a:xfrm>
            <a:off x="686400" y="203400"/>
            <a:ext cx="3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 &amp; Installation Instructions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99" y="544000"/>
            <a:ext cx="5482250" cy="45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 txBox="1"/>
          <p:nvPr/>
        </p:nvSpPr>
        <p:spPr>
          <a:xfrm>
            <a:off x="304900" y="143800"/>
            <a:ext cx="3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/>
        </p:nvSpPr>
        <p:spPr>
          <a:xfrm>
            <a:off x="155875" y="179550"/>
            <a:ext cx="11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R1 Documents</a:t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75" y="795150"/>
            <a:ext cx="5961775" cy="37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/>
        </p:nvSpPr>
        <p:spPr>
          <a:xfrm>
            <a:off x="331150" y="2971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An Account</a:t>
            </a:r>
            <a:endParaRPr/>
          </a:p>
        </p:txBody>
      </p:sp>
      <p:pic>
        <p:nvPicPr>
          <p:cNvPr id="456" name="Google Shape;4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" y="739800"/>
            <a:ext cx="3905640" cy="4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515" y="156075"/>
            <a:ext cx="4602410" cy="187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515" y="2176792"/>
            <a:ext cx="2514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515" y="2950517"/>
            <a:ext cx="17907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181100"/>
            <a:ext cx="52863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2619750" y="21786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 sz="5700">
                <a:solidFill>
                  <a:schemeClr val="dk2"/>
                </a:solidFill>
              </a:rPr>
              <a:t>Thank </a:t>
            </a:r>
            <a:r>
              <a:rPr lang="en-GB" sz="5700"/>
              <a:t>you!</a:t>
            </a:r>
            <a:endParaRPr sz="10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