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B425-021B-7F4A-BB73-9D1CDC555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1B89A-5B1C-F547-8BF5-813855746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7EA05-969E-4948-96E4-DFD7541F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BB-BF0B-0A4C-AA52-739009A89FB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449B-3107-624E-B247-7D4FDAA5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58AD-6867-3F40-88B8-34B191A6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D26C-66DB-F842-AE9A-0C276437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6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B2A8-EAE0-6842-A5B2-4C555D5B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68355-F3D8-734C-A683-D59581C6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E381-4AE4-4140-AAD2-5714D7B8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BB-BF0B-0A4C-AA52-739009A89FB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6A055-2550-654C-A2EF-3555E1F5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CE58-71C4-614F-8F3A-40274E37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D26C-66DB-F842-AE9A-0C276437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9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ACBE6-F091-C043-8D3E-C02D140B2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06881-BF3E-2C40-B2CD-2CC973F87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18EAD-2C54-B446-B6F3-04C27B61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BB-BF0B-0A4C-AA52-739009A89FB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A7162-9D30-514E-BD63-4A300626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375E-65DE-384C-B763-03653597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D26C-66DB-F842-AE9A-0C276437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EE6F-9666-514D-8FD8-CF78E794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9152-5905-204F-9A36-A040C695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423C4-00DA-6A40-B5DB-CFEC8341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BB-BF0B-0A4C-AA52-739009A89FB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814F-38BE-7342-A4A4-0856677E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5190-B11C-A24A-A923-B2A1C408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D26C-66DB-F842-AE9A-0C276437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61D3-534B-6D42-A803-BA653D5D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574FF-5724-0A42-A8E6-288EA54D1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61D2-1132-9D46-AC46-3F6DD393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BB-BF0B-0A4C-AA52-739009A89FB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0F52-8A57-6A4F-B478-A376A677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3F31-7D2B-774D-A83D-CC137A6C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D26C-66DB-F842-AE9A-0C276437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0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5715-983D-0845-8F44-DAF5C36B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75A02-96E7-3444-85B5-F86BB35C7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51218-58AC-5F46-9184-41CC861F9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DDDEF-69FE-0F46-81C1-73CA28ED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BB-BF0B-0A4C-AA52-739009A89FB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42AB4-7FD9-AE40-A854-9B6BF568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FFBFB-644A-8B48-BBCC-8B08E2CB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D26C-66DB-F842-AE9A-0C276437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1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2134-FD01-9447-87C2-1FFE455C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D0090-B86C-3E4F-8FE7-DCD3524CD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5BF6D-E4D9-544D-89C8-E42CB531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723B4-740A-5346-A563-C693FC694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81754-CA22-6F49-9669-3CEBA5F20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B9710-F15C-3649-AC9A-C8DBE5E0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BB-BF0B-0A4C-AA52-739009A89FB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BB86F-8DD1-474C-B711-26B83FD7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BA5C5-9D72-2949-B4CC-5A716B7E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D26C-66DB-F842-AE9A-0C276437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5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5338-B2D9-7C46-9B79-172AF03E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2FDEE-F7F8-B34B-996C-29FE960E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BB-BF0B-0A4C-AA52-739009A89FB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38E4F-DA9B-5044-B5DD-7EBF1E7F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9411-4DF5-4A49-A0DA-B8A824B8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D26C-66DB-F842-AE9A-0C276437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C63B9-0551-3F46-83CC-6D13C27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BB-BF0B-0A4C-AA52-739009A89FB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2CAB6-53E9-5644-92F8-A5BB614A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BFBBE-B3C3-7B42-9067-00CD6416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D26C-66DB-F842-AE9A-0C276437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9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0354-21B1-0147-A79F-65A3F450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7394-B393-0347-BB75-35F6CFB9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02451-E4EB-A447-8258-862DDC31B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2044A-98B0-404D-88BE-873CA2E7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BB-BF0B-0A4C-AA52-739009A89FB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4811-F2A9-AF4C-B13B-1790C4FA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37C8F-BDFF-254B-9671-9D922F7E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D26C-66DB-F842-AE9A-0C276437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8336-DBC0-2342-ADE9-8317204A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82CCB-DF4E-0949-97B3-5A15809A4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A4102-1DBD-9A48-B646-C43B63A5A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A555-6810-F949-B959-8F8977C6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BB-BF0B-0A4C-AA52-739009A89FB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9F81-9F6B-354E-8083-3E32AD87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C868F-F054-8E4C-9D05-7E5AA2FA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D26C-66DB-F842-AE9A-0C276437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9F7F3-C3E2-F74E-BD9E-289B3F84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3460-3826-0F44-8386-4ECA521D8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75E8-33D6-E04A-B813-0766AD51D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653BB-BF0B-0A4C-AA52-739009A89FB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AA6E-1E3C-9148-BFBD-A47EC6A67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EB71-DFB5-414B-9A9E-BE7BAF7EA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D26C-66DB-F842-AE9A-0C276437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28F-AECA-C848-A911-2D5FD1F35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1916"/>
            <a:ext cx="9144000" cy="2387600"/>
          </a:xfrm>
        </p:spPr>
        <p:txBody>
          <a:bodyPr/>
          <a:lstStyle/>
          <a:p>
            <a:r>
              <a:rPr lang="en-US" altLang="zh-CN" b="1" dirty="0"/>
              <a:t>R2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Iteration</a:t>
            </a:r>
            <a:r>
              <a:rPr lang="zh-CN" altLang="en-US" b="1" dirty="0"/>
              <a:t> </a:t>
            </a:r>
            <a:r>
              <a:rPr lang="en-US" altLang="zh-CN" b="1" dirty="0"/>
              <a:t>3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2B6C0-4B27-0C4C-84E5-516BABD5C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Use</a:t>
            </a:r>
            <a:r>
              <a:rPr lang="zh-CN" altLang="en-US" sz="4000" dirty="0"/>
              <a:t> </a:t>
            </a:r>
            <a:r>
              <a:rPr lang="en-US" altLang="zh-CN" sz="4000" dirty="0"/>
              <a:t>Case</a:t>
            </a:r>
            <a:r>
              <a:rPr lang="zh-CN" altLang="en-US" sz="4000" dirty="0"/>
              <a:t> </a:t>
            </a:r>
            <a:r>
              <a:rPr lang="en-US" altLang="zh-CN" sz="4000" dirty="0"/>
              <a:t>Diagram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189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63BB3-8954-463A-B151-DEBA35DAE276}"/>
              </a:ext>
            </a:extLst>
          </p:cNvPr>
          <p:cNvSpPr txBox="1"/>
          <p:nvPr/>
        </p:nvSpPr>
        <p:spPr>
          <a:xfrm>
            <a:off x="4662934" y="250675"/>
            <a:ext cx="2504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Use Case Diagram</a:t>
            </a:r>
            <a:r>
              <a:rPr lang="zh-CN" altLang="en-US" sz="2000" b="1" u="sng" dirty="0"/>
              <a:t> </a:t>
            </a:r>
            <a:r>
              <a:rPr lang="en-US" altLang="zh-CN" sz="2000" b="1" u="sng" dirty="0"/>
              <a:t>(I3)</a:t>
            </a:r>
            <a:endParaRPr lang="en-US" sz="20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8CB9C-F433-4D66-A63A-E0AC3C317C0E}"/>
              </a:ext>
            </a:extLst>
          </p:cNvPr>
          <p:cNvSpPr txBox="1"/>
          <p:nvPr/>
        </p:nvSpPr>
        <p:spPr>
          <a:xfrm>
            <a:off x="163615" y="250675"/>
            <a:ext cx="2643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Carriage</a:t>
            </a:r>
            <a:endParaRPr lang="en-US" dirty="0"/>
          </a:p>
          <a:p>
            <a:r>
              <a:rPr lang="en-US" dirty="0"/>
              <a:t>Use Case Diagram</a:t>
            </a:r>
            <a:r>
              <a:rPr lang="zh-CN" altLang="en-US" dirty="0"/>
              <a:t> </a:t>
            </a:r>
            <a:r>
              <a:rPr lang="en-US" altLang="zh-CN" dirty="0"/>
              <a:t>(I3)</a:t>
            </a:r>
            <a:endParaRPr lang="en-US" dirty="0"/>
          </a:p>
          <a:p>
            <a:r>
              <a:rPr lang="en-US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Shopping Cart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E54399-3B54-DD4C-BFB6-79F0712A3CE0}"/>
              </a:ext>
            </a:extLst>
          </p:cNvPr>
          <p:cNvSpPr/>
          <p:nvPr/>
        </p:nvSpPr>
        <p:spPr>
          <a:xfrm>
            <a:off x="4544940" y="1743968"/>
            <a:ext cx="2740975" cy="799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05.02 Manage Orders(make edits)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0298C14-8F9A-0040-A289-35AA45F191DE}"/>
              </a:ext>
            </a:extLst>
          </p:cNvPr>
          <p:cNvSpPr/>
          <p:nvPr/>
        </p:nvSpPr>
        <p:spPr>
          <a:xfrm>
            <a:off x="4544938" y="2831922"/>
            <a:ext cx="2740975" cy="799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05.03 Cancel order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D6D4EC-F39C-4F48-8CB1-4C2C9C979D82}"/>
              </a:ext>
            </a:extLst>
          </p:cNvPr>
          <p:cNvSpPr/>
          <p:nvPr/>
        </p:nvSpPr>
        <p:spPr>
          <a:xfrm>
            <a:off x="4544940" y="3931663"/>
            <a:ext cx="2740973" cy="799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05.07 Generate receipts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3D72E2-655D-7645-8E1C-699F701B2B21}"/>
              </a:ext>
            </a:extLst>
          </p:cNvPr>
          <p:cNvSpPr/>
          <p:nvPr/>
        </p:nvSpPr>
        <p:spPr>
          <a:xfrm>
            <a:off x="4544940" y="5037209"/>
            <a:ext cx="2740975" cy="80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05.08 Checkout Order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D8681C-75E9-9C47-A3C9-C4E101C46D7F}"/>
              </a:ext>
            </a:extLst>
          </p:cNvPr>
          <p:cNvGrpSpPr/>
          <p:nvPr/>
        </p:nvGrpSpPr>
        <p:grpSpPr>
          <a:xfrm>
            <a:off x="1489689" y="2088858"/>
            <a:ext cx="940194" cy="1601105"/>
            <a:chOff x="1028321" y="2167720"/>
            <a:chExt cx="940194" cy="1601105"/>
          </a:xfrm>
        </p:grpSpPr>
        <p:pic>
          <p:nvPicPr>
            <p:cNvPr id="26" name="Google Shape;83;p13">
              <a:extLst>
                <a:ext uri="{FF2B5EF4-FFF2-40B4-BE49-F238E27FC236}">
                  <a16:creationId xmlns:a16="http://schemas.microsoft.com/office/drawing/2014/main" id="{C7140186-35BC-D749-A3AE-C3C22004A2C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03858E3B-251E-CE4D-8DFA-6F2123AA1E4D}"/>
                </a:ext>
              </a:extLst>
            </p:cNvPr>
            <p:cNvSpPr txBox="1"/>
            <p:nvPr/>
          </p:nvSpPr>
          <p:spPr>
            <a:xfrm>
              <a:off x="1028321" y="3122494"/>
              <a:ext cx="9401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Register</a:t>
              </a:r>
            </a:p>
            <a:p>
              <a:pPr algn="ctr"/>
              <a:r>
                <a:rPr lang="en-US" altLang="zh-CN" dirty="0"/>
                <a:t>Stores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1D492E-54DF-7D4D-A0E3-AADB4DC38019}"/>
              </a:ext>
            </a:extLst>
          </p:cNvPr>
          <p:cNvGrpSpPr/>
          <p:nvPr/>
        </p:nvGrpSpPr>
        <p:grpSpPr>
          <a:xfrm>
            <a:off x="1485612" y="4168702"/>
            <a:ext cx="934871" cy="1867828"/>
            <a:chOff x="1030982" y="2167720"/>
            <a:chExt cx="934871" cy="1867828"/>
          </a:xfrm>
        </p:grpSpPr>
        <p:pic>
          <p:nvPicPr>
            <p:cNvPr id="24" name="Google Shape;83;p13">
              <a:extLst>
                <a:ext uri="{FF2B5EF4-FFF2-40B4-BE49-F238E27FC236}">
                  <a16:creationId xmlns:a16="http://schemas.microsoft.com/office/drawing/2014/main" id="{AFCC2C31-8BF8-AE48-BE3C-124F9B09D6E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TextBox 30">
              <a:extLst>
                <a:ext uri="{FF2B5EF4-FFF2-40B4-BE49-F238E27FC236}">
                  <a16:creationId xmlns:a16="http://schemas.microsoft.com/office/drawing/2014/main" id="{3A0FDF8D-C1E4-FA40-BB96-487B87D66E74}"/>
                </a:ext>
              </a:extLst>
            </p:cNvPr>
            <p:cNvSpPr txBox="1"/>
            <p:nvPr/>
          </p:nvSpPr>
          <p:spPr>
            <a:xfrm>
              <a:off x="1030982" y="3112218"/>
              <a:ext cx="9348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User</a:t>
              </a:r>
            </a:p>
            <a:p>
              <a:pPr algn="ctr"/>
              <a:r>
                <a:rPr lang="en-US" altLang="zh-CN" dirty="0"/>
                <a:t>Support</a:t>
              </a:r>
            </a:p>
            <a:p>
              <a:pPr algn="ctr"/>
              <a:r>
                <a:rPr lang="en-US" altLang="zh-CN" dirty="0"/>
                <a:t>Team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E31A89-70F9-904A-B8A7-DF849182EE24}"/>
              </a:ext>
            </a:extLst>
          </p:cNvPr>
          <p:cNvGrpSpPr/>
          <p:nvPr/>
        </p:nvGrpSpPr>
        <p:grpSpPr>
          <a:xfrm>
            <a:off x="9038803" y="3021483"/>
            <a:ext cx="1179362" cy="1563900"/>
            <a:chOff x="907199" y="2167720"/>
            <a:chExt cx="1179362" cy="1563900"/>
          </a:xfrm>
        </p:grpSpPr>
        <p:pic>
          <p:nvPicPr>
            <p:cNvPr id="29" name="Google Shape;83;p13">
              <a:extLst>
                <a:ext uri="{FF2B5EF4-FFF2-40B4-BE49-F238E27FC236}">
                  <a16:creationId xmlns:a16="http://schemas.microsoft.com/office/drawing/2014/main" id="{A638D104-4402-487D-A491-E3B878441F86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C41F971D-128D-4EDE-9DB9-2C98A9E538FD}"/>
                </a:ext>
              </a:extLst>
            </p:cNvPr>
            <p:cNvSpPr txBox="1"/>
            <p:nvPr/>
          </p:nvSpPr>
          <p:spPr>
            <a:xfrm>
              <a:off x="907199" y="3085289"/>
              <a:ext cx="11793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Register</a:t>
              </a:r>
            </a:p>
            <a:p>
              <a:pPr algn="ctr"/>
              <a:r>
                <a:rPr lang="en-US" altLang="zh-CN" dirty="0"/>
                <a:t>Customers</a:t>
              </a:r>
              <a:endParaRPr lang="en-US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69487D-4554-034B-AE54-F085C8A46BED}"/>
              </a:ext>
            </a:extLst>
          </p:cNvPr>
          <p:cNvCxnSpPr>
            <a:cxnSpLocks/>
            <a:stCxn id="26" idx="3"/>
            <a:endCxn id="33" idx="2"/>
          </p:cNvCxnSpPr>
          <p:nvPr/>
        </p:nvCxnSpPr>
        <p:spPr>
          <a:xfrm>
            <a:off x="2209107" y="2564893"/>
            <a:ext cx="2335831" cy="66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4A7814-352D-8949-BF28-35E652D0AA11}"/>
              </a:ext>
            </a:extLst>
          </p:cNvPr>
          <p:cNvCxnSpPr>
            <a:cxnSpLocks/>
            <a:stCxn id="26" idx="3"/>
            <a:endCxn id="35" idx="2"/>
          </p:cNvCxnSpPr>
          <p:nvPr/>
        </p:nvCxnSpPr>
        <p:spPr>
          <a:xfrm>
            <a:off x="2209107" y="2564893"/>
            <a:ext cx="2335833" cy="176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B169FC-2457-A240-B8F4-5EAC8B5F0897}"/>
              </a:ext>
            </a:extLst>
          </p:cNvPr>
          <p:cNvCxnSpPr>
            <a:cxnSpLocks/>
            <a:stCxn id="29" idx="1"/>
            <a:endCxn id="33" idx="6"/>
          </p:cNvCxnSpPr>
          <p:nvPr/>
        </p:nvCxnSpPr>
        <p:spPr>
          <a:xfrm flipH="1" flipV="1">
            <a:off x="7285913" y="3231610"/>
            <a:ext cx="2094787" cy="26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AF1CB0-ACF1-5643-B530-E0AE41C44758}"/>
              </a:ext>
            </a:extLst>
          </p:cNvPr>
          <p:cNvCxnSpPr>
            <a:cxnSpLocks/>
            <a:stCxn id="29" idx="1"/>
            <a:endCxn id="32" idx="6"/>
          </p:cNvCxnSpPr>
          <p:nvPr/>
        </p:nvCxnSpPr>
        <p:spPr>
          <a:xfrm flipH="1" flipV="1">
            <a:off x="7285915" y="2143656"/>
            <a:ext cx="2094785" cy="135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7BEDC1E-4481-BC4D-917E-D53AC9DD8C4B}"/>
              </a:ext>
            </a:extLst>
          </p:cNvPr>
          <p:cNvCxnSpPr>
            <a:cxnSpLocks/>
            <a:stCxn id="35" idx="6"/>
            <a:endCxn id="29" idx="1"/>
          </p:cNvCxnSpPr>
          <p:nvPr/>
        </p:nvCxnSpPr>
        <p:spPr>
          <a:xfrm flipV="1">
            <a:off x="7285913" y="3497518"/>
            <a:ext cx="2094787" cy="83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0691AE5-03FB-004A-9BDB-A2707C59761E}"/>
              </a:ext>
            </a:extLst>
          </p:cNvPr>
          <p:cNvCxnSpPr>
            <a:cxnSpLocks/>
            <a:stCxn id="24" idx="3"/>
            <a:endCxn id="33" idx="2"/>
          </p:cNvCxnSpPr>
          <p:nvPr/>
        </p:nvCxnSpPr>
        <p:spPr>
          <a:xfrm flipV="1">
            <a:off x="2202369" y="3231610"/>
            <a:ext cx="2342569" cy="141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6373E6D-47BA-1745-92EA-44D19AF7BAB6}"/>
              </a:ext>
            </a:extLst>
          </p:cNvPr>
          <p:cNvCxnSpPr>
            <a:cxnSpLocks/>
            <a:stCxn id="29" idx="1"/>
            <a:endCxn id="36" idx="6"/>
          </p:cNvCxnSpPr>
          <p:nvPr/>
        </p:nvCxnSpPr>
        <p:spPr>
          <a:xfrm flipH="1">
            <a:off x="7285915" y="3497518"/>
            <a:ext cx="2094785" cy="19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8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28F-AECA-C848-A911-2D5FD1F35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1916"/>
            <a:ext cx="9144000" cy="2387600"/>
          </a:xfrm>
        </p:spPr>
        <p:txBody>
          <a:bodyPr/>
          <a:lstStyle/>
          <a:p>
            <a:r>
              <a:rPr lang="en-US" altLang="zh-CN" b="1" dirty="0"/>
              <a:t>R2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Iteration</a:t>
            </a:r>
            <a:r>
              <a:rPr lang="zh-CN" altLang="en-US" b="1" dirty="0"/>
              <a:t> </a:t>
            </a:r>
            <a:r>
              <a:rPr lang="en-US" altLang="zh-CN" b="1" dirty="0"/>
              <a:t>4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2B6C0-4B27-0C4C-84E5-516BABD5C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Use</a:t>
            </a:r>
            <a:r>
              <a:rPr lang="zh-CN" altLang="en-US" sz="4000" dirty="0"/>
              <a:t> </a:t>
            </a:r>
            <a:r>
              <a:rPr lang="en-US" altLang="zh-CN" sz="4000" dirty="0"/>
              <a:t>Case</a:t>
            </a:r>
            <a:r>
              <a:rPr lang="zh-CN" altLang="en-US" sz="4000" dirty="0"/>
              <a:t> </a:t>
            </a:r>
            <a:r>
              <a:rPr lang="en-US" altLang="zh-CN" sz="4000" dirty="0"/>
              <a:t>Diagram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725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63BB3-8954-463A-B151-DEBA35DAE276}"/>
              </a:ext>
            </a:extLst>
          </p:cNvPr>
          <p:cNvSpPr txBox="1"/>
          <p:nvPr/>
        </p:nvSpPr>
        <p:spPr>
          <a:xfrm>
            <a:off x="5001100" y="151920"/>
            <a:ext cx="2504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Use Case Diagram</a:t>
            </a:r>
            <a:r>
              <a:rPr lang="zh-CN" altLang="en-US" sz="2000" b="1" u="sng" dirty="0"/>
              <a:t> </a:t>
            </a:r>
            <a:r>
              <a:rPr lang="en-US" altLang="zh-CN" sz="2000" b="1" u="sng" dirty="0"/>
              <a:t>(I4)</a:t>
            </a:r>
            <a:endParaRPr lang="en-US" sz="20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8CB9C-F433-4D66-A63A-E0AC3C317C0E}"/>
              </a:ext>
            </a:extLst>
          </p:cNvPr>
          <p:cNvSpPr txBox="1"/>
          <p:nvPr/>
        </p:nvSpPr>
        <p:spPr>
          <a:xfrm>
            <a:off x="163615" y="250675"/>
            <a:ext cx="3009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Carriage</a:t>
            </a:r>
            <a:endParaRPr lang="en-US" dirty="0"/>
          </a:p>
          <a:p>
            <a:r>
              <a:rPr lang="en-US" dirty="0"/>
              <a:t>Use Case Diagram</a:t>
            </a:r>
            <a:r>
              <a:rPr lang="zh-CN" altLang="en-US" dirty="0"/>
              <a:t> </a:t>
            </a:r>
            <a:r>
              <a:rPr lang="en-US" altLang="zh-CN" dirty="0"/>
              <a:t>(I4)</a:t>
            </a:r>
            <a:endParaRPr lang="en-US" dirty="0"/>
          </a:p>
          <a:p>
            <a:r>
              <a:rPr lang="en-US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End-User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E54399-3B54-DD4C-BFB6-79F0712A3CE0}"/>
              </a:ext>
            </a:extLst>
          </p:cNvPr>
          <p:cNvSpPr/>
          <p:nvPr/>
        </p:nvSpPr>
        <p:spPr>
          <a:xfrm>
            <a:off x="4544940" y="2057872"/>
            <a:ext cx="2740975" cy="799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03.09 Review order history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0298C14-8F9A-0040-A289-35AA45F191DE}"/>
              </a:ext>
            </a:extLst>
          </p:cNvPr>
          <p:cNvSpPr/>
          <p:nvPr/>
        </p:nvSpPr>
        <p:spPr>
          <a:xfrm>
            <a:off x="4558385" y="3145826"/>
            <a:ext cx="2740975" cy="799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03.11 Upgrade to member account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D6D4EC-F39C-4F48-8CB1-4C2C9C979D82}"/>
              </a:ext>
            </a:extLst>
          </p:cNvPr>
          <p:cNvSpPr/>
          <p:nvPr/>
        </p:nvSpPr>
        <p:spPr>
          <a:xfrm>
            <a:off x="4544940" y="4245567"/>
            <a:ext cx="2740973" cy="95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03.12 Downgrade from member account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E31A89-70F9-904A-B8A7-DF849182EE24}"/>
              </a:ext>
            </a:extLst>
          </p:cNvPr>
          <p:cNvGrpSpPr/>
          <p:nvPr/>
        </p:nvGrpSpPr>
        <p:grpSpPr>
          <a:xfrm>
            <a:off x="9712934" y="2960954"/>
            <a:ext cx="1179362" cy="1563900"/>
            <a:chOff x="907199" y="2167720"/>
            <a:chExt cx="1179362" cy="1563900"/>
          </a:xfrm>
        </p:grpSpPr>
        <p:pic>
          <p:nvPicPr>
            <p:cNvPr id="29" name="Google Shape;83;p13">
              <a:extLst>
                <a:ext uri="{FF2B5EF4-FFF2-40B4-BE49-F238E27FC236}">
                  <a16:creationId xmlns:a16="http://schemas.microsoft.com/office/drawing/2014/main" id="{A638D104-4402-487D-A491-E3B878441F86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C41F971D-128D-4EDE-9DB9-2C98A9E538FD}"/>
                </a:ext>
              </a:extLst>
            </p:cNvPr>
            <p:cNvSpPr txBox="1"/>
            <p:nvPr/>
          </p:nvSpPr>
          <p:spPr>
            <a:xfrm>
              <a:off x="907199" y="3085289"/>
              <a:ext cx="11793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Register</a:t>
              </a:r>
            </a:p>
            <a:p>
              <a:pPr algn="ctr"/>
              <a:r>
                <a:rPr lang="en-US" altLang="zh-CN" dirty="0"/>
                <a:t>Customers</a:t>
              </a:r>
              <a:endParaRPr lang="en-US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B169FC-2457-A240-B8F4-5EAC8B5F0897}"/>
              </a:ext>
            </a:extLst>
          </p:cNvPr>
          <p:cNvCxnSpPr>
            <a:cxnSpLocks/>
            <a:stCxn id="29" idx="1"/>
            <a:endCxn id="33" idx="6"/>
          </p:cNvCxnSpPr>
          <p:nvPr/>
        </p:nvCxnSpPr>
        <p:spPr>
          <a:xfrm flipH="1">
            <a:off x="7299360" y="3436989"/>
            <a:ext cx="2755471" cy="10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AF1CB0-ACF1-5643-B530-E0AE41C44758}"/>
              </a:ext>
            </a:extLst>
          </p:cNvPr>
          <p:cNvCxnSpPr>
            <a:cxnSpLocks/>
            <a:stCxn id="29" idx="1"/>
            <a:endCxn id="32" idx="6"/>
          </p:cNvCxnSpPr>
          <p:nvPr/>
        </p:nvCxnSpPr>
        <p:spPr>
          <a:xfrm flipH="1" flipV="1">
            <a:off x="7285915" y="2457560"/>
            <a:ext cx="2768916" cy="97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7BEDC1E-4481-BC4D-917E-D53AC9DD8C4B}"/>
              </a:ext>
            </a:extLst>
          </p:cNvPr>
          <p:cNvCxnSpPr>
            <a:cxnSpLocks/>
            <a:stCxn id="29" idx="1"/>
            <a:endCxn id="35" idx="6"/>
          </p:cNvCxnSpPr>
          <p:nvPr/>
        </p:nvCxnSpPr>
        <p:spPr>
          <a:xfrm flipH="1">
            <a:off x="7285913" y="3436989"/>
            <a:ext cx="2768918" cy="128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63BB3-8954-463A-B151-DEBA35DAE276}"/>
              </a:ext>
            </a:extLst>
          </p:cNvPr>
          <p:cNvSpPr txBox="1"/>
          <p:nvPr/>
        </p:nvSpPr>
        <p:spPr>
          <a:xfrm>
            <a:off x="5001100" y="151920"/>
            <a:ext cx="2504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Use Case Diagram</a:t>
            </a:r>
            <a:r>
              <a:rPr lang="zh-CN" altLang="en-US" sz="2000" b="1" u="sng" dirty="0"/>
              <a:t> </a:t>
            </a:r>
            <a:r>
              <a:rPr lang="en-US" altLang="zh-CN" sz="2000" b="1" u="sng" dirty="0"/>
              <a:t>(I4)</a:t>
            </a:r>
            <a:endParaRPr lang="en-US" sz="20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8CB9C-F433-4D66-A63A-E0AC3C317C0E}"/>
              </a:ext>
            </a:extLst>
          </p:cNvPr>
          <p:cNvSpPr txBox="1"/>
          <p:nvPr/>
        </p:nvSpPr>
        <p:spPr>
          <a:xfrm>
            <a:off x="163615" y="250675"/>
            <a:ext cx="2643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Carriage</a:t>
            </a:r>
            <a:endParaRPr lang="en-US" dirty="0"/>
          </a:p>
          <a:p>
            <a:r>
              <a:rPr lang="en-US" dirty="0"/>
              <a:t>Use Case Diagram</a:t>
            </a:r>
            <a:r>
              <a:rPr lang="zh-CN" altLang="en-US" dirty="0"/>
              <a:t> </a:t>
            </a:r>
            <a:r>
              <a:rPr lang="en-US" altLang="zh-CN" dirty="0"/>
              <a:t>(I4)</a:t>
            </a:r>
            <a:endParaRPr lang="en-US" dirty="0"/>
          </a:p>
          <a:p>
            <a:r>
              <a:rPr lang="en-US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Shopping Cart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E54399-3B54-DD4C-BFB6-79F0712A3CE0}"/>
              </a:ext>
            </a:extLst>
          </p:cNvPr>
          <p:cNvSpPr/>
          <p:nvPr/>
        </p:nvSpPr>
        <p:spPr>
          <a:xfrm>
            <a:off x="4544937" y="1982084"/>
            <a:ext cx="2740975" cy="799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05.01 Track items for orders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0298C14-8F9A-0040-A289-35AA45F191DE}"/>
              </a:ext>
            </a:extLst>
          </p:cNvPr>
          <p:cNvSpPr/>
          <p:nvPr/>
        </p:nvSpPr>
        <p:spPr>
          <a:xfrm>
            <a:off x="4544937" y="3335594"/>
            <a:ext cx="2740975" cy="799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05.04 Bookmark an item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D6D4EC-F39C-4F48-8CB1-4C2C9C979D82}"/>
              </a:ext>
            </a:extLst>
          </p:cNvPr>
          <p:cNvSpPr/>
          <p:nvPr/>
        </p:nvSpPr>
        <p:spPr>
          <a:xfrm>
            <a:off x="4544940" y="4795775"/>
            <a:ext cx="2740973" cy="8692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05.05 Save store to favorites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D8681C-75E9-9C47-A3C9-C4E101C46D7F}"/>
              </a:ext>
            </a:extLst>
          </p:cNvPr>
          <p:cNvGrpSpPr/>
          <p:nvPr/>
        </p:nvGrpSpPr>
        <p:grpSpPr>
          <a:xfrm>
            <a:off x="1677150" y="2164138"/>
            <a:ext cx="940194" cy="1601105"/>
            <a:chOff x="1028321" y="2167720"/>
            <a:chExt cx="940194" cy="1601105"/>
          </a:xfrm>
        </p:grpSpPr>
        <p:pic>
          <p:nvPicPr>
            <p:cNvPr id="26" name="Google Shape;83;p13">
              <a:extLst>
                <a:ext uri="{FF2B5EF4-FFF2-40B4-BE49-F238E27FC236}">
                  <a16:creationId xmlns:a16="http://schemas.microsoft.com/office/drawing/2014/main" id="{C7140186-35BC-D749-A3AE-C3C22004A2C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03858E3B-251E-CE4D-8DFA-6F2123AA1E4D}"/>
                </a:ext>
              </a:extLst>
            </p:cNvPr>
            <p:cNvSpPr txBox="1"/>
            <p:nvPr/>
          </p:nvSpPr>
          <p:spPr>
            <a:xfrm>
              <a:off x="1028321" y="3122494"/>
              <a:ext cx="9401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Register</a:t>
              </a:r>
            </a:p>
            <a:p>
              <a:pPr algn="ctr"/>
              <a:r>
                <a:rPr lang="en-US" altLang="zh-CN" dirty="0"/>
                <a:t>Stores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1D492E-54DF-7D4D-A0E3-AADB4DC38019}"/>
              </a:ext>
            </a:extLst>
          </p:cNvPr>
          <p:cNvGrpSpPr/>
          <p:nvPr/>
        </p:nvGrpSpPr>
        <p:grpSpPr>
          <a:xfrm>
            <a:off x="9878818" y="4055406"/>
            <a:ext cx="934871" cy="1867828"/>
            <a:chOff x="1030982" y="2167720"/>
            <a:chExt cx="934871" cy="1867828"/>
          </a:xfrm>
        </p:grpSpPr>
        <p:pic>
          <p:nvPicPr>
            <p:cNvPr id="24" name="Google Shape;83;p13">
              <a:extLst>
                <a:ext uri="{FF2B5EF4-FFF2-40B4-BE49-F238E27FC236}">
                  <a16:creationId xmlns:a16="http://schemas.microsoft.com/office/drawing/2014/main" id="{AFCC2C31-8BF8-AE48-BE3C-124F9B09D6E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TextBox 30">
              <a:extLst>
                <a:ext uri="{FF2B5EF4-FFF2-40B4-BE49-F238E27FC236}">
                  <a16:creationId xmlns:a16="http://schemas.microsoft.com/office/drawing/2014/main" id="{3A0FDF8D-C1E4-FA40-BB96-487B87D66E74}"/>
                </a:ext>
              </a:extLst>
            </p:cNvPr>
            <p:cNvSpPr txBox="1"/>
            <p:nvPr/>
          </p:nvSpPr>
          <p:spPr>
            <a:xfrm>
              <a:off x="1030982" y="3112218"/>
              <a:ext cx="9348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User</a:t>
              </a:r>
            </a:p>
            <a:p>
              <a:pPr algn="ctr"/>
              <a:r>
                <a:rPr lang="en-US" altLang="zh-CN" dirty="0"/>
                <a:t>Support</a:t>
              </a:r>
            </a:p>
            <a:p>
              <a:pPr algn="ctr"/>
              <a:r>
                <a:rPr lang="en-US" altLang="zh-CN" dirty="0"/>
                <a:t>Team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9E753B-B9B7-E542-A2FF-B95DF4BB8EB1}"/>
              </a:ext>
            </a:extLst>
          </p:cNvPr>
          <p:cNvGrpSpPr/>
          <p:nvPr/>
        </p:nvGrpSpPr>
        <p:grpSpPr>
          <a:xfrm>
            <a:off x="1352156" y="3995907"/>
            <a:ext cx="1590179" cy="1908634"/>
            <a:chOff x="2145897" y="2121322"/>
            <a:chExt cx="1590179" cy="1908634"/>
          </a:xfrm>
        </p:grpSpPr>
        <p:pic>
          <p:nvPicPr>
            <p:cNvPr id="22" name="Google Shape;83;p13">
              <a:extLst>
                <a:ext uri="{FF2B5EF4-FFF2-40B4-BE49-F238E27FC236}">
                  <a16:creationId xmlns:a16="http://schemas.microsoft.com/office/drawing/2014/main" id="{CB8DEEE7-22B4-3543-9AEF-9D721F19525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691666" y="2121322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TextBox 33">
              <a:extLst>
                <a:ext uri="{FF2B5EF4-FFF2-40B4-BE49-F238E27FC236}">
                  <a16:creationId xmlns:a16="http://schemas.microsoft.com/office/drawing/2014/main" id="{649152F6-028D-4146-AB77-9F64DC3769C6}"/>
                </a:ext>
              </a:extLst>
            </p:cNvPr>
            <p:cNvSpPr txBox="1"/>
            <p:nvPr/>
          </p:nvSpPr>
          <p:spPr>
            <a:xfrm>
              <a:off x="2145897" y="3106626"/>
              <a:ext cx="15901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Delivery</a:t>
              </a:r>
            </a:p>
            <a:p>
              <a:pPr algn="ctr"/>
              <a:r>
                <a:rPr lang="en-US" dirty="0"/>
                <a:t>Management</a:t>
              </a:r>
            </a:p>
            <a:p>
              <a:pPr algn="ctr"/>
              <a:r>
                <a:rPr lang="en-US" dirty="0"/>
                <a:t>Representative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E31A89-70F9-904A-B8A7-DF849182EE24}"/>
              </a:ext>
            </a:extLst>
          </p:cNvPr>
          <p:cNvGrpSpPr/>
          <p:nvPr/>
        </p:nvGrpSpPr>
        <p:grpSpPr>
          <a:xfrm>
            <a:off x="9637587" y="2049972"/>
            <a:ext cx="1179362" cy="1563900"/>
            <a:chOff x="907199" y="2167720"/>
            <a:chExt cx="1179362" cy="1563900"/>
          </a:xfrm>
        </p:grpSpPr>
        <p:pic>
          <p:nvPicPr>
            <p:cNvPr id="29" name="Google Shape;83;p13">
              <a:extLst>
                <a:ext uri="{FF2B5EF4-FFF2-40B4-BE49-F238E27FC236}">
                  <a16:creationId xmlns:a16="http://schemas.microsoft.com/office/drawing/2014/main" id="{A638D104-4402-487D-A491-E3B878441F86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49096" y="2167720"/>
              <a:ext cx="498643" cy="952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C41F971D-128D-4EDE-9DB9-2C98A9E538FD}"/>
                </a:ext>
              </a:extLst>
            </p:cNvPr>
            <p:cNvSpPr txBox="1"/>
            <p:nvPr/>
          </p:nvSpPr>
          <p:spPr>
            <a:xfrm>
              <a:off x="907199" y="3085289"/>
              <a:ext cx="11793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Register</a:t>
              </a:r>
            </a:p>
            <a:p>
              <a:pPr algn="ctr"/>
              <a:r>
                <a:rPr lang="en-US" altLang="zh-CN" dirty="0"/>
                <a:t>Customers</a:t>
              </a:r>
              <a:endParaRPr lang="en-US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69487D-4554-034B-AE54-F085C8A46BED}"/>
              </a:ext>
            </a:extLst>
          </p:cNvPr>
          <p:cNvCxnSpPr>
            <a:cxnSpLocks/>
            <a:stCxn id="29" idx="1"/>
            <a:endCxn id="33" idx="6"/>
          </p:cNvCxnSpPr>
          <p:nvPr/>
        </p:nvCxnSpPr>
        <p:spPr>
          <a:xfrm flipH="1">
            <a:off x="7285912" y="2526007"/>
            <a:ext cx="2693572" cy="120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AF1CB0-ACF1-5643-B530-E0AE41C44758}"/>
              </a:ext>
            </a:extLst>
          </p:cNvPr>
          <p:cNvCxnSpPr>
            <a:cxnSpLocks/>
            <a:stCxn id="29" idx="1"/>
            <a:endCxn id="32" idx="6"/>
          </p:cNvCxnSpPr>
          <p:nvPr/>
        </p:nvCxnSpPr>
        <p:spPr>
          <a:xfrm flipH="1" flipV="1">
            <a:off x="7285912" y="2381772"/>
            <a:ext cx="2693572" cy="1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0691AE5-03FB-004A-9BDB-A2707C59761E}"/>
              </a:ext>
            </a:extLst>
          </p:cNvPr>
          <p:cNvCxnSpPr>
            <a:cxnSpLocks/>
            <a:endCxn id="32" idx="6"/>
          </p:cNvCxnSpPr>
          <p:nvPr/>
        </p:nvCxnSpPr>
        <p:spPr>
          <a:xfrm flipH="1" flipV="1">
            <a:off x="7285912" y="2381772"/>
            <a:ext cx="2819750" cy="256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6373E6D-47BA-1745-92EA-44D19AF7BAB6}"/>
              </a:ext>
            </a:extLst>
          </p:cNvPr>
          <p:cNvCxnSpPr>
            <a:cxnSpLocks/>
            <a:stCxn id="29" idx="1"/>
            <a:endCxn id="35" idx="6"/>
          </p:cNvCxnSpPr>
          <p:nvPr/>
        </p:nvCxnSpPr>
        <p:spPr>
          <a:xfrm flipH="1">
            <a:off x="7285913" y="2526007"/>
            <a:ext cx="2693571" cy="270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AF2A7C-88CE-9146-8BFB-418175EE9359}"/>
              </a:ext>
            </a:extLst>
          </p:cNvPr>
          <p:cNvCxnSpPr>
            <a:cxnSpLocks/>
            <a:stCxn id="26" idx="3"/>
            <a:endCxn id="32" idx="2"/>
          </p:cNvCxnSpPr>
          <p:nvPr/>
        </p:nvCxnSpPr>
        <p:spPr>
          <a:xfrm flipV="1">
            <a:off x="2396568" y="2381772"/>
            <a:ext cx="2148369" cy="25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8638F4-0721-B147-98F3-6879CD4F66EA}"/>
              </a:ext>
            </a:extLst>
          </p:cNvPr>
          <p:cNvCxnSpPr>
            <a:cxnSpLocks/>
            <a:stCxn id="22" idx="3"/>
            <a:endCxn id="32" idx="2"/>
          </p:cNvCxnSpPr>
          <p:nvPr/>
        </p:nvCxnSpPr>
        <p:spPr>
          <a:xfrm flipV="1">
            <a:off x="2396568" y="2381772"/>
            <a:ext cx="2148369" cy="209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131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R2 – Iteration 3</vt:lpstr>
      <vt:lpstr>PowerPoint Presentation</vt:lpstr>
      <vt:lpstr>R2 – Iteration 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R2 – Iteration 3</dc:title>
  <dc:creator>Gong, Mr. Lang</dc:creator>
  <cp:lastModifiedBy>Gong, Mr. Lang</cp:lastModifiedBy>
  <cp:revision>4</cp:revision>
  <dcterms:created xsi:type="dcterms:W3CDTF">2021-11-07T13:03:23Z</dcterms:created>
  <dcterms:modified xsi:type="dcterms:W3CDTF">2021-11-11T22:52:26Z</dcterms:modified>
</cp:coreProperties>
</file>