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e7134b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e7134b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246180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246180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246180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246180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246180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246180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2. Manage Orders (make edits)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88" y="708600"/>
            <a:ext cx="5395815" cy="428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3. Cancel Orders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225" y="622850"/>
            <a:ext cx="4755550" cy="4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7</a:t>
            </a:r>
            <a:r>
              <a:rPr b="1" lang="en"/>
              <a:t>. View Receipt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150" y="728700"/>
            <a:ext cx="4602650" cy="41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8</a:t>
            </a:r>
            <a:r>
              <a:rPr b="1" lang="en"/>
              <a:t>. Checkout Order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475" y="699500"/>
            <a:ext cx="4767049" cy="42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