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e0be5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e0be5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614300" y="85700"/>
            <a:ext cx="59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Class Diagram: Carriage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300" y="672250"/>
            <a:ext cx="3813388" cy="429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