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1" roundtripDataSignature="AMtx7mhCvBauYiQCweRJuanX6d+20+Gb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1b777d00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f1b777d00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091fe706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10091fe706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6e613de91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6e613de9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2680200" y="96350"/>
            <a:ext cx="378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Carriage’s ER Diagram - Conceptual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7137"/>
            <a:ext cx="8839204" cy="3349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/>
        </p:nvSpPr>
        <p:spPr>
          <a:xfrm>
            <a:off x="2680200" y="96350"/>
            <a:ext cx="378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Carriage’s ER Diagram - Logical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5225" y="400675"/>
            <a:ext cx="6053562" cy="4342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1b777d000_0_5"/>
          <p:cNvSpPr txBox="1"/>
          <p:nvPr/>
        </p:nvSpPr>
        <p:spPr>
          <a:xfrm>
            <a:off x="2680200" y="96350"/>
            <a:ext cx="378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Carriage’s ER Diagram - Logical </a:t>
            </a:r>
            <a:r>
              <a:rPr b="1" lang="en"/>
              <a:t>(I1, I2)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gf1b777d000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7925" y="400675"/>
            <a:ext cx="5528156" cy="434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091fe7065_0_5"/>
          <p:cNvSpPr txBox="1"/>
          <p:nvPr/>
        </p:nvSpPr>
        <p:spPr>
          <a:xfrm>
            <a:off x="2680200" y="96350"/>
            <a:ext cx="378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Carriage’s ER Diagram - Logical </a:t>
            </a:r>
            <a:r>
              <a:rPr b="1" lang="en"/>
              <a:t>(I3,I4)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g10091fe7065_0_5"/>
          <p:cNvPicPr preferRelativeResize="0"/>
          <p:nvPr/>
        </p:nvPicPr>
        <p:blipFill rotWithShape="1">
          <a:blip r:embed="rId3">
            <a:alphaModFix/>
          </a:blip>
          <a:srcRect b="0" l="845" r="845" t="0"/>
          <a:stretch/>
        </p:blipFill>
        <p:spPr>
          <a:xfrm>
            <a:off x="1650263" y="453150"/>
            <a:ext cx="5843474" cy="458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6e613de91_1_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Revision Notes</a:t>
            </a:r>
            <a:endParaRPr/>
          </a:p>
        </p:txBody>
      </p:sp>
      <p:sp>
        <p:nvSpPr>
          <p:cNvPr id="79" name="Google Shape;79;gf6e613de91_1_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Conceptual Diagram more </a:t>
            </a:r>
            <a:r>
              <a:rPr lang="en"/>
              <a:t>aligned</a:t>
            </a:r>
            <a:r>
              <a:rPr lang="en"/>
              <a:t> with Logical Diagram relationships , names and columns.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