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hC69h3xOTZqdZBXZhDaj57OeUH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7" name="Google Shape;3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1" name="Google Shape;35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8" name="Google Shape;4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8" name="Google Shape;11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"/>
          <p:cNvSpPr txBox="1"/>
          <p:nvPr/>
        </p:nvSpPr>
        <p:spPr>
          <a:xfrm>
            <a:off x="3750825" y="113940"/>
            <a:ext cx="156615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122711" y="188006"/>
            <a:ext cx="3285996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Carriage-Online Grocery Delivery Application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Module: 01. Digital Banners &amp; Coupons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3523650" y="726514"/>
            <a:ext cx="2020500" cy="586800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01.01 Create banners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3523650" y="1337563"/>
            <a:ext cx="2020500" cy="586800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01.02 Update banners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3508501" y="3178224"/>
            <a:ext cx="2127000" cy="586800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01.05 Update Coupons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3476923" y="1943850"/>
            <a:ext cx="2127000" cy="586800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01.03 Remove banners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" name="Google Shape;135;p1"/>
          <p:cNvGrpSpPr/>
          <p:nvPr/>
        </p:nvGrpSpPr>
        <p:grpSpPr>
          <a:xfrm>
            <a:off x="138800" y="3437376"/>
            <a:ext cx="2020500" cy="1152799"/>
            <a:chOff x="239955" y="2167720"/>
            <a:chExt cx="2694000" cy="1537065"/>
          </a:xfrm>
        </p:grpSpPr>
        <p:pic>
          <p:nvPicPr>
            <p:cNvPr id="136" name="Google Shape;136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1"/>
            <p:cNvSpPr txBox="1"/>
            <p:nvPr/>
          </p:nvSpPr>
          <p:spPr>
            <a:xfrm>
              <a:off x="239955" y="3119785"/>
              <a:ext cx="26940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GB" sz="1200" u="none" cap="none" strike="noStrike">
                  <a:solidFill>
                    <a:schemeClr val="dk1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Digital Advertising Management Specialist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38" name="Google Shape;138;p1"/>
          <p:cNvCxnSpPr>
            <a:stCxn id="139" idx="3"/>
            <a:endCxn id="131" idx="2"/>
          </p:cNvCxnSpPr>
          <p:nvPr/>
        </p:nvCxnSpPr>
        <p:spPr>
          <a:xfrm flipH="1" rot="10800000">
            <a:off x="1305129" y="1019912"/>
            <a:ext cx="2218500" cy="114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" name="Google Shape;140;p1"/>
          <p:cNvCxnSpPr>
            <a:stCxn id="139" idx="3"/>
            <a:endCxn id="132" idx="2"/>
          </p:cNvCxnSpPr>
          <p:nvPr/>
        </p:nvCxnSpPr>
        <p:spPr>
          <a:xfrm flipH="1" rot="10800000">
            <a:off x="1305129" y="1631012"/>
            <a:ext cx="2218500" cy="53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" name="Google Shape;141;p1"/>
          <p:cNvCxnSpPr>
            <a:stCxn id="139" idx="3"/>
            <a:endCxn id="134" idx="2"/>
          </p:cNvCxnSpPr>
          <p:nvPr/>
        </p:nvCxnSpPr>
        <p:spPr>
          <a:xfrm>
            <a:off x="1305129" y="2166512"/>
            <a:ext cx="2171700" cy="7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2" name="Google Shape;142;p1"/>
          <p:cNvCxnSpPr>
            <a:stCxn id="139" idx="3"/>
            <a:endCxn id="143" idx="2"/>
          </p:cNvCxnSpPr>
          <p:nvPr/>
        </p:nvCxnSpPr>
        <p:spPr>
          <a:xfrm>
            <a:off x="1305129" y="2166512"/>
            <a:ext cx="2240700" cy="69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3" name="Google Shape;143;p1"/>
          <p:cNvSpPr/>
          <p:nvPr/>
        </p:nvSpPr>
        <p:spPr>
          <a:xfrm>
            <a:off x="3545962" y="2571800"/>
            <a:ext cx="2020500" cy="586800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01.04 Create Coupons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1"/>
          <p:cNvGrpSpPr/>
          <p:nvPr/>
        </p:nvGrpSpPr>
        <p:grpSpPr>
          <a:xfrm>
            <a:off x="354949" y="1809486"/>
            <a:ext cx="1350000" cy="1001914"/>
            <a:chOff x="480833" y="2167720"/>
            <a:chExt cx="1800000" cy="1335885"/>
          </a:xfrm>
        </p:grpSpPr>
        <p:pic>
          <p:nvPicPr>
            <p:cNvPr id="139" name="Google Shape;139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1"/>
            <p:cNvSpPr txBox="1"/>
            <p:nvPr/>
          </p:nvSpPr>
          <p:spPr>
            <a:xfrm>
              <a:off x="480833" y="3124105"/>
              <a:ext cx="18000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Register  Stores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146;p1"/>
          <p:cNvGrpSpPr/>
          <p:nvPr/>
        </p:nvGrpSpPr>
        <p:grpSpPr>
          <a:xfrm>
            <a:off x="6927601" y="1102491"/>
            <a:ext cx="1566225" cy="1209347"/>
            <a:chOff x="510663" y="2167720"/>
            <a:chExt cx="2088300" cy="1612462"/>
          </a:xfrm>
        </p:grpSpPr>
        <p:pic>
          <p:nvPicPr>
            <p:cNvPr id="147" name="Google Shape;147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1"/>
            <p:cNvSpPr txBox="1"/>
            <p:nvPr/>
          </p:nvSpPr>
          <p:spPr>
            <a:xfrm>
              <a:off x="510663" y="3113282"/>
              <a:ext cx="20883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 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Support Team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" name="Google Shape;149;p1"/>
          <p:cNvGrpSpPr/>
          <p:nvPr/>
        </p:nvGrpSpPr>
        <p:grpSpPr>
          <a:xfrm>
            <a:off x="6886875" y="2715252"/>
            <a:ext cx="1647675" cy="1252760"/>
            <a:chOff x="510662" y="2167720"/>
            <a:chExt cx="2196900" cy="1670347"/>
          </a:xfrm>
        </p:grpSpPr>
        <p:pic>
          <p:nvPicPr>
            <p:cNvPr id="150" name="Google Shape;150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p1"/>
            <p:cNvSpPr txBox="1"/>
            <p:nvPr/>
          </p:nvSpPr>
          <p:spPr>
            <a:xfrm>
              <a:off x="510662" y="3007067"/>
              <a:ext cx="21969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GB" sz="1200" u="none" cap="none" strike="noStrike">
                  <a:solidFill>
                    <a:schemeClr val="dk1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Advertisement </a:t>
              </a:r>
              <a:endParaRPr b="0" i="0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GB" sz="1200" u="none" cap="none" strike="noStrike">
                  <a:solidFill>
                    <a:schemeClr val="dk1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Sales Representatives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2" name="Google Shape;152;p1"/>
          <p:cNvCxnSpPr>
            <a:stCxn id="139" idx="3"/>
            <a:endCxn id="133" idx="2"/>
          </p:cNvCxnSpPr>
          <p:nvPr/>
        </p:nvCxnSpPr>
        <p:spPr>
          <a:xfrm>
            <a:off x="1305129" y="2166512"/>
            <a:ext cx="2203500" cy="130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53" name="Google Shape;153;p1"/>
          <p:cNvGrpSpPr/>
          <p:nvPr/>
        </p:nvGrpSpPr>
        <p:grpSpPr>
          <a:xfrm>
            <a:off x="7267700" y="4129875"/>
            <a:ext cx="1870263" cy="1000925"/>
            <a:chOff x="7188125" y="3783675"/>
            <a:chExt cx="1870263" cy="1000925"/>
          </a:xfrm>
        </p:grpSpPr>
        <p:sp>
          <p:nvSpPr>
            <p:cNvPr id="154" name="Google Shape;154;p1"/>
            <p:cNvSpPr txBox="1"/>
            <p:nvPr/>
          </p:nvSpPr>
          <p:spPr>
            <a:xfrm>
              <a:off x="7188125" y="3783675"/>
              <a:ext cx="1794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1" lang="en-GB" sz="1400" u="sng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Color Code</a:t>
              </a:r>
              <a:endParaRPr b="0" i="1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1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7267700" y="4187475"/>
              <a:ext cx="224400" cy="2118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7267700" y="4509350"/>
              <a:ext cx="224400" cy="2118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 txBox="1"/>
            <p:nvPr/>
          </p:nvSpPr>
          <p:spPr>
            <a:xfrm>
              <a:off x="7418663" y="4067175"/>
              <a:ext cx="156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GB" sz="1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Implement this semester</a:t>
              </a:r>
              <a:endPara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 txBox="1"/>
            <p:nvPr/>
          </p:nvSpPr>
          <p:spPr>
            <a:xfrm>
              <a:off x="7492088" y="4445900"/>
              <a:ext cx="1566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TBD</a:t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59" name="Google Shape;159;p1"/>
          <p:cNvCxnSpPr>
            <a:stCxn id="147" idx="1"/>
            <a:endCxn id="131" idx="6"/>
          </p:cNvCxnSpPr>
          <p:nvPr/>
        </p:nvCxnSpPr>
        <p:spPr>
          <a:xfrm rot="10800000">
            <a:off x="5544026" y="1020017"/>
            <a:ext cx="1937400" cy="43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0" name="Google Shape;160;p1"/>
          <p:cNvCxnSpPr>
            <a:stCxn id="147" idx="1"/>
            <a:endCxn id="132" idx="6"/>
          </p:cNvCxnSpPr>
          <p:nvPr/>
        </p:nvCxnSpPr>
        <p:spPr>
          <a:xfrm flipH="1">
            <a:off x="5544026" y="1459517"/>
            <a:ext cx="1937400" cy="17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1" name="Google Shape;161;p1"/>
          <p:cNvCxnSpPr>
            <a:stCxn id="147" idx="1"/>
            <a:endCxn id="134" idx="6"/>
          </p:cNvCxnSpPr>
          <p:nvPr/>
        </p:nvCxnSpPr>
        <p:spPr>
          <a:xfrm flipH="1">
            <a:off x="5604026" y="1459517"/>
            <a:ext cx="1877400" cy="777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2" name="Google Shape;162;p1"/>
          <p:cNvCxnSpPr>
            <a:stCxn id="147" idx="1"/>
            <a:endCxn id="143" idx="6"/>
          </p:cNvCxnSpPr>
          <p:nvPr/>
        </p:nvCxnSpPr>
        <p:spPr>
          <a:xfrm flipH="1">
            <a:off x="5566526" y="1459517"/>
            <a:ext cx="1914900" cy="140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3" name="Google Shape;163;p1"/>
          <p:cNvCxnSpPr>
            <a:stCxn id="147" idx="1"/>
            <a:endCxn id="133" idx="6"/>
          </p:cNvCxnSpPr>
          <p:nvPr/>
        </p:nvCxnSpPr>
        <p:spPr>
          <a:xfrm flipH="1">
            <a:off x="5635526" y="1459517"/>
            <a:ext cx="1845900" cy="201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4" name="Google Shape;164;p1"/>
          <p:cNvCxnSpPr>
            <a:stCxn id="150" idx="1"/>
            <a:endCxn id="131" idx="6"/>
          </p:cNvCxnSpPr>
          <p:nvPr/>
        </p:nvCxnSpPr>
        <p:spPr>
          <a:xfrm rot="10800000">
            <a:off x="5544101" y="1019978"/>
            <a:ext cx="1896600" cy="205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5" name="Google Shape;165;p1"/>
          <p:cNvCxnSpPr>
            <a:stCxn id="150" idx="1"/>
            <a:endCxn id="132" idx="6"/>
          </p:cNvCxnSpPr>
          <p:nvPr/>
        </p:nvCxnSpPr>
        <p:spPr>
          <a:xfrm rot="10800000">
            <a:off x="5544101" y="1631078"/>
            <a:ext cx="1896600" cy="144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6" name="Google Shape;166;p1"/>
          <p:cNvCxnSpPr>
            <a:stCxn id="150" idx="1"/>
            <a:endCxn id="134" idx="6"/>
          </p:cNvCxnSpPr>
          <p:nvPr/>
        </p:nvCxnSpPr>
        <p:spPr>
          <a:xfrm rot="10800000">
            <a:off x="5603801" y="2237378"/>
            <a:ext cx="1836900" cy="83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7" name="Google Shape;167;p1"/>
          <p:cNvCxnSpPr>
            <a:stCxn id="150" idx="1"/>
            <a:endCxn id="143" idx="6"/>
          </p:cNvCxnSpPr>
          <p:nvPr/>
        </p:nvCxnSpPr>
        <p:spPr>
          <a:xfrm rot="10800000">
            <a:off x="5566601" y="2865278"/>
            <a:ext cx="1874100" cy="207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8" name="Google Shape;168;p1"/>
          <p:cNvCxnSpPr>
            <a:stCxn id="150" idx="1"/>
            <a:endCxn id="133" idx="6"/>
          </p:cNvCxnSpPr>
          <p:nvPr/>
        </p:nvCxnSpPr>
        <p:spPr>
          <a:xfrm flipH="1">
            <a:off x="5635601" y="3072278"/>
            <a:ext cx="1805100" cy="39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9" name="Google Shape;169;p1"/>
          <p:cNvSpPr/>
          <p:nvPr/>
        </p:nvSpPr>
        <p:spPr>
          <a:xfrm>
            <a:off x="3508501" y="3794774"/>
            <a:ext cx="2127000" cy="586800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01.06 Remove Coupons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3508501" y="4404374"/>
            <a:ext cx="2127000" cy="586800"/>
          </a:xfrm>
          <a:prstGeom prst="ellipse">
            <a:avLst/>
          </a:prstGeom>
          <a:solidFill>
            <a:srgbClr val="FFD9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01.07 Promote new vendors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" name="Google Shape;171;p1"/>
          <p:cNvCxnSpPr>
            <a:stCxn id="139" idx="3"/>
            <a:endCxn id="169" idx="2"/>
          </p:cNvCxnSpPr>
          <p:nvPr/>
        </p:nvCxnSpPr>
        <p:spPr>
          <a:xfrm>
            <a:off x="1305129" y="2166512"/>
            <a:ext cx="2203500" cy="192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2" name="Google Shape;172;p1"/>
          <p:cNvCxnSpPr>
            <a:stCxn id="139" idx="3"/>
            <a:endCxn id="170" idx="2"/>
          </p:cNvCxnSpPr>
          <p:nvPr/>
        </p:nvCxnSpPr>
        <p:spPr>
          <a:xfrm>
            <a:off x="1305129" y="2166512"/>
            <a:ext cx="2203500" cy="253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3" name="Google Shape;173;p1"/>
          <p:cNvCxnSpPr>
            <a:stCxn id="136" idx="3"/>
            <a:endCxn id="170" idx="2"/>
          </p:cNvCxnSpPr>
          <p:nvPr/>
        </p:nvCxnSpPr>
        <p:spPr>
          <a:xfrm>
            <a:off x="1269638" y="3794402"/>
            <a:ext cx="2238900" cy="90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4" name="Google Shape;174;p1"/>
          <p:cNvCxnSpPr>
            <a:stCxn id="147" idx="1"/>
            <a:endCxn id="169" idx="6"/>
          </p:cNvCxnSpPr>
          <p:nvPr/>
        </p:nvCxnSpPr>
        <p:spPr>
          <a:xfrm flipH="1">
            <a:off x="5635526" y="1459517"/>
            <a:ext cx="1845900" cy="26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5" name="Google Shape;175;p1"/>
          <p:cNvCxnSpPr>
            <a:stCxn id="147" idx="1"/>
            <a:endCxn id="170" idx="6"/>
          </p:cNvCxnSpPr>
          <p:nvPr/>
        </p:nvCxnSpPr>
        <p:spPr>
          <a:xfrm flipH="1">
            <a:off x="5635526" y="1459517"/>
            <a:ext cx="1845900" cy="32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6" name="Google Shape;176;p1"/>
          <p:cNvCxnSpPr>
            <a:stCxn id="150" idx="1"/>
            <a:endCxn id="169" idx="6"/>
          </p:cNvCxnSpPr>
          <p:nvPr/>
        </p:nvCxnSpPr>
        <p:spPr>
          <a:xfrm flipH="1">
            <a:off x="5635601" y="3072278"/>
            <a:ext cx="1805100" cy="101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7" name="Google Shape;177;p1"/>
          <p:cNvCxnSpPr>
            <a:stCxn id="150" idx="1"/>
            <a:endCxn id="170" idx="6"/>
          </p:cNvCxnSpPr>
          <p:nvPr/>
        </p:nvCxnSpPr>
        <p:spPr>
          <a:xfrm flipH="1">
            <a:off x="5635601" y="3072278"/>
            <a:ext cx="1805100" cy="162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"/>
          <p:cNvSpPr txBox="1"/>
          <p:nvPr/>
        </p:nvSpPr>
        <p:spPr>
          <a:xfrm>
            <a:off x="3750825" y="113940"/>
            <a:ext cx="156615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"/>
          <p:cNvSpPr txBox="1"/>
          <p:nvPr/>
        </p:nvSpPr>
        <p:spPr>
          <a:xfrm>
            <a:off x="122711" y="188006"/>
            <a:ext cx="3285996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Carriage-Online Grocery Delivery Application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Module: 02. Help Desk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3325586" y="1097647"/>
            <a:ext cx="2492700" cy="692400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02.01 Troubleshoot technical issues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"/>
          <p:cNvSpPr/>
          <p:nvPr/>
        </p:nvSpPr>
        <p:spPr>
          <a:xfrm>
            <a:off x="3325586" y="2110078"/>
            <a:ext cx="2492700" cy="692400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02.02 Generate open tickets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p2"/>
          <p:cNvCxnSpPr>
            <a:stCxn id="187" idx="1"/>
            <a:endCxn id="184" idx="6"/>
          </p:cNvCxnSpPr>
          <p:nvPr/>
        </p:nvCxnSpPr>
        <p:spPr>
          <a:xfrm rot="10800000">
            <a:off x="5818308" y="1443887"/>
            <a:ext cx="1495800" cy="1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8" name="Google Shape;188;p2"/>
          <p:cNvCxnSpPr>
            <a:stCxn id="187" idx="1"/>
            <a:endCxn id="185" idx="6"/>
          </p:cNvCxnSpPr>
          <p:nvPr/>
        </p:nvCxnSpPr>
        <p:spPr>
          <a:xfrm flipH="1">
            <a:off x="5818308" y="1454687"/>
            <a:ext cx="1495800" cy="100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9" name="Google Shape;189;p2"/>
          <p:cNvSpPr/>
          <p:nvPr/>
        </p:nvSpPr>
        <p:spPr>
          <a:xfrm>
            <a:off x="3287487" y="3177575"/>
            <a:ext cx="2492700" cy="692400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02.03 Generate close tickets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0" name="Google Shape;190;p2"/>
          <p:cNvGrpSpPr/>
          <p:nvPr/>
        </p:nvGrpSpPr>
        <p:grpSpPr>
          <a:xfrm>
            <a:off x="495024" y="2549400"/>
            <a:ext cx="1251225" cy="1001925"/>
            <a:chOff x="715885" y="2167720"/>
            <a:chExt cx="1668300" cy="1335900"/>
          </a:xfrm>
        </p:grpSpPr>
        <p:pic>
          <p:nvPicPr>
            <p:cNvPr id="191" name="Google Shape;191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" name="Google Shape;192;p2"/>
            <p:cNvSpPr txBox="1"/>
            <p:nvPr/>
          </p:nvSpPr>
          <p:spPr>
            <a:xfrm>
              <a:off x="715885" y="3124120"/>
              <a:ext cx="16683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Register  Stores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3" name="Google Shape;193;p2"/>
          <p:cNvCxnSpPr>
            <a:stCxn id="187" idx="1"/>
            <a:endCxn id="189" idx="6"/>
          </p:cNvCxnSpPr>
          <p:nvPr/>
        </p:nvCxnSpPr>
        <p:spPr>
          <a:xfrm flipH="1">
            <a:off x="5780208" y="1454687"/>
            <a:ext cx="1533900" cy="206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94" name="Google Shape;194;p2"/>
          <p:cNvGrpSpPr/>
          <p:nvPr/>
        </p:nvGrpSpPr>
        <p:grpSpPr>
          <a:xfrm>
            <a:off x="6619550" y="1097661"/>
            <a:ext cx="1763100" cy="1214214"/>
            <a:chOff x="323018" y="2167720"/>
            <a:chExt cx="2350800" cy="1618952"/>
          </a:xfrm>
        </p:grpSpPr>
        <p:pic>
          <p:nvPicPr>
            <p:cNvPr id="187" name="Google Shape;187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p2"/>
            <p:cNvSpPr txBox="1"/>
            <p:nvPr/>
          </p:nvSpPr>
          <p:spPr>
            <a:xfrm>
              <a:off x="323018" y="3119772"/>
              <a:ext cx="23508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 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Support Team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6" name="Google Shape;196;p2"/>
          <p:cNvCxnSpPr>
            <a:stCxn id="191" idx="3"/>
            <a:endCxn id="184" idx="2"/>
          </p:cNvCxnSpPr>
          <p:nvPr/>
        </p:nvCxnSpPr>
        <p:spPr>
          <a:xfrm flipH="1" rot="10800000">
            <a:off x="1268915" y="1443926"/>
            <a:ext cx="2056800" cy="1462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7" name="Google Shape;197;p2"/>
          <p:cNvCxnSpPr>
            <a:stCxn id="191" idx="3"/>
            <a:endCxn id="189" idx="2"/>
          </p:cNvCxnSpPr>
          <p:nvPr/>
        </p:nvCxnSpPr>
        <p:spPr>
          <a:xfrm>
            <a:off x="1268915" y="2906426"/>
            <a:ext cx="2018700" cy="61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98" name="Google Shape;198;p2"/>
          <p:cNvGrpSpPr/>
          <p:nvPr/>
        </p:nvGrpSpPr>
        <p:grpSpPr>
          <a:xfrm>
            <a:off x="7316250" y="4142575"/>
            <a:ext cx="1870263" cy="1000925"/>
            <a:chOff x="7188125" y="3783675"/>
            <a:chExt cx="1870263" cy="1000925"/>
          </a:xfrm>
        </p:grpSpPr>
        <p:sp>
          <p:nvSpPr>
            <p:cNvPr id="199" name="Google Shape;199;p2"/>
            <p:cNvSpPr txBox="1"/>
            <p:nvPr/>
          </p:nvSpPr>
          <p:spPr>
            <a:xfrm>
              <a:off x="7188125" y="3783675"/>
              <a:ext cx="1794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1" lang="en-GB" sz="1400" u="sng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Color Code</a:t>
              </a:r>
              <a:endParaRPr b="0" i="1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1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7267700" y="4187475"/>
              <a:ext cx="224400" cy="2118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7267700" y="4509350"/>
              <a:ext cx="224400" cy="2118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"/>
            <p:cNvSpPr txBox="1"/>
            <p:nvPr/>
          </p:nvSpPr>
          <p:spPr>
            <a:xfrm>
              <a:off x="7418663" y="4067175"/>
              <a:ext cx="156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GB" sz="1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Implement this semester</a:t>
              </a:r>
              <a:endPara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"/>
            <p:cNvSpPr txBox="1"/>
            <p:nvPr/>
          </p:nvSpPr>
          <p:spPr>
            <a:xfrm>
              <a:off x="7492088" y="4445900"/>
              <a:ext cx="1566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TBD</a:t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p2"/>
          <p:cNvSpPr/>
          <p:nvPr/>
        </p:nvSpPr>
        <p:spPr>
          <a:xfrm>
            <a:off x="3325662" y="4142575"/>
            <a:ext cx="2492700" cy="692400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02.04 Communicate with customers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"/>
          <p:cNvGrpSpPr/>
          <p:nvPr/>
        </p:nvGrpSpPr>
        <p:grpSpPr>
          <a:xfrm>
            <a:off x="569521" y="1182495"/>
            <a:ext cx="1086108" cy="1214215"/>
            <a:chOff x="943362" y="2167720"/>
            <a:chExt cx="1469700" cy="1618953"/>
          </a:xfrm>
        </p:grpSpPr>
        <p:pic>
          <p:nvPicPr>
            <p:cNvPr id="206" name="Google Shape;206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"/>
            <p:cNvSpPr txBox="1"/>
            <p:nvPr/>
          </p:nvSpPr>
          <p:spPr>
            <a:xfrm>
              <a:off x="943362" y="3119773"/>
              <a:ext cx="14697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Register</a:t>
              </a: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Customers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08" name="Google Shape;208;p2"/>
          <p:cNvCxnSpPr>
            <a:stCxn id="206" idx="3"/>
            <a:endCxn id="184" idx="2"/>
          </p:cNvCxnSpPr>
          <p:nvPr/>
        </p:nvCxnSpPr>
        <p:spPr>
          <a:xfrm flipH="1" rot="10800000">
            <a:off x="1163956" y="1443821"/>
            <a:ext cx="2161500" cy="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"/>
          <p:cNvCxnSpPr>
            <a:stCxn id="187" idx="1"/>
            <a:endCxn id="204" idx="6"/>
          </p:cNvCxnSpPr>
          <p:nvPr/>
        </p:nvCxnSpPr>
        <p:spPr>
          <a:xfrm flipH="1">
            <a:off x="5818308" y="1454687"/>
            <a:ext cx="1495800" cy="303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0" name="Google Shape;210;p2"/>
          <p:cNvCxnSpPr>
            <a:stCxn id="206" idx="3"/>
            <a:endCxn id="189" idx="2"/>
          </p:cNvCxnSpPr>
          <p:nvPr/>
        </p:nvCxnSpPr>
        <p:spPr>
          <a:xfrm>
            <a:off x="1163956" y="1539521"/>
            <a:ext cx="2123400" cy="19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"/>
          <p:cNvCxnSpPr>
            <a:stCxn id="206" idx="3"/>
            <a:endCxn id="204" idx="2"/>
          </p:cNvCxnSpPr>
          <p:nvPr/>
        </p:nvCxnSpPr>
        <p:spPr>
          <a:xfrm>
            <a:off x="1163956" y="1539521"/>
            <a:ext cx="2161800" cy="29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12" name="Google Shape;212;p2"/>
          <p:cNvGrpSpPr/>
          <p:nvPr/>
        </p:nvGrpSpPr>
        <p:grpSpPr>
          <a:xfrm>
            <a:off x="428471" y="3929295"/>
            <a:ext cx="1086108" cy="1214215"/>
            <a:chOff x="943362" y="2167720"/>
            <a:chExt cx="1469700" cy="1618953"/>
          </a:xfrm>
        </p:grpSpPr>
        <p:pic>
          <p:nvPicPr>
            <p:cNvPr id="213" name="Google Shape;213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2"/>
            <p:cNvSpPr txBox="1"/>
            <p:nvPr/>
          </p:nvSpPr>
          <p:spPr>
            <a:xfrm>
              <a:off x="943362" y="3119773"/>
              <a:ext cx="14697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Register</a:t>
              </a: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Deliverers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15" name="Google Shape;215;p2"/>
          <p:cNvCxnSpPr>
            <a:stCxn id="213" idx="3"/>
          </p:cNvCxnSpPr>
          <p:nvPr/>
        </p:nvCxnSpPr>
        <p:spPr>
          <a:xfrm flipH="1" rot="10800000">
            <a:off x="1022906" y="1546421"/>
            <a:ext cx="2907300" cy="27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"/>
          <p:cNvCxnSpPr>
            <a:stCxn id="213" idx="3"/>
            <a:endCxn id="204" idx="2"/>
          </p:cNvCxnSpPr>
          <p:nvPr/>
        </p:nvCxnSpPr>
        <p:spPr>
          <a:xfrm>
            <a:off x="1022906" y="4286321"/>
            <a:ext cx="2302800" cy="2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"/>
          <p:cNvCxnSpPr>
            <a:stCxn id="213" idx="3"/>
            <a:endCxn id="189" idx="2"/>
          </p:cNvCxnSpPr>
          <p:nvPr/>
        </p:nvCxnSpPr>
        <p:spPr>
          <a:xfrm flipH="1" rot="10800000">
            <a:off x="1022906" y="3523721"/>
            <a:ext cx="2264700" cy="76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"/>
          <p:cNvCxnSpPr>
            <a:stCxn id="191" idx="3"/>
            <a:endCxn id="204" idx="2"/>
          </p:cNvCxnSpPr>
          <p:nvPr/>
        </p:nvCxnSpPr>
        <p:spPr>
          <a:xfrm>
            <a:off x="1268915" y="2906426"/>
            <a:ext cx="2056800" cy="15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"/>
          <p:cNvSpPr txBox="1"/>
          <p:nvPr/>
        </p:nvSpPr>
        <p:spPr>
          <a:xfrm>
            <a:off x="3750825" y="113940"/>
            <a:ext cx="156615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"/>
          <p:cNvSpPr txBox="1"/>
          <p:nvPr/>
        </p:nvSpPr>
        <p:spPr>
          <a:xfrm>
            <a:off x="122711" y="188006"/>
            <a:ext cx="32859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Carriage-Online Grocery Delivery Application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Module: 03. End-User Account(1)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3530208" y="1576589"/>
            <a:ext cx="2055600" cy="483300"/>
          </a:xfrm>
          <a:prstGeom prst="ellipse">
            <a:avLst/>
          </a:prstGeom>
          <a:solidFill>
            <a:srgbClr val="FFD9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03.0</a:t>
            </a: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Delete an account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3506095" y="2054851"/>
            <a:ext cx="2055600" cy="483300"/>
          </a:xfrm>
          <a:prstGeom prst="ellipse">
            <a:avLst/>
          </a:prstGeom>
          <a:solidFill>
            <a:srgbClr val="93C47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03.0</a:t>
            </a: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Sign up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3480119" y="2544283"/>
            <a:ext cx="2055600" cy="483300"/>
          </a:xfrm>
          <a:prstGeom prst="ellipse">
            <a:avLst/>
          </a:prstGeom>
          <a:solidFill>
            <a:srgbClr val="93C47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03.0</a:t>
            </a: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Sign In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3493168" y="3579045"/>
            <a:ext cx="2055600" cy="483300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03.0</a:t>
            </a: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 Payment Information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3480106" y="3045539"/>
            <a:ext cx="2055600" cy="483300"/>
          </a:xfrm>
          <a:prstGeom prst="ellipse">
            <a:avLst/>
          </a:prstGeom>
          <a:solidFill>
            <a:srgbClr val="93C47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03.0</a:t>
            </a: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Sign Out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" name="Google Shape;230;p3"/>
          <p:cNvGrpSpPr/>
          <p:nvPr/>
        </p:nvGrpSpPr>
        <p:grpSpPr>
          <a:xfrm>
            <a:off x="455349" y="1830544"/>
            <a:ext cx="1327950" cy="1001906"/>
            <a:chOff x="715882" y="2167720"/>
            <a:chExt cx="1770600" cy="1335874"/>
          </a:xfrm>
        </p:grpSpPr>
        <p:pic>
          <p:nvPicPr>
            <p:cNvPr id="231" name="Google Shape;231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" name="Google Shape;232;p3"/>
            <p:cNvSpPr txBox="1"/>
            <p:nvPr/>
          </p:nvSpPr>
          <p:spPr>
            <a:xfrm>
              <a:off x="715882" y="3124094"/>
              <a:ext cx="17706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Register  Stores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3" name="Google Shape;233;p3"/>
          <p:cNvGrpSpPr/>
          <p:nvPr/>
        </p:nvGrpSpPr>
        <p:grpSpPr>
          <a:xfrm>
            <a:off x="620624" y="3952205"/>
            <a:ext cx="997425" cy="1168295"/>
            <a:chOff x="936198" y="2167720"/>
            <a:chExt cx="1329900" cy="1557726"/>
          </a:xfrm>
        </p:grpSpPr>
        <p:pic>
          <p:nvPicPr>
            <p:cNvPr id="234" name="Google Shape;234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" name="Google Shape;235;p3"/>
            <p:cNvSpPr txBox="1"/>
            <p:nvPr/>
          </p:nvSpPr>
          <p:spPr>
            <a:xfrm>
              <a:off x="936198" y="3058546"/>
              <a:ext cx="13299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Register</a:t>
              </a: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Deliverers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" name="Google Shape;236;p3"/>
          <p:cNvGrpSpPr/>
          <p:nvPr/>
        </p:nvGrpSpPr>
        <p:grpSpPr>
          <a:xfrm>
            <a:off x="7332726" y="2890935"/>
            <a:ext cx="1102275" cy="1214215"/>
            <a:chOff x="943362" y="2167720"/>
            <a:chExt cx="1469700" cy="1618953"/>
          </a:xfrm>
        </p:grpSpPr>
        <p:pic>
          <p:nvPicPr>
            <p:cNvPr id="237" name="Google Shape;237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Google Shape;238;p3"/>
            <p:cNvSpPr txBox="1"/>
            <p:nvPr/>
          </p:nvSpPr>
          <p:spPr>
            <a:xfrm>
              <a:off x="943362" y="3119773"/>
              <a:ext cx="14697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Register</a:t>
              </a: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Customers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39" name="Google Shape;239;p3"/>
          <p:cNvCxnSpPr>
            <a:stCxn id="231" idx="3"/>
            <a:endCxn id="225" idx="2"/>
          </p:cNvCxnSpPr>
          <p:nvPr/>
        </p:nvCxnSpPr>
        <p:spPr>
          <a:xfrm flipH="1" rot="10800000">
            <a:off x="1229242" y="1818270"/>
            <a:ext cx="2301000" cy="36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0" name="Google Shape;240;p3"/>
          <p:cNvCxnSpPr>
            <a:stCxn id="231" idx="3"/>
            <a:endCxn id="226" idx="2"/>
          </p:cNvCxnSpPr>
          <p:nvPr/>
        </p:nvCxnSpPr>
        <p:spPr>
          <a:xfrm>
            <a:off x="1229242" y="2187570"/>
            <a:ext cx="2277000" cy="10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1" name="Google Shape;241;p3"/>
          <p:cNvCxnSpPr>
            <a:stCxn id="231" idx="3"/>
            <a:endCxn id="227" idx="2"/>
          </p:cNvCxnSpPr>
          <p:nvPr/>
        </p:nvCxnSpPr>
        <p:spPr>
          <a:xfrm>
            <a:off x="1229242" y="2187570"/>
            <a:ext cx="2250900" cy="59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2" name="Google Shape;242;p3"/>
          <p:cNvCxnSpPr>
            <a:stCxn id="231" idx="3"/>
            <a:endCxn id="228" idx="2"/>
          </p:cNvCxnSpPr>
          <p:nvPr/>
        </p:nvCxnSpPr>
        <p:spPr>
          <a:xfrm>
            <a:off x="1229242" y="2187570"/>
            <a:ext cx="2263800" cy="163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3" name="Google Shape;243;p3"/>
          <p:cNvCxnSpPr>
            <a:stCxn id="234" idx="3"/>
            <a:endCxn id="225" idx="2"/>
          </p:cNvCxnSpPr>
          <p:nvPr/>
        </p:nvCxnSpPr>
        <p:spPr>
          <a:xfrm flipH="1" rot="10800000">
            <a:off x="1229280" y="1818331"/>
            <a:ext cx="2301000" cy="249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4" name="Google Shape;244;p3"/>
          <p:cNvCxnSpPr>
            <a:stCxn id="234" idx="3"/>
            <a:endCxn id="226" idx="2"/>
          </p:cNvCxnSpPr>
          <p:nvPr/>
        </p:nvCxnSpPr>
        <p:spPr>
          <a:xfrm flipH="1" rot="10800000">
            <a:off x="1229280" y="2296531"/>
            <a:ext cx="2276700" cy="201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5" name="Google Shape;245;p3"/>
          <p:cNvCxnSpPr>
            <a:stCxn id="237" idx="1"/>
            <a:endCxn id="225" idx="6"/>
          </p:cNvCxnSpPr>
          <p:nvPr/>
        </p:nvCxnSpPr>
        <p:spPr>
          <a:xfrm rot="10800000">
            <a:off x="5585927" y="1818160"/>
            <a:ext cx="1976100" cy="142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6" name="Google Shape;246;p3"/>
          <p:cNvCxnSpPr>
            <a:stCxn id="237" idx="1"/>
            <a:endCxn id="226" idx="6"/>
          </p:cNvCxnSpPr>
          <p:nvPr/>
        </p:nvCxnSpPr>
        <p:spPr>
          <a:xfrm rot="10800000">
            <a:off x="5561627" y="2296360"/>
            <a:ext cx="2000400" cy="95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7" name="Google Shape;247;p3"/>
          <p:cNvCxnSpPr>
            <a:stCxn id="237" idx="1"/>
            <a:endCxn id="227" idx="6"/>
          </p:cNvCxnSpPr>
          <p:nvPr/>
        </p:nvCxnSpPr>
        <p:spPr>
          <a:xfrm rot="10800000">
            <a:off x="5535827" y="2785960"/>
            <a:ext cx="2026200" cy="4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8" name="Google Shape;248;p3"/>
          <p:cNvCxnSpPr>
            <a:stCxn id="237" idx="1"/>
            <a:endCxn id="229" idx="6"/>
          </p:cNvCxnSpPr>
          <p:nvPr/>
        </p:nvCxnSpPr>
        <p:spPr>
          <a:xfrm flipH="1">
            <a:off x="5535827" y="3247960"/>
            <a:ext cx="2026200" cy="3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9" name="Google Shape;249;p3"/>
          <p:cNvCxnSpPr>
            <a:stCxn id="237" idx="1"/>
            <a:endCxn id="250" idx="6"/>
          </p:cNvCxnSpPr>
          <p:nvPr/>
        </p:nvCxnSpPr>
        <p:spPr>
          <a:xfrm flipH="1">
            <a:off x="5561627" y="3247960"/>
            <a:ext cx="2000400" cy="106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51" name="Google Shape;251;p3"/>
          <p:cNvGrpSpPr/>
          <p:nvPr/>
        </p:nvGrpSpPr>
        <p:grpSpPr>
          <a:xfrm>
            <a:off x="7284625" y="4142575"/>
            <a:ext cx="1870263" cy="1000925"/>
            <a:chOff x="7188125" y="3783675"/>
            <a:chExt cx="1870263" cy="1000925"/>
          </a:xfrm>
        </p:grpSpPr>
        <p:sp>
          <p:nvSpPr>
            <p:cNvPr id="252" name="Google Shape;252;p3"/>
            <p:cNvSpPr txBox="1"/>
            <p:nvPr/>
          </p:nvSpPr>
          <p:spPr>
            <a:xfrm>
              <a:off x="7188125" y="3783675"/>
              <a:ext cx="1794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1" lang="en-GB" sz="1400" u="sng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Color Code</a:t>
              </a:r>
              <a:endParaRPr b="0" i="1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1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7267700" y="4187475"/>
              <a:ext cx="224400" cy="2118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7267700" y="4509350"/>
              <a:ext cx="224400" cy="2118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"/>
            <p:cNvSpPr txBox="1"/>
            <p:nvPr/>
          </p:nvSpPr>
          <p:spPr>
            <a:xfrm>
              <a:off x="7418663" y="4067175"/>
              <a:ext cx="156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GB" sz="1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Implement this semester</a:t>
              </a:r>
              <a:endPara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3"/>
            <p:cNvSpPr txBox="1"/>
            <p:nvPr/>
          </p:nvSpPr>
          <p:spPr>
            <a:xfrm>
              <a:off x="7492088" y="4445900"/>
              <a:ext cx="1566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TBD</a:t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7" name="Google Shape;257;p3"/>
          <p:cNvSpPr/>
          <p:nvPr/>
        </p:nvSpPr>
        <p:spPr>
          <a:xfrm>
            <a:off x="3506109" y="1093312"/>
            <a:ext cx="2055600" cy="483300"/>
          </a:xfrm>
          <a:prstGeom prst="ellipse">
            <a:avLst/>
          </a:prstGeom>
          <a:solidFill>
            <a:srgbClr val="FFD9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03.0</a:t>
            </a: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Update an account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"/>
          <p:cNvSpPr/>
          <p:nvPr/>
        </p:nvSpPr>
        <p:spPr>
          <a:xfrm>
            <a:off x="3506105" y="4068470"/>
            <a:ext cx="2055600" cy="483300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03.0</a:t>
            </a: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Update Payment Information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3"/>
          <p:cNvCxnSpPr>
            <a:stCxn id="231" idx="3"/>
            <a:endCxn id="250" idx="2"/>
          </p:cNvCxnSpPr>
          <p:nvPr/>
        </p:nvCxnSpPr>
        <p:spPr>
          <a:xfrm>
            <a:off x="1229242" y="2187570"/>
            <a:ext cx="2277000" cy="2122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9" name="Google Shape;259;p3"/>
          <p:cNvCxnSpPr>
            <a:stCxn id="231" idx="3"/>
            <a:endCxn id="257" idx="2"/>
          </p:cNvCxnSpPr>
          <p:nvPr/>
        </p:nvCxnSpPr>
        <p:spPr>
          <a:xfrm flipH="1" rot="10800000">
            <a:off x="1229242" y="1334970"/>
            <a:ext cx="2277000" cy="85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0" name="Google Shape;260;p3"/>
          <p:cNvCxnSpPr>
            <a:stCxn id="237" idx="1"/>
            <a:endCxn id="257" idx="6"/>
          </p:cNvCxnSpPr>
          <p:nvPr/>
        </p:nvCxnSpPr>
        <p:spPr>
          <a:xfrm rot="10800000">
            <a:off x="5561627" y="1334860"/>
            <a:ext cx="2000400" cy="191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1" name="Google Shape;261;p3"/>
          <p:cNvCxnSpPr>
            <a:stCxn id="237" idx="1"/>
            <a:endCxn id="228" idx="6"/>
          </p:cNvCxnSpPr>
          <p:nvPr/>
        </p:nvCxnSpPr>
        <p:spPr>
          <a:xfrm flipH="1">
            <a:off x="5548727" y="3247960"/>
            <a:ext cx="2013300" cy="57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2" name="Google Shape;262;p3"/>
          <p:cNvCxnSpPr>
            <a:stCxn id="234" idx="3"/>
            <a:endCxn id="257" idx="2"/>
          </p:cNvCxnSpPr>
          <p:nvPr/>
        </p:nvCxnSpPr>
        <p:spPr>
          <a:xfrm flipH="1" rot="10800000">
            <a:off x="1229280" y="1335031"/>
            <a:ext cx="2276700" cy="297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3" name="Google Shape;263;p3"/>
          <p:cNvCxnSpPr>
            <a:stCxn id="231" idx="3"/>
            <a:endCxn id="229" idx="2"/>
          </p:cNvCxnSpPr>
          <p:nvPr/>
        </p:nvCxnSpPr>
        <p:spPr>
          <a:xfrm>
            <a:off x="1229242" y="2187570"/>
            <a:ext cx="2250900" cy="109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4" name="Google Shape;264;p3"/>
          <p:cNvCxnSpPr>
            <a:stCxn id="234" idx="3"/>
            <a:endCxn id="227" idx="2"/>
          </p:cNvCxnSpPr>
          <p:nvPr/>
        </p:nvCxnSpPr>
        <p:spPr>
          <a:xfrm flipH="1" rot="10800000">
            <a:off x="1229280" y="2785831"/>
            <a:ext cx="2250900" cy="152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5" name="Google Shape;265;p3"/>
          <p:cNvCxnSpPr>
            <a:stCxn id="234" idx="3"/>
            <a:endCxn id="229" idx="2"/>
          </p:cNvCxnSpPr>
          <p:nvPr/>
        </p:nvCxnSpPr>
        <p:spPr>
          <a:xfrm flipH="1" rot="10800000">
            <a:off x="1229280" y="3287131"/>
            <a:ext cx="2250900" cy="102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66" name="Google Shape;266;p3"/>
          <p:cNvGrpSpPr/>
          <p:nvPr/>
        </p:nvGrpSpPr>
        <p:grpSpPr>
          <a:xfrm>
            <a:off x="7284489" y="1260747"/>
            <a:ext cx="1102275" cy="1214215"/>
            <a:chOff x="943362" y="2167720"/>
            <a:chExt cx="1469700" cy="1618953"/>
          </a:xfrm>
        </p:grpSpPr>
        <p:pic>
          <p:nvPicPr>
            <p:cNvPr id="267" name="Google Shape;267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8" name="Google Shape;268;p3"/>
            <p:cNvSpPr txBox="1"/>
            <p:nvPr/>
          </p:nvSpPr>
          <p:spPr>
            <a:xfrm>
              <a:off x="943362" y="3119773"/>
              <a:ext cx="14697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Unr</a:t>
              </a: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egister</a:t>
              </a: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Customers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69" name="Google Shape;269;p3"/>
          <p:cNvCxnSpPr>
            <a:stCxn id="267" idx="1"/>
            <a:endCxn id="226" idx="6"/>
          </p:cNvCxnSpPr>
          <p:nvPr/>
        </p:nvCxnSpPr>
        <p:spPr>
          <a:xfrm flipH="1">
            <a:off x="5561689" y="1617773"/>
            <a:ext cx="1952100" cy="6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"/>
          <p:cNvSpPr txBox="1"/>
          <p:nvPr/>
        </p:nvSpPr>
        <p:spPr>
          <a:xfrm>
            <a:off x="3750825" y="113940"/>
            <a:ext cx="1566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"/>
          <p:cNvSpPr txBox="1"/>
          <p:nvPr/>
        </p:nvSpPr>
        <p:spPr>
          <a:xfrm>
            <a:off x="122711" y="188006"/>
            <a:ext cx="32859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Carriage-Online Grocery Delivery Application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Module: 03. End-User Account(2)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"/>
          <p:cNvSpPr/>
          <p:nvPr/>
        </p:nvSpPr>
        <p:spPr>
          <a:xfrm>
            <a:off x="3544134" y="610012"/>
            <a:ext cx="2055600" cy="483300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03.0</a:t>
            </a: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Delete Payment Information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"/>
          <p:cNvSpPr/>
          <p:nvPr/>
        </p:nvSpPr>
        <p:spPr>
          <a:xfrm>
            <a:off x="3518283" y="2009639"/>
            <a:ext cx="2055600" cy="483300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03.1</a:t>
            </a: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Rate purchased items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"/>
          <p:cNvSpPr/>
          <p:nvPr/>
        </p:nvSpPr>
        <p:spPr>
          <a:xfrm>
            <a:off x="3506095" y="2728226"/>
            <a:ext cx="2055600" cy="483300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3.1</a:t>
            </a: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Upgrade to member account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"/>
          <p:cNvSpPr/>
          <p:nvPr/>
        </p:nvSpPr>
        <p:spPr>
          <a:xfrm>
            <a:off x="3506094" y="3409270"/>
            <a:ext cx="2055600" cy="483300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3.1</a:t>
            </a: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Downgrade from member account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"/>
          <p:cNvSpPr/>
          <p:nvPr/>
        </p:nvSpPr>
        <p:spPr>
          <a:xfrm>
            <a:off x="3506143" y="4090314"/>
            <a:ext cx="2055600" cy="483300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3.1</a:t>
            </a: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Connect to support service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" name="Google Shape;281;p4"/>
          <p:cNvGrpSpPr/>
          <p:nvPr/>
        </p:nvGrpSpPr>
        <p:grpSpPr>
          <a:xfrm>
            <a:off x="455349" y="1368619"/>
            <a:ext cx="1327950" cy="1001906"/>
            <a:chOff x="715882" y="2167720"/>
            <a:chExt cx="1770600" cy="1335874"/>
          </a:xfrm>
        </p:grpSpPr>
        <p:pic>
          <p:nvPicPr>
            <p:cNvPr id="282" name="Google Shape;282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3" name="Google Shape;283;p4"/>
            <p:cNvSpPr txBox="1"/>
            <p:nvPr/>
          </p:nvSpPr>
          <p:spPr>
            <a:xfrm>
              <a:off x="715882" y="3124094"/>
              <a:ext cx="17706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Register Stores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" name="Google Shape;284;p4"/>
          <p:cNvGrpSpPr/>
          <p:nvPr/>
        </p:nvGrpSpPr>
        <p:grpSpPr>
          <a:xfrm>
            <a:off x="7042575" y="2832448"/>
            <a:ext cx="1682550" cy="1178527"/>
            <a:chOff x="510641" y="2167720"/>
            <a:chExt cx="2243400" cy="1571370"/>
          </a:xfrm>
        </p:grpSpPr>
        <p:pic>
          <p:nvPicPr>
            <p:cNvPr id="285" name="Google Shape;285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6" name="Google Shape;286;p4"/>
            <p:cNvSpPr txBox="1"/>
            <p:nvPr/>
          </p:nvSpPr>
          <p:spPr>
            <a:xfrm>
              <a:off x="510641" y="3113290"/>
              <a:ext cx="2243400" cy="62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GB" sz="1300" u="none" cap="none" strike="noStrike">
                  <a:solidFill>
                    <a:schemeClr val="dk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Delivery Management Representative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7" name="Google Shape;287;p4"/>
          <p:cNvGrpSpPr/>
          <p:nvPr/>
        </p:nvGrpSpPr>
        <p:grpSpPr>
          <a:xfrm>
            <a:off x="620624" y="2728230"/>
            <a:ext cx="997425" cy="952745"/>
            <a:chOff x="936198" y="2167720"/>
            <a:chExt cx="1329900" cy="1270326"/>
          </a:xfrm>
        </p:grpSpPr>
        <p:pic>
          <p:nvPicPr>
            <p:cNvPr id="288" name="Google Shape;288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Google Shape;289;p4"/>
            <p:cNvSpPr txBox="1"/>
            <p:nvPr/>
          </p:nvSpPr>
          <p:spPr>
            <a:xfrm>
              <a:off x="936198" y="3058546"/>
              <a:ext cx="13299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Deliverers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" name="Google Shape;290;p4"/>
          <p:cNvGrpSpPr/>
          <p:nvPr/>
        </p:nvGrpSpPr>
        <p:grpSpPr>
          <a:xfrm>
            <a:off x="7332701" y="932160"/>
            <a:ext cx="1102275" cy="1214215"/>
            <a:chOff x="943362" y="2167720"/>
            <a:chExt cx="1469700" cy="1618953"/>
          </a:xfrm>
        </p:grpSpPr>
        <p:pic>
          <p:nvPicPr>
            <p:cNvPr id="291" name="Google Shape;291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2" name="Google Shape;292;p4"/>
            <p:cNvSpPr txBox="1"/>
            <p:nvPr/>
          </p:nvSpPr>
          <p:spPr>
            <a:xfrm>
              <a:off x="943362" y="3119773"/>
              <a:ext cx="14697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Register</a:t>
              </a: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Customers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93" name="Google Shape;293;p4"/>
          <p:cNvCxnSpPr>
            <a:stCxn id="282" idx="3"/>
            <a:endCxn id="276" idx="2"/>
          </p:cNvCxnSpPr>
          <p:nvPr/>
        </p:nvCxnSpPr>
        <p:spPr>
          <a:xfrm flipH="1" rot="10800000">
            <a:off x="1229242" y="851745"/>
            <a:ext cx="2314800" cy="8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4" name="Google Shape;294;p4"/>
          <p:cNvCxnSpPr>
            <a:stCxn id="291" idx="1"/>
            <a:endCxn id="276" idx="6"/>
          </p:cNvCxnSpPr>
          <p:nvPr/>
        </p:nvCxnSpPr>
        <p:spPr>
          <a:xfrm rot="10800000">
            <a:off x="5599702" y="851786"/>
            <a:ext cx="1962300" cy="43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5" name="Google Shape;295;p4"/>
          <p:cNvCxnSpPr>
            <a:stCxn id="291" idx="1"/>
            <a:endCxn id="277" idx="6"/>
          </p:cNvCxnSpPr>
          <p:nvPr/>
        </p:nvCxnSpPr>
        <p:spPr>
          <a:xfrm flipH="1">
            <a:off x="5573902" y="1289186"/>
            <a:ext cx="1988100" cy="96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6" name="Google Shape;296;p4"/>
          <p:cNvCxnSpPr>
            <a:stCxn id="291" idx="1"/>
            <a:endCxn id="278" idx="6"/>
          </p:cNvCxnSpPr>
          <p:nvPr/>
        </p:nvCxnSpPr>
        <p:spPr>
          <a:xfrm flipH="1">
            <a:off x="5561602" y="1289186"/>
            <a:ext cx="2000400" cy="168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7" name="Google Shape;297;p4"/>
          <p:cNvCxnSpPr>
            <a:stCxn id="291" idx="1"/>
            <a:endCxn id="279" idx="6"/>
          </p:cNvCxnSpPr>
          <p:nvPr/>
        </p:nvCxnSpPr>
        <p:spPr>
          <a:xfrm flipH="1">
            <a:off x="5561602" y="1289186"/>
            <a:ext cx="2000400" cy="236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8" name="Google Shape;298;p4"/>
          <p:cNvCxnSpPr>
            <a:stCxn id="291" idx="1"/>
            <a:endCxn id="280" idx="6"/>
          </p:cNvCxnSpPr>
          <p:nvPr/>
        </p:nvCxnSpPr>
        <p:spPr>
          <a:xfrm flipH="1">
            <a:off x="5561602" y="1289186"/>
            <a:ext cx="2000400" cy="304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99" name="Google Shape;299;p4"/>
          <p:cNvGrpSpPr/>
          <p:nvPr/>
        </p:nvGrpSpPr>
        <p:grpSpPr>
          <a:xfrm>
            <a:off x="7284625" y="4142575"/>
            <a:ext cx="1870263" cy="1000925"/>
            <a:chOff x="7188125" y="3783675"/>
            <a:chExt cx="1870263" cy="1000925"/>
          </a:xfrm>
        </p:grpSpPr>
        <p:sp>
          <p:nvSpPr>
            <p:cNvPr id="300" name="Google Shape;300;p4"/>
            <p:cNvSpPr txBox="1"/>
            <p:nvPr/>
          </p:nvSpPr>
          <p:spPr>
            <a:xfrm>
              <a:off x="7188125" y="3783675"/>
              <a:ext cx="1794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1" lang="en-GB" sz="1400" u="sng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Color Code</a:t>
              </a:r>
              <a:endParaRPr b="0" i="1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1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7267700" y="4187475"/>
              <a:ext cx="224400" cy="2118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7267700" y="4509350"/>
              <a:ext cx="224400" cy="2118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"/>
            <p:cNvSpPr txBox="1"/>
            <p:nvPr/>
          </p:nvSpPr>
          <p:spPr>
            <a:xfrm>
              <a:off x="7418663" y="4067175"/>
              <a:ext cx="156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GB" sz="1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Implement this semester</a:t>
              </a:r>
              <a:endPara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4"/>
            <p:cNvSpPr txBox="1"/>
            <p:nvPr/>
          </p:nvSpPr>
          <p:spPr>
            <a:xfrm>
              <a:off x="7492088" y="4445900"/>
              <a:ext cx="1566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TBD</a:t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5" name="Google Shape;305;p4"/>
          <p:cNvSpPr/>
          <p:nvPr/>
        </p:nvSpPr>
        <p:spPr>
          <a:xfrm>
            <a:off x="3506109" y="1309825"/>
            <a:ext cx="2055600" cy="483300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03.</a:t>
            </a: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09</a:t>
            </a: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Review order history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" name="Google Shape;306;p4"/>
          <p:cNvCxnSpPr>
            <a:stCxn id="282" idx="3"/>
            <a:endCxn id="305" idx="2"/>
          </p:cNvCxnSpPr>
          <p:nvPr/>
        </p:nvCxnSpPr>
        <p:spPr>
          <a:xfrm flipH="1" rot="10800000">
            <a:off x="1229242" y="1551345"/>
            <a:ext cx="2277000" cy="17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7" name="Google Shape;307;p4"/>
          <p:cNvCxnSpPr>
            <a:stCxn id="291" idx="1"/>
            <a:endCxn id="305" idx="6"/>
          </p:cNvCxnSpPr>
          <p:nvPr/>
        </p:nvCxnSpPr>
        <p:spPr>
          <a:xfrm flipH="1">
            <a:off x="5561602" y="1289186"/>
            <a:ext cx="2000400" cy="26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8" name="Google Shape;308;p4"/>
          <p:cNvCxnSpPr>
            <a:stCxn id="288" idx="3"/>
            <a:endCxn id="305" idx="2"/>
          </p:cNvCxnSpPr>
          <p:nvPr/>
        </p:nvCxnSpPr>
        <p:spPr>
          <a:xfrm flipH="1" rot="10800000">
            <a:off x="1229280" y="1551356"/>
            <a:ext cx="2276700" cy="153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9" name="Google Shape;309;p4"/>
          <p:cNvCxnSpPr>
            <a:stCxn id="285" idx="1"/>
            <a:endCxn id="280" idx="6"/>
          </p:cNvCxnSpPr>
          <p:nvPr/>
        </p:nvCxnSpPr>
        <p:spPr>
          <a:xfrm flipH="1">
            <a:off x="5561817" y="3189474"/>
            <a:ext cx="2034600" cy="114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0" name="Google Shape;310;p4"/>
          <p:cNvCxnSpPr>
            <a:stCxn id="285" idx="1"/>
            <a:endCxn id="278" idx="6"/>
          </p:cNvCxnSpPr>
          <p:nvPr/>
        </p:nvCxnSpPr>
        <p:spPr>
          <a:xfrm rot="10800000">
            <a:off x="5561817" y="2969874"/>
            <a:ext cx="2034600" cy="21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311" name="Google Shape;311;p4"/>
          <p:cNvGrpSpPr/>
          <p:nvPr/>
        </p:nvGrpSpPr>
        <p:grpSpPr>
          <a:xfrm>
            <a:off x="336213" y="3892566"/>
            <a:ext cx="1566225" cy="1178522"/>
            <a:chOff x="510663" y="2167720"/>
            <a:chExt cx="2088300" cy="1571362"/>
          </a:xfrm>
        </p:grpSpPr>
        <p:pic>
          <p:nvPicPr>
            <p:cNvPr id="312" name="Google Shape;312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3" name="Google Shape;313;p4"/>
            <p:cNvSpPr txBox="1"/>
            <p:nvPr/>
          </p:nvSpPr>
          <p:spPr>
            <a:xfrm>
              <a:off x="510663" y="3113282"/>
              <a:ext cx="2088300" cy="62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GB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 </a:t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GB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Support Team</a:t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14" name="Google Shape;314;p4"/>
          <p:cNvCxnSpPr>
            <a:stCxn id="312" idx="3"/>
            <a:endCxn id="280" idx="2"/>
          </p:cNvCxnSpPr>
          <p:nvPr/>
        </p:nvCxnSpPr>
        <p:spPr>
          <a:xfrm>
            <a:off x="1264020" y="4249592"/>
            <a:ext cx="2242200" cy="82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"/>
          <p:cNvSpPr txBox="1"/>
          <p:nvPr/>
        </p:nvSpPr>
        <p:spPr>
          <a:xfrm>
            <a:off x="3750825" y="113940"/>
            <a:ext cx="156615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5"/>
          <p:cNvSpPr txBox="1"/>
          <p:nvPr/>
        </p:nvSpPr>
        <p:spPr>
          <a:xfrm>
            <a:off x="122711" y="188006"/>
            <a:ext cx="3285996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Carriage-Online Grocery Delivery Application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Module: 04. Customize Deliveries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5"/>
          <p:cNvSpPr/>
          <p:nvPr/>
        </p:nvSpPr>
        <p:spPr>
          <a:xfrm>
            <a:off x="3287486" y="1221265"/>
            <a:ext cx="2492700" cy="692400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04.01 Plan and coordinate deliveries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5"/>
          <p:cNvSpPr/>
          <p:nvPr/>
        </p:nvSpPr>
        <p:spPr>
          <a:xfrm>
            <a:off x="3287486" y="3152723"/>
            <a:ext cx="2492829" cy="692497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04.02 Troubleshoot delivery issues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3" name="Google Shape;323;p5"/>
          <p:cNvGrpSpPr/>
          <p:nvPr/>
        </p:nvGrpSpPr>
        <p:grpSpPr>
          <a:xfrm>
            <a:off x="736299" y="1468800"/>
            <a:ext cx="1424475" cy="1379962"/>
            <a:chOff x="703316" y="2196187"/>
            <a:chExt cx="1899300" cy="1839949"/>
          </a:xfrm>
        </p:grpSpPr>
        <p:pic>
          <p:nvPicPr>
            <p:cNvPr id="324" name="Google Shape;324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88146" y="2196187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5" name="Google Shape;325;p5"/>
            <p:cNvSpPr txBox="1"/>
            <p:nvPr/>
          </p:nvSpPr>
          <p:spPr>
            <a:xfrm>
              <a:off x="703316" y="3081836"/>
              <a:ext cx="18993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Delivery 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Management 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Representative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" name="Google Shape;326;p5"/>
          <p:cNvGrpSpPr/>
          <p:nvPr/>
        </p:nvGrpSpPr>
        <p:grpSpPr>
          <a:xfrm>
            <a:off x="7147299" y="1468788"/>
            <a:ext cx="1025100" cy="1168312"/>
            <a:chOff x="936204" y="2167720"/>
            <a:chExt cx="1366800" cy="1557749"/>
          </a:xfrm>
        </p:grpSpPr>
        <p:pic>
          <p:nvPicPr>
            <p:cNvPr id="327" name="Google Shape;327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8" name="Google Shape;328;p5"/>
            <p:cNvSpPr txBox="1"/>
            <p:nvPr/>
          </p:nvSpPr>
          <p:spPr>
            <a:xfrm>
              <a:off x="936204" y="3058569"/>
              <a:ext cx="13668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Register</a:t>
              </a: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Deliverers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29" name="Google Shape;329;p5"/>
          <p:cNvCxnSpPr>
            <a:stCxn id="324" idx="3"/>
            <a:endCxn id="321" idx="2"/>
          </p:cNvCxnSpPr>
          <p:nvPr/>
        </p:nvCxnSpPr>
        <p:spPr>
          <a:xfrm flipH="1" rot="10800000">
            <a:off x="1548904" y="1567526"/>
            <a:ext cx="1738500" cy="25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0" name="Google Shape;330;p5"/>
          <p:cNvCxnSpPr>
            <a:stCxn id="324" idx="3"/>
            <a:endCxn id="322" idx="2"/>
          </p:cNvCxnSpPr>
          <p:nvPr/>
        </p:nvCxnSpPr>
        <p:spPr>
          <a:xfrm>
            <a:off x="1548904" y="1825826"/>
            <a:ext cx="1738500" cy="167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1" name="Google Shape;331;p5"/>
          <p:cNvCxnSpPr>
            <a:stCxn id="327" idx="1"/>
            <a:endCxn id="322" idx="6"/>
          </p:cNvCxnSpPr>
          <p:nvPr/>
        </p:nvCxnSpPr>
        <p:spPr>
          <a:xfrm flipH="1">
            <a:off x="5780268" y="1825814"/>
            <a:ext cx="1601700" cy="167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332" name="Google Shape;332;p5"/>
          <p:cNvGrpSpPr/>
          <p:nvPr/>
        </p:nvGrpSpPr>
        <p:grpSpPr>
          <a:xfrm>
            <a:off x="7267700" y="4129875"/>
            <a:ext cx="1870263" cy="1000925"/>
            <a:chOff x="7188125" y="3783675"/>
            <a:chExt cx="1870263" cy="1000925"/>
          </a:xfrm>
        </p:grpSpPr>
        <p:sp>
          <p:nvSpPr>
            <p:cNvPr id="333" name="Google Shape;333;p5"/>
            <p:cNvSpPr txBox="1"/>
            <p:nvPr/>
          </p:nvSpPr>
          <p:spPr>
            <a:xfrm>
              <a:off x="7188125" y="3783675"/>
              <a:ext cx="1794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1" lang="en-GB" sz="1400" u="sng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Color Code</a:t>
              </a:r>
              <a:endParaRPr b="0" i="1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1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7267700" y="4187475"/>
              <a:ext cx="224400" cy="2118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7267700" y="4509350"/>
              <a:ext cx="224400" cy="2118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5"/>
            <p:cNvSpPr txBox="1"/>
            <p:nvPr/>
          </p:nvSpPr>
          <p:spPr>
            <a:xfrm>
              <a:off x="7418663" y="4067175"/>
              <a:ext cx="156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GB" sz="1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Implement this semester</a:t>
              </a:r>
              <a:endPara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5"/>
            <p:cNvSpPr txBox="1"/>
            <p:nvPr/>
          </p:nvSpPr>
          <p:spPr>
            <a:xfrm>
              <a:off x="7492088" y="4445900"/>
              <a:ext cx="1566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TBD</a:t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38" name="Google Shape;338;p5"/>
          <p:cNvCxnSpPr>
            <a:stCxn id="327" idx="1"/>
            <a:endCxn id="321" idx="6"/>
          </p:cNvCxnSpPr>
          <p:nvPr/>
        </p:nvCxnSpPr>
        <p:spPr>
          <a:xfrm rot="10800000">
            <a:off x="5780268" y="1567514"/>
            <a:ext cx="1601700" cy="25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339" name="Google Shape;339;p5"/>
          <p:cNvGrpSpPr/>
          <p:nvPr/>
        </p:nvGrpSpPr>
        <p:grpSpPr>
          <a:xfrm>
            <a:off x="736299" y="3127950"/>
            <a:ext cx="1251225" cy="1001925"/>
            <a:chOff x="715885" y="2167720"/>
            <a:chExt cx="1668300" cy="1335900"/>
          </a:xfrm>
        </p:grpSpPr>
        <p:pic>
          <p:nvPicPr>
            <p:cNvPr id="340" name="Google Shape;340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1" name="Google Shape;341;p5"/>
            <p:cNvSpPr txBox="1"/>
            <p:nvPr/>
          </p:nvSpPr>
          <p:spPr>
            <a:xfrm>
              <a:off x="715885" y="3124120"/>
              <a:ext cx="16683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Register Stores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2" name="Google Shape;342;p5"/>
          <p:cNvCxnSpPr>
            <a:stCxn id="340" idx="3"/>
            <a:endCxn id="321" idx="2"/>
          </p:cNvCxnSpPr>
          <p:nvPr/>
        </p:nvCxnSpPr>
        <p:spPr>
          <a:xfrm flipH="1" rot="10800000">
            <a:off x="1510190" y="1567376"/>
            <a:ext cx="1777200" cy="1917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3" name="Google Shape;343;p5"/>
          <p:cNvCxnSpPr>
            <a:stCxn id="340" idx="3"/>
            <a:endCxn id="322" idx="2"/>
          </p:cNvCxnSpPr>
          <p:nvPr/>
        </p:nvCxnSpPr>
        <p:spPr>
          <a:xfrm>
            <a:off x="1510190" y="3484976"/>
            <a:ext cx="1777200" cy="1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344" name="Google Shape;344;p5"/>
          <p:cNvGrpSpPr/>
          <p:nvPr/>
        </p:nvGrpSpPr>
        <p:grpSpPr>
          <a:xfrm>
            <a:off x="6694700" y="2668611"/>
            <a:ext cx="1763100" cy="1214214"/>
            <a:chOff x="323018" y="2167720"/>
            <a:chExt cx="2350800" cy="1618952"/>
          </a:xfrm>
        </p:grpSpPr>
        <p:pic>
          <p:nvPicPr>
            <p:cNvPr id="345" name="Google Shape;345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5"/>
            <p:cNvSpPr txBox="1"/>
            <p:nvPr/>
          </p:nvSpPr>
          <p:spPr>
            <a:xfrm>
              <a:off x="323018" y="3119772"/>
              <a:ext cx="23508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 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Support Team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7" name="Google Shape;347;p5"/>
          <p:cNvCxnSpPr>
            <a:stCxn id="345" idx="1"/>
            <a:endCxn id="321" idx="6"/>
          </p:cNvCxnSpPr>
          <p:nvPr/>
        </p:nvCxnSpPr>
        <p:spPr>
          <a:xfrm rot="10800000">
            <a:off x="5780058" y="1567337"/>
            <a:ext cx="1609200" cy="145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8" name="Google Shape;348;p5"/>
          <p:cNvCxnSpPr>
            <a:stCxn id="345" idx="1"/>
            <a:endCxn id="322" idx="6"/>
          </p:cNvCxnSpPr>
          <p:nvPr/>
        </p:nvCxnSpPr>
        <p:spPr>
          <a:xfrm flipH="1">
            <a:off x="5780358" y="3025637"/>
            <a:ext cx="1608900" cy="47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"/>
          <p:cNvSpPr txBox="1"/>
          <p:nvPr/>
        </p:nvSpPr>
        <p:spPr>
          <a:xfrm>
            <a:off x="3750825" y="113940"/>
            <a:ext cx="156615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6"/>
          <p:cNvSpPr txBox="1"/>
          <p:nvPr/>
        </p:nvSpPr>
        <p:spPr>
          <a:xfrm>
            <a:off x="122711" y="188006"/>
            <a:ext cx="3285996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Carriage-Online Grocery Delivery Application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Module: 05. Shopping Cart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6"/>
          <p:cNvSpPr/>
          <p:nvPr/>
        </p:nvSpPr>
        <p:spPr>
          <a:xfrm>
            <a:off x="3506034" y="567559"/>
            <a:ext cx="2055600" cy="483300"/>
          </a:xfrm>
          <a:prstGeom prst="ellipse">
            <a:avLst/>
          </a:prstGeom>
          <a:solidFill>
            <a:srgbClr val="FFD9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05.01 Track items for orders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6"/>
          <p:cNvSpPr/>
          <p:nvPr/>
        </p:nvSpPr>
        <p:spPr>
          <a:xfrm>
            <a:off x="3506034" y="1021126"/>
            <a:ext cx="2055600" cy="483300"/>
          </a:xfrm>
          <a:prstGeom prst="ellipse">
            <a:avLst/>
          </a:prstGeom>
          <a:solidFill>
            <a:srgbClr val="FFD9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05.02 View Order History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6"/>
          <p:cNvSpPr/>
          <p:nvPr/>
        </p:nvSpPr>
        <p:spPr>
          <a:xfrm>
            <a:off x="3506033" y="1474693"/>
            <a:ext cx="2055600" cy="483300"/>
          </a:xfrm>
          <a:prstGeom prst="ellipse">
            <a:avLst/>
          </a:prstGeom>
          <a:solidFill>
            <a:srgbClr val="93C47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05.03 Manage Orders(make edits)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6"/>
          <p:cNvSpPr/>
          <p:nvPr/>
        </p:nvSpPr>
        <p:spPr>
          <a:xfrm>
            <a:off x="3506033" y="1928260"/>
            <a:ext cx="2055600" cy="483300"/>
          </a:xfrm>
          <a:prstGeom prst="ellipse">
            <a:avLst/>
          </a:prstGeom>
          <a:solidFill>
            <a:srgbClr val="FFD9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05.04 Cancel order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6"/>
          <p:cNvSpPr/>
          <p:nvPr/>
        </p:nvSpPr>
        <p:spPr>
          <a:xfrm>
            <a:off x="3506033" y="2908586"/>
            <a:ext cx="2055600" cy="483300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05.06 Save A Store to Favorites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6"/>
          <p:cNvSpPr/>
          <p:nvPr/>
        </p:nvSpPr>
        <p:spPr>
          <a:xfrm>
            <a:off x="3506033" y="2454707"/>
            <a:ext cx="2055600" cy="483300"/>
          </a:xfrm>
          <a:prstGeom prst="ellipse">
            <a:avLst/>
          </a:prstGeom>
          <a:solidFill>
            <a:srgbClr val="FFD9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05.05 Bookmark an Item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1" name="Google Shape;361;p6"/>
          <p:cNvGrpSpPr/>
          <p:nvPr/>
        </p:nvGrpSpPr>
        <p:grpSpPr>
          <a:xfrm>
            <a:off x="572800" y="1351630"/>
            <a:ext cx="1302525" cy="1001920"/>
            <a:chOff x="715893" y="2167720"/>
            <a:chExt cx="1736700" cy="1335893"/>
          </a:xfrm>
        </p:grpSpPr>
        <p:pic>
          <p:nvPicPr>
            <p:cNvPr id="362" name="Google Shape;362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3" name="Google Shape;363;p6"/>
            <p:cNvSpPr txBox="1"/>
            <p:nvPr/>
          </p:nvSpPr>
          <p:spPr>
            <a:xfrm>
              <a:off x="715893" y="3124113"/>
              <a:ext cx="17367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Register Stores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4" name="Google Shape;364;p6"/>
          <p:cNvGrpSpPr/>
          <p:nvPr/>
        </p:nvGrpSpPr>
        <p:grpSpPr>
          <a:xfrm>
            <a:off x="7124524" y="2514884"/>
            <a:ext cx="1566225" cy="993791"/>
            <a:chOff x="510631" y="2167720"/>
            <a:chExt cx="2088300" cy="1325055"/>
          </a:xfrm>
        </p:grpSpPr>
        <p:pic>
          <p:nvPicPr>
            <p:cNvPr id="365" name="Google Shape;365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6" name="Google Shape;366;p6"/>
            <p:cNvSpPr txBox="1"/>
            <p:nvPr/>
          </p:nvSpPr>
          <p:spPr>
            <a:xfrm>
              <a:off x="510631" y="3113275"/>
              <a:ext cx="20883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 Support Team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7" name="Google Shape;367;p6"/>
          <p:cNvGrpSpPr/>
          <p:nvPr/>
        </p:nvGrpSpPr>
        <p:grpSpPr>
          <a:xfrm>
            <a:off x="7458849" y="1321236"/>
            <a:ext cx="1173825" cy="1214228"/>
            <a:chOff x="943349" y="2167720"/>
            <a:chExt cx="1565100" cy="1618970"/>
          </a:xfrm>
        </p:grpSpPr>
        <p:pic>
          <p:nvPicPr>
            <p:cNvPr id="368" name="Google Shape;368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9" name="Google Shape;369;p6"/>
            <p:cNvSpPr txBox="1"/>
            <p:nvPr/>
          </p:nvSpPr>
          <p:spPr>
            <a:xfrm>
              <a:off x="943349" y="3119790"/>
              <a:ext cx="1565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Register</a:t>
              </a: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Customers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70" name="Google Shape;370;p6"/>
          <p:cNvCxnSpPr>
            <a:stCxn id="362" idx="3"/>
            <a:endCxn id="355" idx="2"/>
          </p:cNvCxnSpPr>
          <p:nvPr/>
        </p:nvCxnSpPr>
        <p:spPr>
          <a:xfrm flipH="1" rot="10800000">
            <a:off x="1346685" y="809256"/>
            <a:ext cx="2159400" cy="89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1" name="Google Shape;371;p6"/>
          <p:cNvCxnSpPr>
            <a:stCxn id="362" idx="3"/>
            <a:endCxn id="356" idx="2"/>
          </p:cNvCxnSpPr>
          <p:nvPr/>
        </p:nvCxnSpPr>
        <p:spPr>
          <a:xfrm flipH="1" rot="10800000">
            <a:off x="1346685" y="1262856"/>
            <a:ext cx="2159400" cy="44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2" name="Google Shape;372;p6"/>
          <p:cNvCxnSpPr>
            <a:stCxn id="362" idx="3"/>
            <a:endCxn id="357" idx="2"/>
          </p:cNvCxnSpPr>
          <p:nvPr/>
        </p:nvCxnSpPr>
        <p:spPr>
          <a:xfrm>
            <a:off x="1346685" y="1708656"/>
            <a:ext cx="2159400" cy="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3" name="Google Shape;373;p6"/>
          <p:cNvCxnSpPr>
            <a:stCxn id="362" idx="3"/>
            <a:endCxn id="358" idx="2"/>
          </p:cNvCxnSpPr>
          <p:nvPr/>
        </p:nvCxnSpPr>
        <p:spPr>
          <a:xfrm>
            <a:off x="1346685" y="1708656"/>
            <a:ext cx="2159400" cy="46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4" name="Google Shape;374;p6"/>
          <p:cNvCxnSpPr>
            <a:stCxn id="362" idx="3"/>
            <a:endCxn id="375" idx="2"/>
          </p:cNvCxnSpPr>
          <p:nvPr/>
        </p:nvCxnSpPr>
        <p:spPr>
          <a:xfrm>
            <a:off x="1346685" y="1708656"/>
            <a:ext cx="2159400" cy="189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6" name="Google Shape;376;p6"/>
          <p:cNvCxnSpPr>
            <a:stCxn id="368" idx="1"/>
            <a:endCxn id="355" idx="6"/>
          </p:cNvCxnSpPr>
          <p:nvPr/>
        </p:nvCxnSpPr>
        <p:spPr>
          <a:xfrm rot="10800000">
            <a:off x="5561759" y="809162"/>
            <a:ext cx="2126400" cy="86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7" name="Google Shape;377;p6"/>
          <p:cNvCxnSpPr>
            <a:stCxn id="368" idx="1"/>
            <a:endCxn id="356" idx="6"/>
          </p:cNvCxnSpPr>
          <p:nvPr/>
        </p:nvCxnSpPr>
        <p:spPr>
          <a:xfrm rot="10800000">
            <a:off x="5561759" y="1262762"/>
            <a:ext cx="2126400" cy="41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8" name="Google Shape;378;p6"/>
          <p:cNvCxnSpPr>
            <a:stCxn id="368" idx="1"/>
            <a:endCxn id="357" idx="6"/>
          </p:cNvCxnSpPr>
          <p:nvPr/>
        </p:nvCxnSpPr>
        <p:spPr>
          <a:xfrm flipH="1">
            <a:off x="5561759" y="1678262"/>
            <a:ext cx="2126400" cy="3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9" name="Google Shape;379;p6"/>
          <p:cNvCxnSpPr>
            <a:stCxn id="368" idx="1"/>
            <a:endCxn id="358" idx="6"/>
          </p:cNvCxnSpPr>
          <p:nvPr/>
        </p:nvCxnSpPr>
        <p:spPr>
          <a:xfrm flipH="1">
            <a:off x="5561759" y="1678262"/>
            <a:ext cx="2126400" cy="49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0" name="Google Shape;380;p6"/>
          <p:cNvCxnSpPr>
            <a:stCxn id="368" idx="1"/>
            <a:endCxn id="375" idx="7"/>
          </p:cNvCxnSpPr>
          <p:nvPr/>
        </p:nvCxnSpPr>
        <p:spPr>
          <a:xfrm flipH="1">
            <a:off x="5260559" y="1678262"/>
            <a:ext cx="2427600" cy="175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1" name="Google Shape;381;p6"/>
          <p:cNvCxnSpPr>
            <a:stCxn id="368" idx="1"/>
            <a:endCxn id="360" idx="6"/>
          </p:cNvCxnSpPr>
          <p:nvPr/>
        </p:nvCxnSpPr>
        <p:spPr>
          <a:xfrm flipH="1">
            <a:off x="5561759" y="1678262"/>
            <a:ext cx="2126400" cy="101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2" name="Google Shape;382;p6"/>
          <p:cNvCxnSpPr>
            <a:stCxn id="368" idx="1"/>
            <a:endCxn id="359" idx="6"/>
          </p:cNvCxnSpPr>
          <p:nvPr/>
        </p:nvCxnSpPr>
        <p:spPr>
          <a:xfrm flipH="1">
            <a:off x="5561759" y="1678262"/>
            <a:ext cx="2126400" cy="147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383" name="Google Shape;383;p6"/>
          <p:cNvGrpSpPr/>
          <p:nvPr/>
        </p:nvGrpSpPr>
        <p:grpSpPr>
          <a:xfrm>
            <a:off x="7267700" y="4129875"/>
            <a:ext cx="1870263" cy="1000925"/>
            <a:chOff x="7188125" y="3783675"/>
            <a:chExt cx="1870263" cy="1000925"/>
          </a:xfrm>
        </p:grpSpPr>
        <p:sp>
          <p:nvSpPr>
            <p:cNvPr id="384" name="Google Shape;384;p6"/>
            <p:cNvSpPr txBox="1"/>
            <p:nvPr/>
          </p:nvSpPr>
          <p:spPr>
            <a:xfrm>
              <a:off x="7188125" y="3783675"/>
              <a:ext cx="1794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1" lang="en-GB" sz="1400" u="sng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Color Code</a:t>
              </a:r>
              <a:endParaRPr b="0" i="1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1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7267700" y="4187475"/>
              <a:ext cx="224400" cy="2118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7267700" y="4509350"/>
              <a:ext cx="224400" cy="2118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6"/>
            <p:cNvSpPr txBox="1"/>
            <p:nvPr/>
          </p:nvSpPr>
          <p:spPr>
            <a:xfrm>
              <a:off x="7418663" y="4067175"/>
              <a:ext cx="156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GB" sz="1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Implement this semester</a:t>
              </a:r>
              <a:endPara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6"/>
            <p:cNvSpPr txBox="1"/>
            <p:nvPr/>
          </p:nvSpPr>
          <p:spPr>
            <a:xfrm>
              <a:off x="7492088" y="4445900"/>
              <a:ext cx="1566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TBD</a:t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5" name="Google Shape;375;p6"/>
          <p:cNvSpPr/>
          <p:nvPr/>
        </p:nvSpPr>
        <p:spPr>
          <a:xfrm>
            <a:off x="3506033" y="3365786"/>
            <a:ext cx="2055600" cy="483300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05.07 Process payments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6"/>
          <p:cNvSpPr/>
          <p:nvPr/>
        </p:nvSpPr>
        <p:spPr>
          <a:xfrm>
            <a:off x="3534458" y="3849086"/>
            <a:ext cx="2055600" cy="483300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05.08 Generate receipts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0" name="Google Shape;390;p6"/>
          <p:cNvCxnSpPr>
            <a:stCxn id="362" idx="3"/>
            <a:endCxn id="389" idx="2"/>
          </p:cNvCxnSpPr>
          <p:nvPr/>
        </p:nvCxnSpPr>
        <p:spPr>
          <a:xfrm>
            <a:off x="1346685" y="1708656"/>
            <a:ext cx="2187900" cy="238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1" name="Google Shape;391;p6"/>
          <p:cNvCxnSpPr>
            <a:stCxn id="368" idx="1"/>
            <a:endCxn id="375" idx="6"/>
          </p:cNvCxnSpPr>
          <p:nvPr/>
        </p:nvCxnSpPr>
        <p:spPr>
          <a:xfrm flipH="1">
            <a:off x="5561759" y="1678262"/>
            <a:ext cx="2126400" cy="192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2" name="Google Shape;392;p6"/>
          <p:cNvCxnSpPr>
            <a:stCxn id="368" idx="1"/>
            <a:endCxn id="389" idx="6"/>
          </p:cNvCxnSpPr>
          <p:nvPr/>
        </p:nvCxnSpPr>
        <p:spPr>
          <a:xfrm flipH="1">
            <a:off x="5589959" y="1678262"/>
            <a:ext cx="2098200" cy="241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3" name="Google Shape;393;p6"/>
          <p:cNvCxnSpPr>
            <a:stCxn id="365" idx="1"/>
            <a:endCxn id="355" idx="6"/>
          </p:cNvCxnSpPr>
          <p:nvPr/>
        </p:nvCxnSpPr>
        <p:spPr>
          <a:xfrm rot="10800000">
            <a:off x="5561573" y="809110"/>
            <a:ext cx="2116800" cy="206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4" name="Google Shape;394;p6"/>
          <p:cNvCxnSpPr>
            <a:stCxn id="365" idx="1"/>
            <a:endCxn id="358" idx="6"/>
          </p:cNvCxnSpPr>
          <p:nvPr/>
        </p:nvCxnSpPr>
        <p:spPr>
          <a:xfrm rot="10800000">
            <a:off x="5561573" y="2169910"/>
            <a:ext cx="2116800" cy="70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5" name="Google Shape;395;p6"/>
          <p:cNvCxnSpPr>
            <a:stCxn id="365" idx="1"/>
            <a:endCxn id="375" idx="6"/>
          </p:cNvCxnSpPr>
          <p:nvPr/>
        </p:nvCxnSpPr>
        <p:spPr>
          <a:xfrm flipH="1">
            <a:off x="5561573" y="2871910"/>
            <a:ext cx="2116800" cy="73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6" name="Google Shape;396;p6"/>
          <p:cNvCxnSpPr>
            <a:stCxn id="365" idx="1"/>
            <a:endCxn id="389" idx="6"/>
          </p:cNvCxnSpPr>
          <p:nvPr/>
        </p:nvCxnSpPr>
        <p:spPr>
          <a:xfrm flipH="1">
            <a:off x="5590073" y="2871910"/>
            <a:ext cx="2088300" cy="121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7" name="Google Shape;397;p6"/>
          <p:cNvCxnSpPr>
            <a:stCxn id="365" idx="1"/>
            <a:endCxn id="356" idx="6"/>
          </p:cNvCxnSpPr>
          <p:nvPr/>
        </p:nvCxnSpPr>
        <p:spPr>
          <a:xfrm rot="10800000">
            <a:off x="5561573" y="1262710"/>
            <a:ext cx="2116800" cy="160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8" name="Google Shape;398;p6"/>
          <p:cNvCxnSpPr>
            <a:stCxn id="365" idx="1"/>
            <a:endCxn id="357" idx="6"/>
          </p:cNvCxnSpPr>
          <p:nvPr/>
        </p:nvCxnSpPr>
        <p:spPr>
          <a:xfrm rot="10800000">
            <a:off x="5561573" y="1716310"/>
            <a:ext cx="2116800" cy="115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9" name="Google Shape;399;p6"/>
          <p:cNvCxnSpPr>
            <a:stCxn id="365" idx="1"/>
            <a:endCxn id="358" idx="6"/>
          </p:cNvCxnSpPr>
          <p:nvPr/>
        </p:nvCxnSpPr>
        <p:spPr>
          <a:xfrm rot="10800000">
            <a:off x="5561573" y="2169910"/>
            <a:ext cx="2116800" cy="70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400" name="Google Shape;400;p6"/>
          <p:cNvGrpSpPr/>
          <p:nvPr/>
        </p:nvGrpSpPr>
        <p:grpSpPr>
          <a:xfrm>
            <a:off x="461301" y="3888751"/>
            <a:ext cx="1525527" cy="919211"/>
            <a:chOff x="510662" y="2167720"/>
            <a:chExt cx="2196900" cy="1423147"/>
          </a:xfrm>
        </p:grpSpPr>
        <p:pic>
          <p:nvPicPr>
            <p:cNvPr id="401" name="Google Shape;401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2" name="Google Shape;402;p6"/>
            <p:cNvSpPr txBox="1"/>
            <p:nvPr/>
          </p:nvSpPr>
          <p:spPr>
            <a:xfrm>
              <a:off x="510662" y="3007067"/>
              <a:ext cx="2196900" cy="5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GB" sz="1000" u="none" cap="none" strike="noStrike">
                  <a:solidFill>
                    <a:schemeClr val="dk1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Advertisement </a:t>
              </a:r>
              <a:endParaRPr b="0" i="0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GB" sz="1000" u="none" cap="none" strike="noStrike">
                  <a:solidFill>
                    <a:schemeClr val="dk1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Sales Representatives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3" name="Google Shape;403;p6"/>
          <p:cNvGrpSpPr/>
          <p:nvPr/>
        </p:nvGrpSpPr>
        <p:grpSpPr>
          <a:xfrm>
            <a:off x="572805" y="2710170"/>
            <a:ext cx="1431514" cy="945341"/>
            <a:chOff x="510641" y="2167720"/>
            <a:chExt cx="2243400" cy="1662870"/>
          </a:xfrm>
        </p:grpSpPr>
        <p:pic>
          <p:nvPicPr>
            <p:cNvPr id="404" name="Google Shape;404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5" name="Google Shape;405;p6"/>
            <p:cNvSpPr txBox="1"/>
            <p:nvPr/>
          </p:nvSpPr>
          <p:spPr>
            <a:xfrm>
              <a:off x="510641" y="3113290"/>
              <a:ext cx="2243400" cy="71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Delivery Management Representative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06" name="Google Shape;406;p6"/>
          <p:cNvCxnSpPr>
            <a:stCxn id="404" idx="3"/>
            <a:endCxn id="356" idx="2"/>
          </p:cNvCxnSpPr>
          <p:nvPr/>
        </p:nvCxnSpPr>
        <p:spPr>
          <a:xfrm flipH="1" rot="10800000">
            <a:off x="1362197" y="1262695"/>
            <a:ext cx="2143800" cy="171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7" name="Google Shape;407;p6"/>
          <p:cNvCxnSpPr>
            <a:stCxn id="404" idx="3"/>
            <a:endCxn id="355" idx="2"/>
          </p:cNvCxnSpPr>
          <p:nvPr/>
        </p:nvCxnSpPr>
        <p:spPr>
          <a:xfrm flipH="1" rot="10800000">
            <a:off x="1362197" y="809095"/>
            <a:ext cx="2143800" cy="217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8" name="Google Shape;408;p6"/>
          <p:cNvCxnSpPr>
            <a:stCxn id="404" idx="3"/>
            <a:endCxn id="357" idx="2"/>
          </p:cNvCxnSpPr>
          <p:nvPr/>
        </p:nvCxnSpPr>
        <p:spPr>
          <a:xfrm flipH="1" rot="10800000">
            <a:off x="1362197" y="1716295"/>
            <a:ext cx="2143800" cy="126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9" name="Google Shape;409;p6"/>
          <p:cNvCxnSpPr>
            <a:stCxn id="404" idx="3"/>
            <a:endCxn id="358" idx="2"/>
          </p:cNvCxnSpPr>
          <p:nvPr/>
        </p:nvCxnSpPr>
        <p:spPr>
          <a:xfrm flipH="1" rot="10800000">
            <a:off x="1362197" y="2169895"/>
            <a:ext cx="2143800" cy="81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0" name="Google Shape;410;p6"/>
          <p:cNvCxnSpPr>
            <a:stCxn id="404" idx="3"/>
            <a:endCxn id="360" idx="2"/>
          </p:cNvCxnSpPr>
          <p:nvPr/>
        </p:nvCxnSpPr>
        <p:spPr>
          <a:xfrm flipH="1" rot="10800000">
            <a:off x="1362197" y="2696395"/>
            <a:ext cx="2143800" cy="28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1" name="Google Shape;411;p6"/>
          <p:cNvCxnSpPr>
            <a:stCxn id="404" idx="3"/>
            <a:endCxn id="359" idx="2"/>
          </p:cNvCxnSpPr>
          <p:nvPr/>
        </p:nvCxnSpPr>
        <p:spPr>
          <a:xfrm>
            <a:off x="1362197" y="2980795"/>
            <a:ext cx="2143800" cy="16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2" name="Google Shape;412;p6"/>
          <p:cNvCxnSpPr>
            <a:stCxn id="404" idx="3"/>
            <a:endCxn id="375" idx="2"/>
          </p:cNvCxnSpPr>
          <p:nvPr/>
        </p:nvCxnSpPr>
        <p:spPr>
          <a:xfrm>
            <a:off x="1362197" y="2980795"/>
            <a:ext cx="2143800" cy="62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3" name="Google Shape;413;p6"/>
          <p:cNvCxnSpPr>
            <a:stCxn id="401" idx="3"/>
            <a:endCxn id="375" idx="2"/>
          </p:cNvCxnSpPr>
          <p:nvPr/>
        </p:nvCxnSpPr>
        <p:spPr>
          <a:xfrm flipH="1" rot="10800000">
            <a:off x="1320327" y="3607322"/>
            <a:ext cx="2185800" cy="58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414" name="Google Shape;414;p6"/>
          <p:cNvGrpSpPr/>
          <p:nvPr/>
        </p:nvGrpSpPr>
        <p:grpSpPr>
          <a:xfrm>
            <a:off x="7266677" y="3382449"/>
            <a:ext cx="1173833" cy="714611"/>
            <a:chOff x="510631" y="2167720"/>
            <a:chExt cx="2088300" cy="1571955"/>
          </a:xfrm>
        </p:grpSpPr>
        <p:pic>
          <p:nvPicPr>
            <p:cNvPr id="415" name="Google Shape;415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6" name="Google Shape;416;p6"/>
            <p:cNvSpPr txBox="1"/>
            <p:nvPr/>
          </p:nvSpPr>
          <p:spPr>
            <a:xfrm>
              <a:off x="510631" y="3113275"/>
              <a:ext cx="2088300" cy="62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Price analyst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7" name="Google Shape;417;p6"/>
          <p:cNvGrpSpPr/>
          <p:nvPr/>
        </p:nvGrpSpPr>
        <p:grpSpPr>
          <a:xfrm>
            <a:off x="6081214" y="4230087"/>
            <a:ext cx="1173833" cy="652967"/>
            <a:chOff x="510631" y="2167720"/>
            <a:chExt cx="2088300" cy="1436355"/>
          </a:xfrm>
        </p:grpSpPr>
        <p:pic>
          <p:nvPicPr>
            <p:cNvPr id="418" name="Google Shape;418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9" name="Google Shape;419;p6"/>
            <p:cNvSpPr txBox="1"/>
            <p:nvPr/>
          </p:nvSpPr>
          <p:spPr>
            <a:xfrm>
              <a:off x="510631" y="3113275"/>
              <a:ext cx="2088300" cy="49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GB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Market Researcher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20" name="Google Shape;420;p6"/>
          <p:cNvCxnSpPr>
            <a:stCxn id="415" idx="1"/>
            <a:endCxn id="375" idx="6"/>
          </p:cNvCxnSpPr>
          <p:nvPr/>
        </p:nvCxnSpPr>
        <p:spPr>
          <a:xfrm flipH="1">
            <a:off x="5561668" y="3598854"/>
            <a:ext cx="21201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1" name="Google Shape;421;p6"/>
          <p:cNvCxnSpPr>
            <a:stCxn id="418" idx="1"/>
            <a:endCxn id="375" idx="6"/>
          </p:cNvCxnSpPr>
          <p:nvPr/>
        </p:nvCxnSpPr>
        <p:spPr>
          <a:xfrm rot="10800000">
            <a:off x="5561505" y="3607392"/>
            <a:ext cx="934800" cy="83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422" name="Google Shape;422;p6"/>
          <p:cNvGrpSpPr/>
          <p:nvPr/>
        </p:nvGrpSpPr>
        <p:grpSpPr>
          <a:xfrm>
            <a:off x="7366349" y="113961"/>
            <a:ext cx="1173825" cy="1214228"/>
            <a:chOff x="943349" y="2167720"/>
            <a:chExt cx="1565100" cy="1618970"/>
          </a:xfrm>
        </p:grpSpPr>
        <p:pic>
          <p:nvPicPr>
            <p:cNvPr id="423" name="Google Shape;423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4" name="Google Shape;424;p6"/>
            <p:cNvSpPr txBox="1"/>
            <p:nvPr/>
          </p:nvSpPr>
          <p:spPr>
            <a:xfrm>
              <a:off x="943349" y="3119790"/>
              <a:ext cx="1565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Unr</a:t>
              </a: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egister</a:t>
              </a: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Customers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25" name="Google Shape;425;p6"/>
          <p:cNvCxnSpPr>
            <a:stCxn id="424" idx="0"/>
            <a:endCxn id="357" idx="7"/>
          </p:cNvCxnSpPr>
          <p:nvPr/>
        </p:nvCxnSpPr>
        <p:spPr>
          <a:xfrm flipH="1">
            <a:off x="5260462" y="828014"/>
            <a:ext cx="2692800" cy="7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"/>
          <p:cNvSpPr txBox="1"/>
          <p:nvPr/>
        </p:nvSpPr>
        <p:spPr>
          <a:xfrm>
            <a:off x="3750825" y="113940"/>
            <a:ext cx="156615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"/>
          <p:cNvSpPr txBox="1"/>
          <p:nvPr/>
        </p:nvSpPr>
        <p:spPr>
          <a:xfrm>
            <a:off x="122711" y="188006"/>
            <a:ext cx="3285996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Carriage-Online Grocery Delivery Application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Module: 06. Maps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3325586" y="1097647"/>
            <a:ext cx="2492829" cy="692497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06.01 In-App Navigation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7"/>
          <p:cNvSpPr/>
          <p:nvPr/>
        </p:nvSpPr>
        <p:spPr>
          <a:xfrm>
            <a:off x="3325586" y="2277940"/>
            <a:ext cx="2492829" cy="692497"/>
          </a:xfrm>
          <a:prstGeom prst="ellipse">
            <a:avLst/>
          </a:prstGeom>
          <a:solidFill>
            <a:srgbClr val="FFD9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06.02 View Local vendors in the vicinity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4" name="Google Shape;434;p7"/>
          <p:cNvCxnSpPr>
            <a:stCxn id="435" idx="3"/>
            <a:endCxn id="436" idx="2"/>
          </p:cNvCxnSpPr>
          <p:nvPr/>
        </p:nvCxnSpPr>
        <p:spPr>
          <a:xfrm flipH="1" rot="10800000">
            <a:off x="1448832" y="3815238"/>
            <a:ext cx="1836000" cy="46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7" name="Google Shape;437;p7"/>
          <p:cNvCxnSpPr>
            <a:stCxn id="438" idx="3"/>
            <a:endCxn id="432" idx="2"/>
          </p:cNvCxnSpPr>
          <p:nvPr/>
        </p:nvCxnSpPr>
        <p:spPr>
          <a:xfrm flipH="1" rot="10800000">
            <a:off x="1491897" y="1443907"/>
            <a:ext cx="1833600" cy="10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9" name="Google Shape;439;p7"/>
          <p:cNvCxnSpPr>
            <a:stCxn id="440" idx="1"/>
            <a:endCxn id="432" idx="6"/>
          </p:cNvCxnSpPr>
          <p:nvPr/>
        </p:nvCxnSpPr>
        <p:spPr>
          <a:xfrm flipH="1">
            <a:off x="5818288" y="1303041"/>
            <a:ext cx="1808100" cy="14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6" name="Google Shape;436;p7"/>
          <p:cNvSpPr/>
          <p:nvPr/>
        </p:nvSpPr>
        <p:spPr>
          <a:xfrm>
            <a:off x="3284887" y="3468900"/>
            <a:ext cx="2492829" cy="692497"/>
          </a:xfrm>
          <a:prstGeom prst="ellipse">
            <a:avLst/>
          </a:prstGeom>
          <a:solidFill>
            <a:srgbClr val="FFD9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06.03 Order tracking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1" name="Google Shape;441;p7"/>
          <p:cNvGrpSpPr/>
          <p:nvPr/>
        </p:nvGrpSpPr>
        <p:grpSpPr>
          <a:xfrm>
            <a:off x="674935" y="3925612"/>
            <a:ext cx="1408950" cy="1001912"/>
            <a:chOff x="715876" y="2167720"/>
            <a:chExt cx="1878600" cy="1335884"/>
          </a:xfrm>
        </p:grpSpPr>
        <p:pic>
          <p:nvPicPr>
            <p:cNvPr id="435" name="Google Shape;435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2" name="Google Shape;442;p7"/>
            <p:cNvSpPr txBox="1"/>
            <p:nvPr/>
          </p:nvSpPr>
          <p:spPr>
            <a:xfrm>
              <a:off x="715876" y="3124104"/>
              <a:ext cx="18786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Register Stores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" name="Google Shape;443;p7"/>
          <p:cNvGrpSpPr/>
          <p:nvPr/>
        </p:nvGrpSpPr>
        <p:grpSpPr>
          <a:xfrm>
            <a:off x="564124" y="2703465"/>
            <a:ext cx="1630575" cy="993810"/>
            <a:chOff x="510628" y="2167720"/>
            <a:chExt cx="2174100" cy="1325079"/>
          </a:xfrm>
        </p:grpSpPr>
        <p:pic>
          <p:nvPicPr>
            <p:cNvPr id="444" name="Google Shape;444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5" name="Google Shape;445;p7"/>
            <p:cNvSpPr txBox="1"/>
            <p:nvPr/>
          </p:nvSpPr>
          <p:spPr>
            <a:xfrm>
              <a:off x="510628" y="3113299"/>
              <a:ext cx="21741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 Support Team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6" name="Google Shape;446;p7"/>
          <p:cNvGrpSpPr/>
          <p:nvPr/>
        </p:nvGrpSpPr>
        <p:grpSpPr>
          <a:xfrm>
            <a:off x="7391725" y="946015"/>
            <a:ext cx="1022400" cy="1168310"/>
            <a:chOff x="936211" y="2167720"/>
            <a:chExt cx="1363200" cy="1557746"/>
          </a:xfrm>
        </p:grpSpPr>
        <p:pic>
          <p:nvPicPr>
            <p:cNvPr id="440" name="Google Shape;440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7" name="Google Shape;447;p7"/>
            <p:cNvSpPr txBox="1"/>
            <p:nvPr/>
          </p:nvSpPr>
          <p:spPr>
            <a:xfrm>
              <a:off x="936211" y="3058566"/>
              <a:ext cx="13632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Register Deliverers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8" name="Google Shape;448;p7"/>
          <p:cNvGrpSpPr/>
          <p:nvPr/>
        </p:nvGrpSpPr>
        <p:grpSpPr>
          <a:xfrm>
            <a:off x="7371126" y="2346444"/>
            <a:ext cx="1043100" cy="1214231"/>
            <a:chOff x="943364" y="2167720"/>
            <a:chExt cx="1390800" cy="1618975"/>
          </a:xfrm>
        </p:grpSpPr>
        <p:pic>
          <p:nvPicPr>
            <p:cNvPr id="449" name="Google Shape;449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0" name="Google Shape;450;p7"/>
            <p:cNvSpPr txBox="1"/>
            <p:nvPr/>
          </p:nvSpPr>
          <p:spPr>
            <a:xfrm>
              <a:off x="943364" y="3119795"/>
              <a:ext cx="13908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egister</a:t>
              </a: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Customers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1" name="Google Shape;451;p7"/>
          <p:cNvGrpSpPr/>
          <p:nvPr/>
        </p:nvGrpSpPr>
        <p:grpSpPr>
          <a:xfrm>
            <a:off x="564124" y="1193681"/>
            <a:ext cx="1337175" cy="1401294"/>
            <a:chOff x="510709" y="2167720"/>
            <a:chExt cx="1782900" cy="1868391"/>
          </a:xfrm>
        </p:grpSpPr>
        <p:pic>
          <p:nvPicPr>
            <p:cNvPr id="438" name="Google Shape;438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2" name="Google Shape;452;p7"/>
            <p:cNvSpPr txBox="1"/>
            <p:nvPr/>
          </p:nvSpPr>
          <p:spPr>
            <a:xfrm>
              <a:off x="510709" y="3081811"/>
              <a:ext cx="17829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Delivery 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Management 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Representative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53" name="Google Shape;453;p7"/>
          <p:cNvCxnSpPr>
            <a:stCxn id="440" idx="1"/>
            <a:endCxn id="433" idx="6"/>
          </p:cNvCxnSpPr>
          <p:nvPr/>
        </p:nvCxnSpPr>
        <p:spPr>
          <a:xfrm flipH="1">
            <a:off x="5818288" y="1303041"/>
            <a:ext cx="1808100" cy="132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4" name="Google Shape;454;p7"/>
          <p:cNvCxnSpPr>
            <a:stCxn id="440" idx="1"/>
            <a:endCxn id="436" idx="6"/>
          </p:cNvCxnSpPr>
          <p:nvPr/>
        </p:nvCxnSpPr>
        <p:spPr>
          <a:xfrm flipH="1">
            <a:off x="5777788" y="1303041"/>
            <a:ext cx="1848600" cy="251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5" name="Google Shape;455;p7"/>
          <p:cNvCxnSpPr>
            <a:stCxn id="449" idx="1"/>
            <a:endCxn id="436" idx="6"/>
          </p:cNvCxnSpPr>
          <p:nvPr/>
        </p:nvCxnSpPr>
        <p:spPr>
          <a:xfrm flipH="1">
            <a:off x="5777625" y="2703470"/>
            <a:ext cx="1822800" cy="111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6" name="Google Shape;456;p7"/>
          <p:cNvCxnSpPr>
            <a:stCxn id="438" idx="3"/>
            <a:endCxn id="436" idx="2"/>
          </p:cNvCxnSpPr>
          <p:nvPr/>
        </p:nvCxnSpPr>
        <p:spPr>
          <a:xfrm>
            <a:off x="1491897" y="1550707"/>
            <a:ext cx="1793100" cy="226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457" name="Google Shape;457;p7"/>
          <p:cNvGrpSpPr/>
          <p:nvPr/>
        </p:nvGrpSpPr>
        <p:grpSpPr>
          <a:xfrm>
            <a:off x="7267700" y="4129875"/>
            <a:ext cx="1870263" cy="1000925"/>
            <a:chOff x="7188125" y="3783675"/>
            <a:chExt cx="1870263" cy="1000925"/>
          </a:xfrm>
        </p:grpSpPr>
        <p:sp>
          <p:nvSpPr>
            <p:cNvPr id="458" name="Google Shape;458;p7"/>
            <p:cNvSpPr txBox="1"/>
            <p:nvPr/>
          </p:nvSpPr>
          <p:spPr>
            <a:xfrm>
              <a:off x="7188125" y="3783675"/>
              <a:ext cx="1794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1" lang="en-GB" sz="1400" u="sng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Color Code</a:t>
              </a:r>
              <a:endParaRPr b="0" i="1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1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7267700" y="4187475"/>
              <a:ext cx="224400" cy="2118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7"/>
            <p:cNvSpPr/>
            <p:nvPr/>
          </p:nvSpPr>
          <p:spPr>
            <a:xfrm>
              <a:off x="7267700" y="4509350"/>
              <a:ext cx="224400" cy="2118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7"/>
            <p:cNvSpPr txBox="1"/>
            <p:nvPr/>
          </p:nvSpPr>
          <p:spPr>
            <a:xfrm>
              <a:off x="7418663" y="4067175"/>
              <a:ext cx="156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GB" sz="1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Implement this semester</a:t>
              </a:r>
              <a:endPara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7"/>
            <p:cNvSpPr txBox="1"/>
            <p:nvPr/>
          </p:nvSpPr>
          <p:spPr>
            <a:xfrm>
              <a:off x="7492088" y="4445900"/>
              <a:ext cx="1566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TBD</a:t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63" name="Google Shape;463;p7"/>
          <p:cNvCxnSpPr>
            <a:stCxn id="444" idx="3"/>
            <a:endCxn id="432" idx="2"/>
          </p:cNvCxnSpPr>
          <p:nvPr/>
        </p:nvCxnSpPr>
        <p:spPr>
          <a:xfrm flipH="1" rot="10800000">
            <a:off x="1491957" y="1443791"/>
            <a:ext cx="1833600" cy="161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4" name="Google Shape;464;p7"/>
          <p:cNvCxnSpPr>
            <a:stCxn id="444" idx="3"/>
            <a:endCxn id="433" idx="2"/>
          </p:cNvCxnSpPr>
          <p:nvPr/>
        </p:nvCxnSpPr>
        <p:spPr>
          <a:xfrm flipH="1" rot="10800000">
            <a:off x="1491957" y="2624291"/>
            <a:ext cx="1833600" cy="43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5" name="Google Shape;465;p7"/>
          <p:cNvCxnSpPr>
            <a:stCxn id="444" idx="3"/>
            <a:endCxn id="436" idx="2"/>
          </p:cNvCxnSpPr>
          <p:nvPr/>
        </p:nvCxnSpPr>
        <p:spPr>
          <a:xfrm>
            <a:off x="1491957" y="3060491"/>
            <a:ext cx="1792800" cy="75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6" name="Google Shape;466;p7"/>
          <p:cNvCxnSpPr>
            <a:stCxn id="450" idx="1"/>
            <a:endCxn id="433" idx="6"/>
          </p:cNvCxnSpPr>
          <p:nvPr/>
        </p:nvCxnSpPr>
        <p:spPr>
          <a:xfrm rot="10800000">
            <a:off x="5818326" y="2624187"/>
            <a:ext cx="1552800" cy="6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67" name="Google Shape;467;p7"/>
          <p:cNvGrpSpPr/>
          <p:nvPr/>
        </p:nvGrpSpPr>
        <p:grpSpPr>
          <a:xfrm>
            <a:off x="6200801" y="3697269"/>
            <a:ext cx="1043100" cy="1214231"/>
            <a:chOff x="943364" y="2167720"/>
            <a:chExt cx="1390800" cy="1618975"/>
          </a:xfrm>
        </p:grpSpPr>
        <p:pic>
          <p:nvPicPr>
            <p:cNvPr id="468" name="Google Shape;468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9" name="Google Shape;469;p7"/>
            <p:cNvSpPr txBox="1"/>
            <p:nvPr/>
          </p:nvSpPr>
          <p:spPr>
            <a:xfrm>
              <a:off x="943364" y="3119795"/>
              <a:ext cx="13908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Unr</a:t>
              </a: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egister</a:t>
              </a: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Customers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70" name="Google Shape;470;p7"/>
          <p:cNvCxnSpPr>
            <a:stCxn id="468" idx="1"/>
            <a:endCxn id="433" idx="6"/>
          </p:cNvCxnSpPr>
          <p:nvPr/>
        </p:nvCxnSpPr>
        <p:spPr>
          <a:xfrm rot="10800000">
            <a:off x="5818400" y="2624195"/>
            <a:ext cx="611700" cy="14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