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e7134b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e7134b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7e7134b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7e7134b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e7134bf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e7134bf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e7134b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e7134b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e7134bf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e7134b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- 03.0</a:t>
            </a:r>
            <a:r>
              <a:rPr b="1" lang="en"/>
              <a:t>4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/>
              <a:t>Sign Up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50" y="715150"/>
            <a:ext cx="8069276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- 03.0</a:t>
            </a:r>
            <a:r>
              <a:rPr b="1" lang="en"/>
              <a:t>5. Sign In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63" y="698750"/>
            <a:ext cx="8110280" cy="42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- 03.0</a:t>
            </a:r>
            <a:r>
              <a:rPr b="1" lang="en"/>
              <a:t>6</a:t>
            </a:r>
            <a:r>
              <a:rPr b="1" lang="en"/>
              <a:t>. Sign Out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863" y="708600"/>
            <a:ext cx="6570282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3. Manage Orders (make edits)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88" y="708600"/>
            <a:ext cx="5395815" cy="428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Carriage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Team </a:t>
            </a:r>
            <a:r>
              <a:rPr b="1" lang="en">
                <a:solidFill>
                  <a:schemeClr val="dk1"/>
                </a:solidFill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6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2</a:t>
            </a:r>
            <a:r>
              <a:rPr b="1" lang="en"/>
              <a:t>. View Local /Vendors In Vicinity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88" y="708600"/>
            <a:ext cx="8151025" cy="4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