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Fjalla One"/>
      <p:regular r:id="rId14"/>
    </p:embeddedFont>
    <p:embeddedFont>
      <p:font typeface="Barlow Semi Condensed Medium"/>
      <p:regular r:id="rId15"/>
      <p:bold r:id="rId16"/>
      <p:italic r:id="rId17"/>
      <p:boldItalic r:id="rId18"/>
    </p:embeddedFont>
    <p:embeddedFont>
      <p:font typeface="Barlow Semi Condense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Condensed-bold.fntdata"/><Relationship Id="rId11" Type="http://schemas.openxmlformats.org/officeDocument/2006/relationships/slide" Target="slides/slide5.xml"/><Relationship Id="rId22" Type="http://schemas.openxmlformats.org/officeDocument/2006/relationships/font" Target="fonts/BarlowSemiCondensed-boldItalic.fntdata"/><Relationship Id="rId10" Type="http://schemas.openxmlformats.org/officeDocument/2006/relationships/slide" Target="slides/slide4.xml"/><Relationship Id="rId21" Type="http://schemas.openxmlformats.org/officeDocument/2006/relationships/font" Target="fonts/BarlowSemiCondensed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BarlowSemiCondensedMedium-regular.fntdata"/><Relationship Id="rId14" Type="http://schemas.openxmlformats.org/officeDocument/2006/relationships/font" Target="fonts/FjallaOne-regular.fntdata"/><Relationship Id="rId17" Type="http://schemas.openxmlformats.org/officeDocument/2006/relationships/font" Target="fonts/BarlowSemiCondensedMedium-italic.fntdata"/><Relationship Id="rId16" Type="http://schemas.openxmlformats.org/officeDocument/2006/relationships/font" Target="fonts/BarlowSemiCondensedMedium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BarlowSemiCondensed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BarlowSemiCondensed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555aa8652_2_3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gd555aa8652_2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d555aa8652_6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gd555aa8652_6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d555aa8652_6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gd555aa8652_6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d555aa8652_6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gd555aa8652_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d555aa8652_6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gd555aa8652_6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d555aa8652_2_3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gd555aa8652_2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d555aa8652_2_3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gd555aa8652_2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5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68" name="Google Shape;68;p15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" name="Google Shape;69;p15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" name="Google Shape;70;p15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" name="Google Shape;71;p15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72" name="Google Shape;72;p15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73" name="Google Shape;73;p1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" name="Google Shape;79;p15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80" name="Google Shape;80;p1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" name="Google Shape;84;p15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85" name="Google Shape;85;p1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" name="Google Shape;89;p15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90" name="Google Shape;90;p15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" name="Google Shape;96;p15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97" name="Google Shape;97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00" name="Google Shape;100;p15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" name="Google Shape;101;p15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" name="Google Shape;102;p15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03" name="Google Shape;103;p15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04" name="Google Shape;104;p1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" name="Google Shape;110;p15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11" name="Google Shape;111;p1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" name="Google Shape;115;p15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16" name="Google Shape;116;p1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0" name="Google Shape;120;p15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6" name="Google Shape;126;p15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27" name="Google Shape;127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15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31" name="Google Shape;131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6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136" name="Google Shape;136;p16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16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9" name="Google Shape;139;p16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140" name="Google Shape;140;p16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41" name="Google Shape;141;p1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" name="Google Shape;142;p1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3" name="Google Shape;143;p1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4" name="Google Shape;144;p1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" name="Google Shape;150;p1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51" name="Google Shape;151;p1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5" name="Google Shape;155;p1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56" name="Google Shape;156;p1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0" name="Google Shape;160;p1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1" name="Google Shape;161;p1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2" name="Google Shape;162;p1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1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1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9" name="Google Shape;169;p1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3" name="Google Shape;173;p1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74" name="Google Shape;174;p1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79" name="Google Shape;179;p1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2" name="Google Shape;182;p1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83" name="Google Shape;183;p1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1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1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6" name="Google Shape;186;p1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87" name="Google Shape;187;p1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1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0" name="Google Shape;190;p1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91" name="Google Shape;191;p1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94" name="Google Shape;194;p1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" name="Google Shape;195;p1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6" name="Google Shape;196;p1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17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202" name="Google Shape;202;p17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" name="Google Shape;205;p17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206" name="Google Shape;206;p1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p1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1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1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0" name="Google Shape;210;p1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211" name="Google Shape;211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" name="Google Shape;217;p1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218" name="Google Shape;218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1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223" name="Google Shape;223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" name="Google Shape;227;p1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228" name="Google Shape;228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p1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235" name="Google Shape;235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8" name="Google Shape;238;p1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1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1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1" name="Google Shape;241;p1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242" name="Google Shape;242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8" name="Google Shape;248;p1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249" name="Google Shape;249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254" name="Google Shape;254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8" name="Google Shape;258;p1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4" name="Google Shape;264;p1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265" name="Google Shape;265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" name="Google Shape;268;p1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269" name="Google Shape;269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" name="Google Shape;272;p1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273" name="Google Shape;27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276;p17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9" name="Google Shape;279;p18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280" name="Google Shape;280;p18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1" name="Google Shape;281;p18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2" name="Google Shape;282;p18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83" name="Google Shape;283;p18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284" name="Google Shape;2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" name="Google Shape;290;p18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291" name="Google Shape;2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" name="Google Shape;295;p18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8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8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8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8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8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1" name="Google Shape;301;p18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02" name="Google Shape;302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5" name="Google Shape;305;p18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06" name="Google Shape;30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9" name="Google Shape;309;p18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10" name="Google Shape;310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3" name="Google Shape;313;p18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4" name="Google Shape;314;p18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15" name="Google Shape;315;p18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16" name="Google Shape;316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2" name="Google Shape;322;p18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23" name="Google Shape;323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7" name="Google Shape;327;p18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28" name="Google Shape;328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2" name="Google Shape;332;p18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33" name="Google Shape;333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6" name="Google Shape;336;p18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37" name="Google Shape;337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20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343" name="Google Shape;343;p20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4" name="Google Shape;344;p20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45" name="Google Shape;345;p20"/>
            <p:cNvGrpSpPr/>
            <p:nvPr/>
          </p:nvGrpSpPr>
          <p:grpSpPr>
            <a:xfrm rot="10800000">
              <a:off x="343274" y="3300779"/>
              <a:ext cx="344736" cy="345385"/>
              <a:chOff x="7353050" y="316275"/>
              <a:chExt cx="292025" cy="292575"/>
            </a:xfrm>
          </p:grpSpPr>
          <p:sp>
            <p:nvSpPr>
              <p:cNvPr id="346" name="Google Shape;346;p2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2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2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2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0" name="Google Shape;350;p20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351" name="Google Shape;351;p2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2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2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2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5" name="Google Shape;355;p20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356" name="Google Shape;356;p2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2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2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2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2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2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21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364" name="Google Shape;364;p21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65" name="Google Shape;365;p21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366" name="Google Shape;366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2" name="Google Shape;372;p21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373" name="Google Shape;3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7" name="Google Shape;377;p21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378" name="Google Shape;378;p2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2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2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2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82" name="Google Shape;382;p21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83" name="Google Shape;383;p21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384" name="Google Shape;384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0" name="Google Shape;390;p21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391" name="Google Shape;391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5" name="Google Shape;395;p21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396" name="Google Shape;396;p2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2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2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2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0" name="Google Shape;400;p21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2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2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2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4" name="Google Shape;404;p21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405" name="Google Shape;405;p2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2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2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8" name="Google Shape;408;p21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409" name="Google Shape;409;p2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2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2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2" name="Google Shape;412;p21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413" name="Google Shape;413;p2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2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2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16" name="Google Shape;416;p21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7" name="Google Shape;417;p21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18" name="Google Shape;418;p21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2"/>
          <p:cNvSpPr txBox="1"/>
          <p:nvPr/>
        </p:nvSpPr>
        <p:spPr>
          <a:xfrm>
            <a:off x="3835400" y="563650"/>
            <a:ext cx="4969934" cy="17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-GB" sz="44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Team1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lang="en-GB" sz="44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Carriage Github</a:t>
            </a:r>
            <a:endParaRPr b="0" i="0" sz="44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427" name="Google Shape;427;p22"/>
          <p:cNvSpPr/>
          <p:nvPr/>
        </p:nvSpPr>
        <p:spPr>
          <a:xfrm>
            <a:off x="0" y="0"/>
            <a:ext cx="3556000" cy="51435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con&#10;&#10;Description automatically generated" id="428" name="Google Shape;42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047750"/>
            <a:ext cx="1270000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429" name="Google Shape;42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3600" y="2355850"/>
            <a:ext cx="18288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2"/>
          <p:cNvSpPr/>
          <p:nvPr/>
        </p:nvSpPr>
        <p:spPr>
          <a:xfrm>
            <a:off x="5613399" y="996201"/>
            <a:ext cx="1972734" cy="488950"/>
          </a:xfrm>
          <a:prstGeom prst="flowChartTerminator">
            <a:avLst/>
          </a:prstGeom>
          <a:solidFill>
            <a:srgbClr val="ABDC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2021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2"/>
          <p:cNvSpPr txBox="1"/>
          <p:nvPr/>
        </p:nvSpPr>
        <p:spPr>
          <a:xfrm>
            <a:off x="3835400" y="2798233"/>
            <a:ext cx="1777999" cy="1346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Vihan Parmar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Mady Dembele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Roneil Boodram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Lang Gong </a:t>
            </a:r>
            <a:endParaRPr/>
          </a:p>
        </p:txBody>
      </p:sp>
      <p:sp>
        <p:nvSpPr>
          <p:cNvPr id="432" name="Google Shape;432;p22"/>
          <p:cNvSpPr txBox="1"/>
          <p:nvPr/>
        </p:nvSpPr>
        <p:spPr>
          <a:xfrm>
            <a:off x="6320367" y="2798233"/>
            <a:ext cx="1777999" cy="1345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George Lopez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Jevon Cowell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Tianqi Han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Maisha Masnoon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325" y="107825"/>
            <a:ext cx="5228424" cy="50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93405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750" y="0"/>
            <a:ext cx="817017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775"/>
            <a:ext cx="4481599" cy="491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800" y="72775"/>
            <a:ext cx="4331300" cy="48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000" y="248825"/>
            <a:ext cx="6151151" cy="251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7575" y="2959400"/>
            <a:ext cx="2987751" cy="20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4100" y="2959400"/>
            <a:ext cx="3663980" cy="203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8"/>
          <p:cNvSpPr txBox="1"/>
          <p:nvPr>
            <p:ph type="title"/>
          </p:nvPr>
        </p:nvSpPr>
        <p:spPr>
          <a:xfrm>
            <a:off x="2619750" y="2178600"/>
            <a:ext cx="3904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GB" sz="5700">
                <a:solidFill>
                  <a:schemeClr val="dk2"/>
                </a:solidFill>
              </a:rPr>
              <a:t>Thank </a:t>
            </a:r>
            <a:r>
              <a:rPr lang="en-GB" sz="5700"/>
              <a:t>you!</a:t>
            </a:r>
            <a:endParaRPr sz="10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