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8" r:id="rId2"/>
    <p:sldId id="304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4" r:id="rId14"/>
    <p:sldId id="328" r:id="rId15"/>
    <p:sldId id="276" r:id="rId16"/>
  </p:sldIdLst>
  <p:sldSz cx="9144000" cy="5143500" type="screen16x9"/>
  <p:notesSz cx="6858000" cy="9144000"/>
  <p:embeddedFontLst>
    <p:embeddedFont>
      <p:font typeface="Barlow Semi Condensed" pitchFamily="2" charset="77"/>
      <p:regular r:id="rId18"/>
      <p:bold r:id="rId19"/>
      <p:italic r:id="rId20"/>
      <p:boldItalic r:id="rId21"/>
    </p:embeddedFont>
    <p:embeddedFont>
      <p:font typeface="Barlow Semi Condensed Medium" pitchFamily="2" charset="77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D2B45D-2FA8-4389-890B-5941FC7C92D4}">
  <a:tblStyle styleId="{47D2B45D-2FA8-4389-890B-5941FC7C9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0"/>
  </p:normalViewPr>
  <p:slideViewPr>
    <p:cSldViewPr snapToGrid="0" snapToObjects="1">
      <p:cViewPr varScale="1">
        <p:scale>
          <a:sx n="151" d="100"/>
          <a:sy n="15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7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0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9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8" r:id="rId4"/>
    <p:sldLayoutId id="2147483659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884;p35">
            <a:extLst>
              <a:ext uri="{FF2B5EF4-FFF2-40B4-BE49-F238E27FC236}">
                <a16:creationId xmlns:a16="http://schemas.microsoft.com/office/drawing/2014/main" id="{038E3A20-9C0D-B746-802F-E4147594778F}"/>
              </a:ext>
            </a:extLst>
          </p:cNvPr>
          <p:cNvSpPr txBox="1">
            <a:spLocks/>
          </p:cNvSpPr>
          <p:nvPr/>
        </p:nvSpPr>
        <p:spPr>
          <a:xfrm>
            <a:off x="3835400" y="563650"/>
            <a:ext cx="4969934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altLang="zh-CN" sz="4400" dirty="0"/>
              <a:t>Team1</a:t>
            </a:r>
          </a:p>
          <a:p>
            <a:pPr algn="l"/>
            <a:r>
              <a:rPr lang="en-US" altLang="zh-CN" sz="4400" dirty="0"/>
              <a:t>Final</a:t>
            </a:r>
            <a:r>
              <a:rPr lang="zh-CN" altLang="en-US" sz="4400" dirty="0"/>
              <a:t> </a:t>
            </a:r>
            <a:r>
              <a:rPr lang="en-US" altLang="zh-CN" sz="4400" dirty="0"/>
              <a:t>Presentation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E3B98-81D9-5E41-8441-3DC5543589BC}"/>
              </a:ext>
            </a:extLst>
          </p:cNvPr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C74C0DC-B766-BB4A-916E-80AF1F33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47750"/>
            <a:ext cx="1270000" cy="127000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308DF53-70B4-0A4E-99D2-B416DBC5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355850"/>
            <a:ext cx="1828800" cy="431800"/>
          </a:xfrm>
          <a:prstGeom prst="rect">
            <a:avLst/>
          </a:prstGeom>
        </p:spPr>
      </p:pic>
      <p:sp>
        <p:nvSpPr>
          <p:cNvPr id="34" name="Terminator 33">
            <a:extLst>
              <a:ext uri="{FF2B5EF4-FFF2-40B4-BE49-F238E27FC236}">
                <a16:creationId xmlns:a16="http://schemas.microsoft.com/office/drawing/2014/main" id="{A43631AF-DBB4-474D-A06C-199A69AB3498}"/>
              </a:ext>
            </a:extLst>
          </p:cNvPr>
          <p:cNvSpPr/>
          <p:nvPr/>
        </p:nvSpPr>
        <p:spPr>
          <a:xfrm>
            <a:off x="5613399" y="996201"/>
            <a:ext cx="1972734" cy="48895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2021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FB8EC5-BBD4-F540-B227-35F380FB6E47}"/>
              </a:ext>
            </a:extLst>
          </p:cNvPr>
          <p:cNvSpPr txBox="1"/>
          <p:nvPr/>
        </p:nvSpPr>
        <p:spPr>
          <a:xfrm>
            <a:off x="3835400" y="2798233"/>
            <a:ext cx="1777999" cy="134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  <a:sym typeface="Fjalla One"/>
              </a:rPr>
              <a:t>Vihan Parmar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  <a:sym typeface="Fjalla One"/>
              </a:rPr>
              <a:t>Mady Dembele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  <a:sym typeface="Fjalla One"/>
              </a:rPr>
              <a:t>Roneil Boodram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  <a:sym typeface="Fjalla One"/>
              </a:rPr>
              <a:t>Lang Gong 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7A7B3AD-C5D3-B94A-890B-1D6EC52ABF6A}"/>
              </a:ext>
            </a:extLst>
          </p:cNvPr>
          <p:cNvSpPr txBox="1"/>
          <p:nvPr/>
        </p:nvSpPr>
        <p:spPr>
          <a:xfrm>
            <a:off x="6320367" y="2798233"/>
            <a:ext cx="177799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</a:rPr>
              <a:t>George Lopez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</a:rPr>
              <a:t>Jevon Cowell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</a:rPr>
              <a:t>Tianqi Han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Fjalla One"/>
              </a:rPr>
              <a:t>Maisha Masnoon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17F16-0D87-B448-A78A-4144C3F6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7" y="1018116"/>
            <a:ext cx="4878475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ER</a:t>
              </a:r>
              <a:r>
                <a:rPr lang="zh-CN" altLang="en-US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Diagrams</a:t>
              </a:r>
              <a:endParaRPr sz="6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George Lopez</a:t>
              </a:r>
              <a:r>
                <a:rPr lang="zh-CN" alt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 </a:t>
              </a:r>
              <a:r>
                <a:rPr lang="en-US" altLang="zh-CN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&amp;</a:t>
              </a:r>
              <a:r>
                <a:rPr lang="zh-CN" alt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 </a:t>
              </a:r>
              <a:r>
                <a:rPr 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Jevon Cowell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75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528EBE-FC4D-7041-B18A-1CDD9D50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7" y="1117600"/>
            <a:ext cx="4878475" cy="2912533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User</a:t>
              </a:r>
              <a:r>
                <a:rPr lang="zh-CN" altLang="en-US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3600" dirty="0">
                  <a:solidFill>
                    <a:srgbClr val="494949"/>
                  </a:solidFill>
                  <a:latin typeface="Fjalla One"/>
                  <a:sym typeface="Fjalla One"/>
                </a:rPr>
                <a:t>Stories</a:t>
              </a:r>
              <a:endParaRPr sz="4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Mady Dembele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33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4400" dirty="0">
                  <a:solidFill>
                    <a:srgbClr val="494949"/>
                  </a:solidFill>
                  <a:latin typeface="Fjalla One"/>
                  <a:sym typeface="Fjalla One"/>
                </a:rPr>
                <a:t>Test</a:t>
              </a:r>
              <a:r>
                <a:rPr lang="zh-CN" altLang="en-US" sz="4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4400" dirty="0">
                  <a:solidFill>
                    <a:srgbClr val="494949"/>
                  </a:solidFill>
                  <a:latin typeface="Fjalla One"/>
                  <a:sym typeface="Fjalla One"/>
                </a:rPr>
                <a:t>Plan</a:t>
              </a:r>
              <a:endParaRPr sz="6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>
                  <a:latin typeface="Fjalla One"/>
                </a:rPr>
                <a:t>Maisha Masnoon </a:t>
              </a:r>
              <a:r>
                <a:rPr lang="en-US" altLang="zh-CN" b="1" dirty="0">
                  <a:latin typeface="Fjalla One"/>
                </a:rPr>
                <a:t>&amp;</a:t>
              </a:r>
              <a:r>
                <a:rPr lang="zh-CN" altLang="en-US" b="1" dirty="0">
                  <a:latin typeface="Fjalla One"/>
                </a:rPr>
                <a:t> </a:t>
              </a:r>
              <a:r>
                <a:rPr lang="en-US" altLang="zh-CN" b="1" dirty="0">
                  <a:latin typeface="Fjalla One"/>
                </a:rPr>
                <a:t>Tianqi</a:t>
              </a:r>
              <a:r>
                <a:rPr lang="zh-CN" altLang="en-US" b="1" dirty="0">
                  <a:latin typeface="Fjalla One"/>
                </a:rPr>
                <a:t> </a:t>
              </a:r>
              <a:r>
                <a:rPr lang="en-US" altLang="zh-CN" b="1" dirty="0">
                  <a:latin typeface="Fjalla One"/>
                </a:rPr>
                <a:t>Han</a:t>
              </a:r>
              <a:endParaRPr lang="en-US" b="1" dirty="0">
                <a:latin typeface="Fjalla One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032CAE5-FCCB-F64E-9B27-7821A259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07" y="546099"/>
            <a:ext cx="3106374" cy="4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3225" y="157673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/>
              <a:t>GitHub</a:t>
            </a:r>
            <a:endParaRPr sz="44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762167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" dirty="0"/>
              <a:t> </a:t>
            </a:r>
            <a:endParaRPr lang="en-US" altLang="zh-CN" sz="600" dirty="0"/>
          </a:p>
          <a:p>
            <a:r>
              <a:rPr lang="en-US" b="1" dirty="0">
                <a:latin typeface="Fjalla One"/>
              </a:rPr>
              <a:t>Jevon Cowell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59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3225" y="157673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4400" dirty="0">
                <a:solidFill>
                  <a:srgbClr val="494949"/>
                </a:solidFill>
              </a:rPr>
              <a:t>App</a:t>
            </a:r>
            <a:r>
              <a:rPr lang="zh-CN" altLang="en-US" sz="4400" dirty="0">
                <a:solidFill>
                  <a:srgbClr val="494949"/>
                </a:solidFill>
              </a:rPr>
              <a:t> </a:t>
            </a:r>
            <a:r>
              <a:rPr lang="en-US" altLang="zh-CN" sz="4400" dirty="0">
                <a:solidFill>
                  <a:srgbClr val="494949"/>
                </a:solidFill>
              </a:rPr>
              <a:t>Demo</a:t>
            </a:r>
            <a:endParaRPr sz="44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762167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solidFill>
                  <a:srgbClr val="494949"/>
                </a:solidFill>
              </a:rPr>
              <a:t>Presented</a:t>
            </a:r>
            <a:r>
              <a:rPr lang="zh-CN" altLang="en-US" dirty="0">
                <a:solidFill>
                  <a:srgbClr val="494949"/>
                </a:solidFill>
              </a:rPr>
              <a:t> </a:t>
            </a:r>
            <a:r>
              <a:rPr lang="en-US" altLang="zh-CN" dirty="0">
                <a:solidFill>
                  <a:srgbClr val="494949"/>
                </a:solidFill>
              </a:rPr>
              <a:t>by</a:t>
            </a:r>
            <a:r>
              <a:rPr lang="zh-CN" altLang="en-US" sz="600" dirty="0">
                <a:solidFill>
                  <a:srgbClr val="494949"/>
                </a:solidFill>
              </a:rPr>
              <a:t> </a:t>
            </a:r>
            <a:endParaRPr lang="en-US" altLang="zh-CN" sz="600" dirty="0">
              <a:solidFill>
                <a:srgbClr val="494949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494949"/>
                </a:solidFill>
                <a:latin typeface="Fjalla One"/>
              </a:rPr>
              <a:t>George Lopez </a:t>
            </a:r>
          </a:p>
        </p:txBody>
      </p:sp>
    </p:spTree>
    <p:extLst>
      <p:ext uri="{BB962C8B-B14F-4D97-AF65-F5344CB8AC3E}">
        <p14:creationId xmlns:p14="http://schemas.microsoft.com/office/powerpoint/2010/main" val="172947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700" dirty="0">
                <a:solidFill>
                  <a:schemeClr val="dk2"/>
                </a:solidFill>
              </a:rPr>
              <a:t>Thank</a:t>
            </a:r>
            <a:r>
              <a:rPr lang="zh-CN" altLang="en-US" sz="5700" dirty="0">
                <a:solidFill>
                  <a:schemeClr val="dk2"/>
                </a:solidFill>
              </a:rPr>
              <a:t> </a:t>
            </a:r>
            <a:r>
              <a:rPr lang="en-US" altLang="zh-CN" sz="5700" dirty="0"/>
              <a:t>you!</a:t>
            </a:r>
            <a:endParaRPr sz="10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64E3B98-81D9-5E41-8441-3DC5543589BC}"/>
              </a:ext>
            </a:extLst>
          </p:cNvPr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C74C0DC-B766-BB4A-916E-80AF1F33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47750"/>
            <a:ext cx="1270000" cy="127000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308DF53-70B4-0A4E-99D2-B416DBC5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355850"/>
            <a:ext cx="1828800" cy="431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FB8EC5-BBD4-F540-B227-35F380FB6E47}"/>
              </a:ext>
            </a:extLst>
          </p:cNvPr>
          <p:cNvSpPr txBox="1"/>
          <p:nvPr/>
        </p:nvSpPr>
        <p:spPr>
          <a:xfrm>
            <a:off x="4419600" y="605731"/>
            <a:ext cx="2142067" cy="39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BRM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Context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Diagram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Architecture Diagrams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RCT</a:t>
            </a:r>
            <a:r>
              <a:rPr lang="en-US" dirty="0">
                <a:solidFill>
                  <a:schemeClr val="dk2"/>
                </a:solidFill>
                <a:latin typeface="Fjalla One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Use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Case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Diagrams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Activity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Diagrams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Data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Flow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Diagrams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ER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Diagrams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User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Stories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Test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Plan</a:t>
            </a:r>
            <a:endParaRPr lang="en-US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GitHub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endParaRPr lang="en-US" altLang="zh-CN" dirty="0">
              <a:solidFill>
                <a:schemeClr val="dk2"/>
              </a:solidFill>
              <a:latin typeface="Fjall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2"/>
                </a:solidFill>
                <a:latin typeface="Fjalla One"/>
              </a:rPr>
              <a:t>App</a:t>
            </a:r>
            <a:r>
              <a:rPr lang="zh-CN" altLang="en-US" dirty="0">
                <a:solidFill>
                  <a:schemeClr val="dk2"/>
                </a:solidFill>
                <a:latin typeface="Fjalla One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Fjalla One"/>
              </a:rPr>
              <a:t>Demo</a:t>
            </a:r>
            <a:endParaRPr lang="en-US" dirty="0">
              <a:solidFill>
                <a:schemeClr val="dk2"/>
              </a:solidFill>
              <a:latin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7142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2367A-CF0B-EC45-BA2B-5D025A87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50" y="1018116"/>
            <a:ext cx="4948610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4400" dirty="0">
                  <a:solidFill>
                    <a:srgbClr val="494949"/>
                  </a:solidFill>
                  <a:latin typeface="Fjalla One"/>
                  <a:sym typeface="Fjalla One"/>
                </a:rPr>
                <a:t>BRM</a:t>
              </a:r>
              <a:endParaRPr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Mady Dembele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290708-7776-C645-ABE3-AEB23142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9" y="1018116"/>
            <a:ext cx="4878477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Context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Diagram</a:t>
              </a:r>
              <a:endParaRPr sz="105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/>
              <a:r>
                <a:rPr lang="zh-CN" altLang="en-US" sz="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endParaRPr lang="en-US" altLang="zh-CN" sz="600" dirty="0">
                <a:solidFill>
                  <a:srgbClr val="494949"/>
                </a:solidFill>
                <a:latin typeface="Barlow Semi Condensed"/>
                <a:sym typeface="Barlow Semi Condensed"/>
              </a:endParaRPr>
            </a:p>
            <a:p>
              <a:pPr lvl="0" algn="ctr"/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Roneil Boodram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6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6"/>
              <a:ext cx="3324000" cy="98550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Architecture 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Diagrams</a:t>
              </a:r>
              <a:endParaRPr sz="10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George Lopez</a:t>
              </a:r>
              <a:r>
                <a:rPr lang="zh-CN" alt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 </a:t>
              </a:r>
              <a:r>
                <a:rPr lang="en-US" altLang="zh-CN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&amp;</a:t>
              </a:r>
              <a:r>
                <a:rPr lang="zh-CN" alt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 </a:t>
              </a:r>
              <a:r>
                <a:rPr lang="en-US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Jevon Cowell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F637B1-E64B-164B-A26C-17719B0E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94" y="400049"/>
            <a:ext cx="4131184" cy="2089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A5FB7-BAE2-FE47-9622-34E3C98E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594" y="2653810"/>
            <a:ext cx="4131183" cy="23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26296E-DDFB-B34A-ADE4-58F3F9EC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8" y="1018116"/>
            <a:ext cx="4878477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4400" dirty="0">
                  <a:solidFill>
                    <a:srgbClr val="494949"/>
                  </a:solidFill>
                  <a:latin typeface="Fjalla One"/>
                  <a:sym typeface="Fjalla One"/>
                </a:rPr>
                <a:t>RCT</a:t>
              </a:r>
              <a:endParaRPr sz="105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/>
              <a:r>
                <a:rPr lang="zh-CN" altLang="en-US" sz="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endParaRPr lang="en-US" altLang="zh-CN" sz="600" dirty="0">
                <a:solidFill>
                  <a:srgbClr val="494949"/>
                </a:solidFill>
                <a:latin typeface="Barlow Semi Condensed"/>
                <a:sym typeface="Barlow Semi Condensed"/>
              </a:endParaRPr>
            </a:p>
            <a:p>
              <a:pPr lvl="0" algn="ctr"/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Roneil Boodram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12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4CF902-ECDC-474F-9231-C1EA67A1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8" y="1018116"/>
            <a:ext cx="4878476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Use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Case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Diagrams</a:t>
              </a:r>
              <a:endParaRPr sz="9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/>
              <a:r>
                <a:rPr lang="zh-CN" altLang="en-US" sz="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endParaRPr lang="en-US" altLang="zh-CN" sz="600" dirty="0">
                <a:solidFill>
                  <a:srgbClr val="494949"/>
                </a:solidFill>
                <a:latin typeface="Barlow Semi Condensed"/>
                <a:sym typeface="Barlow Semi Condensed"/>
              </a:endParaRPr>
            </a:p>
            <a:p>
              <a:pPr lvl="0" algn="ctr"/>
              <a:r>
                <a:rPr lang="en-US" altLang="zh-CN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Lang</a:t>
              </a:r>
              <a:r>
                <a:rPr lang="zh-CN" alt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Gong</a:t>
              </a:r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0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D9AB2-9EE4-584B-8D6F-FD373FBF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9" y="1018116"/>
            <a:ext cx="4878476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Activity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Diagrams</a:t>
              </a:r>
              <a:endParaRPr sz="7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/>
              <a:r>
                <a:rPr lang="zh-CN" altLang="en-US" sz="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endParaRPr lang="en-US" altLang="zh-CN" sz="600" dirty="0">
                <a:solidFill>
                  <a:srgbClr val="494949"/>
                </a:solidFill>
                <a:latin typeface="Barlow Semi Condensed"/>
                <a:sym typeface="Barlow Semi Condensed"/>
              </a:endParaRPr>
            </a:p>
            <a:p>
              <a:pPr lvl="0" algn="ctr"/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Fjalla One"/>
                </a:rPr>
                <a:t>Vihan Parmar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38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3C95E-2EDD-0040-B107-2774B589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7" y="1018116"/>
            <a:ext cx="4878475" cy="3107268"/>
          </a:xfrm>
          <a:prstGeom prst="rect">
            <a:avLst/>
          </a:prstGeom>
        </p:spPr>
      </p:pic>
      <p:grpSp>
        <p:nvGrpSpPr>
          <p:cNvPr id="3" name="Google Shape;2620;p47">
            <a:extLst>
              <a:ext uri="{FF2B5EF4-FFF2-40B4-BE49-F238E27FC236}">
                <a16:creationId xmlns:a16="http://schemas.microsoft.com/office/drawing/2014/main" id="{97273FAA-8AD5-6444-9F0E-9CBF08AB353C}"/>
              </a:ext>
            </a:extLst>
          </p:cNvPr>
          <p:cNvGrpSpPr/>
          <p:nvPr/>
        </p:nvGrpSpPr>
        <p:grpSpPr>
          <a:xfrm>
            <a:off x="143932" y="1202292"/>
            <a:ext cx="2603751" cy="892234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A568A290-492F-164A-9691-6FEA1EB649E4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6D1E5E03-22EB-8540-AD9C-3B19B6075387}"/>
                </a:ext>
              </a:extLst>
            </p:cNvPr>
            <p:cNvSpPr/>
            <p:nvPr/>
          </p:nvSpPr>
          <p:spPr>
            <a:xfrm>
              <a:off x="2849650" y="606775"/>
              <a:ext cx="3324000" cy="9854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Data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Flow</a:t>
              </a:r>
              <a:r>
                <a:rPr lang="zh-CN" altLang="en-US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 </a:t>
              </a:r>
              <a:r>
                <a:rPr lang="en-US" altLang="zh-CN" sz="2400" dirty="0">
                  <a:solidFill>
                    <a:srgbClr val="494949"/>
                  </a:solidFill>
                  <a:latin typeface="Fjalla One"/>
                  <a:sym typeface="Fjalla One"/>
                </a:rPr>
                <a:t>Diagrams</a:t>
              </a:r>
              <a:endParaRPr sz="800" dirty="0"/>
            </a:p>
          </p:txBody>
        </p:sp>
      </p:grpSp>
      <p:grpSp>
        <p:nvGrpSpPr>
          <p:cNvPr id="6" name="Google Shape;2620;p47">
            <a:extLst>
              <a:ext uri="{FF2B5EF4-FFF2-40B4-BE49-F238E27FC236}">
                <a16:creationId xmlns:a16="http://schemas.microsoft.com/office/drawing/2014/main" id="{F8A187CF-2646-E747-8D74-F74CCF53A690}"/>
              </a:ext>
            </a:extLst>
          </p:cNvPr>
          <p:cNvGrpSpPr/>
          <p:nvPr/>
        </p:nvGrpSpPr>
        <p:grpSpPr>
          <a:xfrm>
            <a:off x="143932" y="3048975"/>
            <a:ext cx="2603751" cy="892234"/>
            <a:chOff x="2771600" y="526920"/>
            <a:chExt cx="3480300" cy="1145236"/>
          </a:xfrm>
        </p:grpSpPr>
        <p:sp>
          <p:nvSpPr>
            <p:cNvPr id="7" name="Google Shape;2621;p47">
              <a:extLst>
                <a:ext uri="{FF2B5EF4-FFF2-40B4-BE49-F238E27FC236}">
                  <a16:creationId xmlns:a16="http://schemas.microsoft.com/office/drawing/2014/main" id="{7E70D4A7-89A1-E247-96E4-79011B84B47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2;p47">
              <a:extLst>
                <a:ext uri="{FF2B5EF4-FFF2-40B4-BE49-F238E27FC236}">
                  <a16:creationId xmlns:a16="http://schemas.microsoft.com/office/drawing/2014/main" id="{674E6D14-9CE4-CF40-8F56-5F8907D6207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Presented</a:t>
              </a:r>
              <a:r>
                <a:rPr lang="zh-CN" altLang="en-US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 </a:t>
              </a:r>
              <a:r>
                <a:rPr lang="en-US" altLang="zh-CN" sz="1600" dirty="0">
                  <a:solidFill>
                    <a:srgbClr val="494949"/>
                  </a:solidFill>
                  <a:latin typeface="Barlow Semi Condensed"/>
                  <a:sym typeface="Barlow Semi Condensed"/>
                </a:rPr>
                <a:t>by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sz="1600" b="1" dirty="0">
                  <a:solidFill>
                    <a:srgbClr val="494949"/>
                  </a:solidFill>
                  <a:latin typeface="Fjalla One"/>
                  <a:sym typeface="Barlow Semi Condensed"/>
                </a:rPr>
                <a:t>Jevon Cowell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7454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132</Words>
  <Application>Microsoft Macintosh PowerPoint</Application>
  <PresentationFormat>On-screen Show (16:9)</PresentationFormat>
  <Paragraphs>65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Fjalla One</vt:lpstr>
      <vt:lpstr>Barlow Semi Condensed Medium</vt:lpstr>
      <vt:lpstr>Barlow Semi Condensed</vt:lpstr>
      <vt:lpstr>Arial</vt:lpstr>
      <vt:lpstr>Technology Consulting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</vt:lpstr>
      <vt:lpstr>App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Gong, Mr. Lang</cp:lastModifiedBy>
  <cp:revision>18</cp:revision>
  <dcterms:modified xsi:type="dcterms:W3CDTF">2021-04-26T19:44:01Z</dcterms:modified>
</cp:coreProperties>
</file>