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95xcIRp45u2X/GuU37FvjxJf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5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59b078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a59b078c7_1_0:notes"/>
          <p:cNvSpPr/>
          <p:nvPr>
            <p:ph idx="2" type="sldImg"/>
          </p:nvPr>
        </p:nvSpPr>
        <p:spPr>
          <a:xfrm>
            <a:off x="-2463753" y="685800"/>
            <a:ext cx="117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3f67843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93f678431_0_160:notes"/>
          <p:cNvSpPr/>
          <p:nvPr>
            <p:ph idx="2" type="sldImg"/>
          </p:nvPr>
        </p:nvSpPr>
        <p:spPr>
          <a:xfrm>
            <a:off x="-2463753" y="685800"/>
            <a:ext cx="117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3f678431_0_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93f678431_0_17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c93f678431_0_17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c93f678431_0_17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c93f678431_0_17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93f678431_0_17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c93f678431_0_17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gc93f678431_0_17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c93f678431_0_17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c93f678431_0_1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3f678431_0_18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c93f678431_0_18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c93f678431_0_18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c93f678431_0_18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c93f678431_0_18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3f678431_0_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c93f678431_0_18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gc93f678431_0_18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gc93f678431_0_18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c93f678431_0_18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93f678431_0_18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3f678431_0_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c93f678431_0_19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c93f678431_0_19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gc93f678431_0_19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c93f678431_0_19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gc93f678431_0_19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c93f678431_0_19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c93f678431_0_19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93f678431_0_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c93f678431_0_20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c93f678431_0_20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c93f678431_0_20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3f678431_0_2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c93f678431_0_2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c93f678431_0_2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3f678431_0_21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c93f678431_0_21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c93f678431_0_21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c93f678431_0_2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c93f678431_0_2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c93f678431_0_2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3f678431_0_22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c93f678431_0_2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c93f678431_0_22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c93f678431_0_2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c93f678431_0_2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c93f678431_0_2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3f678431_0_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c93f678431_0_228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c93f678431_0_2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c93f678431_0_2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c93f678431_0_2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3f678431_0_23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c93f678431_0_23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c93f678431_0_2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c93f678431_0_2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c93f678431_0_2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93f678431_0_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c93f678431_0_1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c93f678431_0_16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c93f678431_0_16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c93f678431_0_16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59b078c7_1_0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Diagram(Logical)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ca59b078c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975"/>
            <a:ext cx="9143997" cy="367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3f678431_0_160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Diagram(Physical)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c93f678431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975"/>
            <a:ext cx="9144003" cy="39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