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453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1DGFnVzfsy0lE3OKgMl+YKccR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45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381953" y="685800"/>
            <a:ext cx="609409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381953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lvl="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940249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349574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286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6291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29843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29843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29844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683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29844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29844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29844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>
            <p:ph type="ctrTitle"/>
          </p:nvPr>
        </p:nvSpPr>
        <p:spPr>
          <a:xfrm>
            <a:off x="2397011" y="537806"/>
            <a:ext cx="435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1000" lIns="62050" spcFirstLastPara="1" rIns="62050" wrap="square" tIns="31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lang="en-GB" sz="1800"/>
              <a:t>Carriage  </a:t>
            </a:r>
            <a:br>
              <a:rPr b="1" lang="en-GB" sz="1800"/>
            </a:br>
            <a:r>
              <a:rPr lang="en-GB" sz="1800"/>
              <a:t>Activity Diagram </a:t>
            </a:r>
            <a:endParaRPr sz="1800"/>
          </a:p>
        </p:txBody>
      </p:sp>
      <p:sp>
        <p:nvSpPr>
          <p:cNvPr id="130" name="Google Shape;130;p1"/>
          <p:cNvSpPr/>
          <p:nvPr/>
        </p:nvSpPr>
        <p:spPr>
          <a:xfrm rot="-5400000">
            <a:off x="-268550" y="2389750"/>
            <a:ext cx="2363700" cy="2958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Vendors (Stores)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061200" y="1355800"/>
            <a:ext cx="7829700" cy="2363700"/>
          </a:xfrm>
          <a:prstGeom prst="rect">
            <a:avLst/>
          </a:prstGeom>
          <a:solidFill>
            <a:srgbClr val="D0CE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748439" y="2216204"/>
            <a:ext cx="982500" cy="2928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126499" y="2286696"/>
            <a:ext cx="211200" cy="1524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499155" y="2214954"/>
            <a:ext cx="1061700" cy="295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Log-In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"/>
          <p:cNvCxnSpPr>
            <a:stCxn id="133" idx="6"/>
            <a:endCxn id="132" idx="1"/>
          </p:cNvCxnSpPr>
          <p:nvPr/>
        </p:nvCxnSpPr>
        <p:spPr>
          <a:xfrm flipH="1" rot="10800000">
            <a:off x="1337699" y="2362596"/>
            <a:ext cx="410700" cy="3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6" name="Google Shape;136;p1"/>
          <p:cNvCxnSpPr>
            <a:stCxn id="132" idx="3"/>
          </p:cNvCxnSpPr>
          <p:nvPr/>
        </p:nvCxnSpPr>
        <p:spPr>
          <a:xfrm>
            <a:off x="2730939" y="2362604"/>
            <a:ext cx="375300" cy="6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7" name="Google Shape;137;p1"/>
          <p:cNvSpPr/>
          <p:nvPr/>
        </p:nvSpPr>
        <p:spPr>
          <a:xfrm>
            <a:off x="3106255" y="2216351"/>
            <a:ext cx="1017600" cy="295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Help Desk Support</a:t>
            </a:r>
            <a:endParaRPr b="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7379901" y="2212298"/>
            <a:ext cx="1236900" cy="3036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and put items for sale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"/>
          <p:cNvGrpSpPr/>
          <p:nvPr/>
        </p:nvGrpSpPr>
        <p:grpSpPr>
          <a:xfrm>
            <a:off x="1126511" y="2991676"/>
            <a:ext cx="240000" cy="232500"/>
            <a:chOff x="2180286" y="2839276"/>
            <a:chExt cx="240000" cy="232500"/>
          </a:xfrm>
        </p:grpSpPr>
        <p:sp>
          <p:nvSpPr>
            <p:cNvPr id="140" name="Google Shape;140;p1"/>
            <p:cNvSpPr/>
            <p:nvPr/>
          </p:nvSpPr>
          <p:spPr>
            <a:xfrm>
              <a:off x="2238187" y="2877825"/>
              <a:ext cx="124200" cy="1524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3250" lIns="46525" spcFirstLastPara="1" rIns="46525" wrap="square" tIns="232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2180286" y="2839276"/>
              <a:ext cx="240000" cy="232500"/>
            </a:xfrm>
            <a:prstGeom prst="donut">
              <a:avLst>
                <a:gd fmla="val 0" name="adj"/>
              </a:avLst>
            </a:prstGeom>
            <a:solidFill>
              <a:srgbClr val="134D7E"/>
            </a:solidFill>
            <a:ln cap="flat" cmpd="sng" w="25400">
              <a:solidFill>
                <a:srgbClr val="0D3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1000" lIns="62050" spcFirstLastPara="1" rIns="62050" wrap="square" tIns="31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"/>
          <p:cNvSpPr/>
          <p:nvPr/>
        </p:nvSpPr>
        <p:spPr>
          <a:xfrm>
            <a:off x="5725726" y="2956123"/>
            <a:ext cx="1236900" cy="3036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Receive Order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913914" y="2956123"/>
            <a:ext cx="1236900" cy="3036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 Customer Information &amp; Delivery Person Information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1909451" y="2956123"/>
            <a:ext cx="1236900" cy="3036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 and respond to customer comments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5836625" y="2125450"/>
            <a:ext cx="910500" cy="4743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account exist?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7379901" y="2956123"/>
            <a:ext cx="1236900" cy="3036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Digital Banners and Coupons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1"/>
          <p:cNvCxnSpPr>
            <a:stCxn id="137" idx="3"/>
            <a:endCxn id="134" idx="1"/>
          </p:cNvCxnSpPr>
          <p:nvPr/>
        </p:nvCxnSpPr>
        <p:spPr>
          <a:xfrm flipH="1" rot="10800000">
            <a:off x="4123855" y="2362601"/>
            <a:ext cx="375300" cy="15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48" name="Google Shape;148;p1"/>
          <p:cNvCxnSpPr>
            <a:stCxn id="134" idx="3"/>
            <a:endCxn id="145" idx="1"/>
          </p:cNvCxnSpPr>
          <p:nvPr/>
        </p:nvCxnSpPr>
        <p:spPr>
          <a:xfrm>
            <a:off x="5560855" y="2362704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49" name="Google Shape;149;p1"/>
          <p:cNvCxnSpPr>
            <a:stCxn id="145" idx="3"/>
            <a:endCxn id="138" idx="1"/>
          </p:cNvCxnSpPr>
          <p:nvPr/>
        </p:nvCxnSpPr>
        <p:spPr>
          <a:xfrm>
            <a:off x="6747125" y="2362600"/>
            <a:ext cx="632700" cy="15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50" name="Google Shape;150;p1"/>
          <p:cNvSpPr txBox="1"/>
          <p:nvPr/>
        </p:nvSpPr>
        <p:spPr>
          <a:xfrm>
            <a:off x="6726050" y="2125438"/>
            <a:ext cx="410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5800625" y="1639951"/>
            <a:ext cx="982500" cy="2925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 for Account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"/>
          <p:cNvCxnSpPr>
            <a:stCxn id="145" idx="0"/>
            <a:endCxn id="151" idx="2"/>
          </p:cNvCxnSpPr>
          <p:nvPr/>
        </p:nvCxnSpPr>
        <p:spPr>
          <a:xfrm rot="10800000">
            <a:off x="6291875" y="1932550"/>
            <a:ext cx="0" cy="1929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53" name="Google Shape;153;p1"/>
          <p:cNvSpPr txBox="1"/>
          <p:nvPr/>
        </p:nvSpPr>
        <p:spPr>
          <a:xfrm>
            <a:off x="6291875" y="1882750"/>
            <a:ext cx="410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"/>
          <p:cNvCxnSpPr/>
          <p:nvPr/>
        </p:nvCxnSpPr>
        <p:spPr>
          <a:xfrm>
            <a:off x="7996525" y="1788175"/>
            <a:ext cx="21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1"/>
          <p:cNvCxnSpPr>
            <a:stCxn id="138" idx="2"/>
            <a:endCxn id="146" idx="0"/>
          </p:cNvCxnSpPr>
          <p:nvPr/>
        </p:nvCxnSpPr>
        <p:spPr>
          <a:xfrm>
            <a:off x="7998351" y="2515898"/>
            <a:ext cx="0" cy="4401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6" name="Google Shape;156;p1"/>
          <p:cNvCxnSpPr>
            <a:stCxn id="146" idx="1"/>
            <a:endCxn id="142" idx="3"/>
          </p:cNvCxnSpPr>
          <p:nvPr/>
        </p:nvCxnSpPr>
        <p:spPr>
          <a:xfrm rot="10800000">
            <a:off x="6962601" y="3107923"/>
            <a:ext cx="4173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7" name="Google Shape;157;p1"/>
          <p:cNvCxnSpPr>
            <a:stCxn id="142" idx="1"/>
            <a:endCxn id="143" idx="3"/>
          </p:cNvCxnSpPr>
          <p:nvPr/>
        </p:nvCxnSpPr>
        <p:spPr>
          <a:xfrm rot="10800000">
            <a:off x="5150926" y="3107923"/>
            <a:ext cx="5748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8" name="Google Shape;158;p1"/>
          <p:cNvCxnSpPr>
            <a:stCxn id="143" idx="1"/>
            <a:endCxn id="144" idx="3"/>
          </p:cNvCxnSpPr>
          <p:nvPr/>
        </p:nvCxnSpPr>
        <p:spPr>
          <a:xfrm rot="10800000">
            <a:off x="3146214" y="3107923"/>
            <a:ext cx="7677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9" name="Google Shape;159;p1"/>
          <p:cNvCxnSpPr>
            <a:stCxn id="144" idx="1"/>
            <a:endCxn id="141" idx="6"/>
          </p:cNvCxnSpPr>
          <p:nvPr/>
        </p:nvCxnSpPr>
        <p:spPr>
          <a:xfrm rot="10800000">
            <a:off x="1366451" y="3107923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60" name="Google Shape;160;p1"/>
          <p:cNvCxnSpPr>
            <a:stCxn id="151" idx="3"/>
          </p:cNvCxnSpPr>
          <p:nvPr/>
        </p:nvCxnSpPr>
        <p:spPr>
          <a:xfrm>
            <a:off x="6783125" y="1786201"/>
            <a:ext cx="12234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ctrTitle"/>
          </p:nvPr>
        </p:nvSpPr>
        <p:spPr>
          <a:xfrm>
            <a:off x="2224711" y="-74994"/>
            <a:ext cx="435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1000" lIns="62050" spcFirstLastPara="1" rIns="62050" wrap="square" tIns="31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lang="en-GB" sz="1600"/>
              <a:t>Carriage  </a:t>
            </a:r>
            <a:br>
              <a:rPr b="1" lang="en-GB" sz="1600"/>
            </a:br>
            <a:r>
              <a:rPr lang="en-GB" sz="1600"/>
              <a:t>Activity Diagram </a:t>
            </a:r>
            <a:endParaRPr sz="1600"/>
          </a:p>
        </p:txBody>
      </p:sp>
      <p:sp>
        <p:nvSpPr>
          <p:cNvPr id="166" name="Google Shape;166;p2"/>
          <p:cNvSpPr/>
          <p:nvPr/>
        </p:nvSpPr>
        <p:spPr>
          <a:xfrm>
            <a:off x="761800" y="691725"/>
            <a:ext cx="8120100" cy="18801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 rot="-5400000">
            <a:off x="-321050" y="1478850"/>
            <a:ext cx="1869900" cy="2958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766900" y="2571750"/>
            <a:ext cx="8109900" cy="24774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 rot="-5400000">
            <a:off x="-624650" y="3662625"/>
            <a:ext cx="2477100" cy="2958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Delivery Drivers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867824" y="837621"/>
            <a:ext cx="211200" cy="1524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1419095" y="771166"/>
            <a:ext cx="1076700" cy="2853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Menu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"/>
          <p:cNvCxnSpPr>
            <a:stCxn id="170" idx="6"/>
            <a:endCxn id="171" idx="1"/>
          </p:cNvCxnSpPr>
          <p:nvPr/>
        </p:nvCxnSpPr>
        <p:spPr>
          <a:xfrm>
            <a:off x="1079024" y="913821"/>
            <a:ext cx="3402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73" name="Google Shape;173;p2"/>
          <p:cNvSpPr/>
          <p:nvPr/>
        </p:nvSpPr>
        <p:spPr>
          <a:xfrm>
            <a:off x="7432625" y="737275"/>
            <a:ext cx="1319400" cy="3531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Grocery Item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1071562" y="3158475"/>
            <a:ext cx="9003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2"/>
          <p:cNvCxnSpPr/>
          <p:nvPr/>
        </p:nvCxnSpPr>
        <p:spPr>
          <a:xfrm flipH="1" rot="10800000">
            <a:off x="2508217" y="913213"/>
            <a:ext cx="457200" cy="12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76" name="Google Shape;176;p2"/>
          <p:cNvCxnSpPr>
            <a:stCxn id="174" idx="3"/>
            <a:endCxn id="177" idx="1"/>
          </p:cNvCxnSpPr>
          <p:nvPr/>
        </p:nvCxnSpPr>
        <p:spPr>
          <a:xfrm flipH="1" rot="10800000">
            <a:off x="1971862" y="3318225"/>
            <a:ext cx="309900" cy="51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78" name="Google Shape;178;p2"/>
          <p:cNvGrpSpPr/>
          <p:nvPr/>
        </p:nvGrpSpPr>
        <p:grpSpPr>
          <a:xfrm>
            <a:off x="2545391" y="4376054"/>
            <a:ext cx="298500" cy="232500"/>
            <a:chOff x="5389666" y="4144254"/>
            <a:chExt cx="298500" cy="232500"/>
          </a:xfrm>
        </p:grpSpPr>
        <p:sp>
          <p:nvSpPr>
            <p:cNvPr id="179" name="Google Shape;179;p2"/>
            <p:cNvSpPr/>
            <p:nvPr/>
          </p:nvSpPr>
          <p:spPr>
            <a:xfrm>
              <a:off x="5445629" y="4194777"/>
              <a:ext cx="186600" cy="1524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3250" lIns="46525" spcFirstLastPara="1" rIns="46525" wrap="square" tIns="232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389666" y="4144254"/>
              <a:ext cx="298500" cy="232500"/>
            </a:xfrm>
            <a:prstGeom prst="donut">
              <a:avLst>
                <a:gd fmla="val 0" name="adj"/>
              </a:avLst>
            </a:prstGeom>
            <a:solidFill>
              <a:srgbClr val="134D7E"/>
            </a:solidFill>
            <a:ln cap="flat" cmpd="sng" w="25400">
              <a:solidFill>
                <a:srgbClr val="0D3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1000" lIns="62050" spcFirstLastPara="1" rIns="62050" wrap="square" tIns="31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2"/>
          <p:cNvSpPr/>
          <p:nvPr/>
        </p:nvSpPr>
        <p:spPr>
          <a:xfrm>
            <a:off x="5964630" y="4316038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Accept Order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7512724" y="1482519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Check-Out</a:t>
            </a:r>
            <a:endParaRPr b="0" i="0" sz="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5919113" y="748972"/>
            <a:ext cx="10785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 Cart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4514800" y="762037"/>
            <a:ext cx="969300" cy="3036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Product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2281636" y="3153365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Help Desk Support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2990267" y="766076"/>
            <a:ext cx="1017600" cy="295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Help Desk Support</a:t>
            </a:r>
            <a:endParaRPr b="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3847742" y="3175579"/>
            <a:ext cx="1061700" cy="295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Log-In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4553967" y="4316038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Accept multiple orders from same store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"/>
          <p:cNvCxnSpPr/>
          <p:nvPr/>
        </p:nvCxnSpPr>
        <p:spPr>
          <a:xfrm>
            <a:off x="3466399" y="3350603"/>
            <a:ext cx="355800" cy="36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89" name="Google Shape;189;p2"/>
          <p:cNvCxnSpPr>
            <a:stCxn id="185" idx="3"/>
            <a:endCxn id="184" idx="1"/>
          </p:cNvCxnSpPr>
          <p:nvPr/>
        </p:nvCxnSpPr>
        <p:spPr>
          <a:xfrm>
            <a:off x="4007867" y="913826"/>
            <a:ext cx="5070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90" name="Google Shape;190;p2"/>
          <p:cNvCxnSpPr>
            <a:stCxn id="184" idx="3"/>
            <a:endCxn id="183" idx="1"/>
          </p:cNvCxnSpPr>
          <p:nvPr/>
        </p:nvCxnSpPr>
        <p:spPr>
          <a:xfrm>
            <a:off x="5484100" y="913837"/>
            <a:ext cx="4350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91" name="Google Shape;191;p2"/>
          <p:cNvCxnSpPr>
            <a:stCxn id="183" idx="3"/>
          </p:cNvCxnSpPr>
          <p:nvPr/>
        </p:nvCxnSpPr>
        <p:spPr>
          <a:xfrm>
            <a:off x="6997613" y="913822"/>
            <a:ext cx="416400" cy="18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92" name="Google Shape;192;p2"/>
          <p:cNvSpPr/>
          <p:nvPr/>
        </p:nvSpPr>
        <p:spPr>
          <a:xfrm>
            <a:off x="6142875" y="1470837"/>
            <a:ext cx="1017600" cy="3531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Log-in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"/>
          <p:cNvCxnSpPr>
            <a:stCxn id="194" idx="2"/>
          </p:cNvCxnSpPr>
          <p:nvPr/>
        </p:nvCxnSpPr>
        <p:spPr>
          <a:xfrm>
            <a:off x="8052455" y="4645738"/>
            <a:ext cx="243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2"/>
          <p:cNvSpPr/>
          <p:nvPr/>
        </p:nvSpPr>
        <p:spPr>
          <a:xfrm>
            <a:off x="4829613" y="2204926"/>
            <a:ext cx="982500" cy="292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 for Account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3452363" y="1501126"/>
            <a:ext cx="982500" cy="292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Subscription Plan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2205975" y="1340028"/>
            <a:ext cx="1061700" cy="6147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 payment information correct?</a:t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4790013" y="1340028"/>
            <a:ext cx="1061700" cy="6147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Does account exist?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970650" y="1482525"/>
            <a:ext cx="10785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Edit Payment Information</a:t>
            </a:r>
            <a:endParaRPr b="0" i="0" sz="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970650" y="2170800"/>
            <a:ext cx="10785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 Confirmation </a:t>
            </a:r>
            <a:endParaRPr b="0" i="0" sz="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5170738" y="3022290"/>
            <a:ext cx="1061700" cy="6147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Does account exist?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5196963" y="2595214"/>
            <a:ext cx="982500" cy="292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 for Account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6730205" y="3610601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Customer Orders &amp; Information </a:t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7472855" y="4316038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Decline Order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3822200" y="4156300"/>
            <a:ext cx="42300" cy="6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 rot="5400000">
            <a:off x="7288650" y="3761200"/>
            <a:ext cx="42300" cy="6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"/>
          <p:cNvCxnSpPr>
            <a:stCxn id="173" idx="2"/>
            <a:endCxn id="182" idx="0"/>
          </p:cNvCxnSpPr>
          <p:nvPr/>
        </p:nvCxnSpPr>
        <p:spPr>
          <a:xfrm>
            <a:off x="8092325" y="1090375"/>
            <a:ext cx="0" cy="3921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7" name="Google Shape;207;p2"/>
          <p:cNvCxnSpPr>
            <a:stCxn id="182" idx="1"/>
            <a:endCxn id="192" idx="3"/>
          </p:cNvCxnSpPr>
          <p:nvPr/>
        </p:nvCxnSpPr>
        <p:spPr>
          <a:xfrm rot="10800000">
            <a:off x="7160524" y="1647369"/>
            <a:ext cx="3522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8" name="Google Shape;208;p2"/>
          <p:cNvCxnSpPr>
            <a:stCxn id="192" idx="1"/>
            <a:endCxn id="198" idx="3"/>
          </p:cNvCxnSpPr>
          <p:nvPr/>
        </p:nvCxnSpPr>
        <p:spPr>
          <a:xfrm rot="10800000">
            <a:off x="5851575" y="1647387"/>
            <a:ext cx="2913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9" name="Google Shape;209;p2"/>
          <p:cNvCxnSpPr>
            <a:stCxn id="198" idx="2"/>
            <a:endCxn id="195" idx="0"/>
          </p:cNvCxnSpPr>
          <p:nvPr/>
        </p:nvCxnSpPr>
        <p:spPr>
          <a:xfrm>
            <a:off x="5320863" y="1954728"/>
            <a:ext cx="0" cy="2502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0" name="Google Shape;210;p2"/>
          <p:cNvCxnSpPr>
            <a:stCxn id="198" idx="1"/>
            <a:endCxn id="196" idx="3"/>
          </p:cNvCxnSpPr>
          <p:nvPr/>
        </p:nvCxnSpPr>
        <p:spPr>
          <a:xfrm rot="10800000">
            <a:off x="4434813" y="1647378"/>
            <a:ext cx="3552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1" name="Google Shape;211;p2"/>
          <p:cNvCxnSpPr>
            <a:stCxn id="196" idx="1"/>
            <a:endCxn id="197" idx="3"/>
          </p:cNvCxnSpPr>
          <p:nvPr/>
        </p:nvCxnSpPr>
        <p:spPr>
          <a:xfrm rot="10800000">
            <a:off x="3267563" y="1647376"/>
            <a:ext cx="1848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2" name="Google Shape;212;p2"/>
          <p:cNvCxnSpPr>
            <a:stCxn id="197" idx="1"/>
            <a:endCxn id="199" idx="3"/>
          </p:cNvCxnSpPr>
          <p:nvPr/>
        </p:nvCxnSpPr>
        <p:spPr>
          <a:xfrm rot="10800000">
            <a:off x="2049075" y="1647378"/>
            <a:ext cx="1569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3" name="Google Shape;213;p2"/>
          <p:cNvCxnSpPr>
            <a:stCxn id="197" idx="2"/>
          </p:cNvCxnSpPr>
          <p:nvPr/>
        </p:nvCxnSpPr>
        <p:spPr>
          <a:xfrm>
            <a:off x="2736825" y="1954728"/>
            <a:ext cx="6300" cy="3909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"/>
          <p:cNvCxnSpPr>
            <a:endCxn id="200" idx="3"/>
          </p:cNvCxnSpPr>
          <p:nvPr/>
        </p:nvCxnSpPr>
        <p:spPr>
          <a:xfrm rot="10800000">
            <a:off x="2049150" y="2335650"/>
            <a:ext cx="7140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5" name="Google Shape;215;p2"/>
          <p:cNvCxnSpPr>
            <a:stCxn id="186" idx="3"/>
            <a:endCxn id="201" idx="1"/>
          </p:cNvCxnSpPr>
          <p:nvPr/>
        </p:nvCxnSpPr>
        <p:spPr>
          <a:xfrm>
            <a:off x="4909442" y="3323329"/>
            <a:ext cx="261300" cy="63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6" name="Google Shape;216;p2"/>
          <p:cNvCxnSpPr>
            <a:stCxn id="201" idx="0"/>
            <a:endCxn id="202" idx="2"/>
          </p:cNvCxnSpPr>
          <p:nvPr/>
        </p:nvCxnSpPr>
        <p:spPr>
          <a:xfrm rot="10800000">
            <a:off x="5688088" y="2887590"/>
            <a:ext cx="13500" cy="134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7" name="Google Shape;217;p2"/>
          <p:cNvCxnSpPr>
            <a:stCxn id="201" idx="3"/>
            <a:endCxn id="218" idx="1"/>
          </p:cNvCxnSpPr>
          <p:nvPr/>
        </p:nvCxnSpPr>
        <p:spPr>
          <a:xfrm>
            <a:off x="6232438" y="3329640"/>
            <a:ext cx="555600" cy="2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9" name="Google Shape;219;p2"/>
          <p:cNvCxnSpPr>
            <a:stCxn id="203" idx="2"/>
            <a:endCxn id="205" idx="1"/>
          </p:cNvCxnSpPr>
          <p:nvPr/>
        </p:nvCxnSpPr>
        <p:spPr>
          <a:xfrm>
            <a:off x="7309805" y="3940301"/>
            <a:ext cx="0" cy="1356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0" name="Google Shape;220;p2"/>
          <p:cNvCxnSpPr>
            <a:stCxn id="205" idx="3"/>
            <a:endCxn id="181" idx="0"/>
          </p:cNvCxnSpPr>
          <p:nvPr/>
        </p:nvCxnSpPr>
        <p:spPr>
          <a:xfrm flipH="1">
            <a:off x="6544200" y="4118350"/>
            <a:ext cx="765600" cy="197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1" name="Google Shape;221;p2"/>
          <p:cNvCxnSpPr>
            <a:stCxn id="205" idx="3"/>
            <a:endCxn id="194" idx="0"/>
          </p:cNvCxnSpPr>
          <p:nvPr/>
        </p:nvCxnSpPr>
        <p:spPr>
          <a:xfrm>
            <a:off x="7309800" y="4118350"/>
            <a:ext cx="742800" cy="197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2" name="Google Shape;222;p2"/>
          <p:cNvCxnSpPr>
            <a:stCxn id="181" idx="1"/>
            <a:endCxn id="187" idx="3"/>
          </p:cNvCxnSpPr>
          <p:nvPr/>
        </p:nvCxnSpPr>
        <p:spPr>
          <a:xfrm rot="10800000">
            <a:off x="5713230" y="4480888"/>
            <a:ext cx="2514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3" name="Google Shape;223;p2"/>
          <p:cNvCxnSpPr>
            <a:stCxn id="187" idx="1"/>
            <a:endCxn id="204" idx="3"/>
          </p:cNvCxnSpPr>
          <p:nvPr/>
        </p:nvCxnSpPr>
        <p:spPr>
          <a:xfrm flipH="1">
            <a:off x="3864567" y="4480888"/>
            <a:ext cx="689400" cy="114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4" name="Google Shape;224;p2"/>
          <p:cNvCxnSpPr/>
          <p:nvPr/>
        </p:nvCxnSpPr>
        <p:spPr>
          <a:xfrm rot="10800000">
            <a:off x="3864500" y="4797100"/>
            <a:ext cx="4222500" cy="240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5" name="Google Shape;225;p2"/>
          <p:cNvCxnSpPr>
            <a:stCxn id="204" idx="1"/>
            <a:endCxn id="180" idx="6"/>
          </p:cNvCxnSpPr>
          <p:nvPr/>
        </p:nvCxnSpPr>
        <p:spPr>
          <a:xfrm rot="10800000">
            <a:off x="2843900" y="4492300"/>
            <a:ext cx="9783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6" name="Google Shape;226;p2"/>
          <p:cNvCxnSpPr>
            <a:stCxn id="195" idx="1"/>
          </p:cNvCxnSpPr>
          <p:nvPr/>
        </p:nvCxnSpPr>
        <p:spPr>
          <a:xfrm flipH="1">
            <a:off x="3965613" y="2351176"/>
            <a:ext cx="864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2"/>
          <p:cNvCxnSpPr>
            <a:endCxn id="196" idx="2"/>
          </p:cNvCxnSpPr>
          <p:nvPr/>
        </p:nvCxnSpPr>
        <p:spPr>
          <a:xfrm rot="10800000">
            <a:off x="3943613" y="1793626"/>
            <a:ext cx="13500" cy="5619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28" name="Google Shape;228;p2"/>
          <p:cNvSpPr txBox="1"/>
          <p:nvPr/>
        </p:nvSpPr>
        <p:spPr>
          <a:xfrm>
            <a:off x="4517300" y="1432050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"/>
          <p:cNvSpPr txBox="1"/>
          <p:nvPr/>
        </p:nvSpPr>
        <p:spPr>
          <a:xfrm>
            <a:off x="5355500" y="1889250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"/>
          <p:cNvSpPr txBox="1"/>
          <p:nvPr/>
        </p:nvSpPr>
        <p:spPr>
          <a:xfrm>
            <a:off x="6288275" y="3009238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"/>
          <p:cNvSpPr txBox="1"/>
          <p:nvPr/>
        </p:nvSpPr>
        <p:spPr>
          <a:xfrm>
            <a:off x="5279300" y="2803650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"/>
          <p:cNvCxnSpPr/>
          <p:nvPr/>
        </p:nvCxnSpPr>
        <p:spPr>
          <a:xfrm flipH="1">
            <a:off x="6103275" y="2733250"/>
            <a:ext cx="123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2"/>
          <p:cNvCxnSpPr>
            <a:endCxn id="218" idx="0"/>
          </p:cNvCxnSpPr>
          <p:nvPr/>
        </p:nvCxnSpPr>
        <p:spPr>
          <a:xfrm flipH="1">
            <a:off x="7327225" y="2743063"/>
            <a:ext cx="7800" cy="4374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34" name="Google Shape;234;p2"/>
          <p:cNvCxnSpPr>
            <a:stCxn id="199" idx="2"/>
            <a:endCxn id="200" idx="0"/>
          </p:cNvCxnSpPr>
          <p:nvPr/>
        </p:nvCxnSpPr>
        <p:spPr>
          <a:xfrm>
            <a:off x="1509900" y="1812225"/>
            <a:ext cx="0" cy="3585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18" name="Google Shape;218;p2"/>
          <p:cNvSpPr/>
          <p:nvPr/>
        </p:nvSpPr>
        <p:spPr>
          <a:xfrm>
            <a:off x="6787975" y="3180463"/>
            <a:ext cx="1078500" cy="3036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 Notification</a:t>
            </a:r>
            <a:endParaRPr b="0" i="0" sz="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2"/>
          <p:cNvCxnSpPr/>
          <p:nvPr/>
        </p:nvCxnSpPr>
        <p:spPr>
          <a:xfrm flipH="1">
            <a:off x="7300200" y="3491800"/>
            <a:ext cx="19200" cy="1455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36" name="Google Shape;236;p2"/>
          <p:cNvSpPr txBox="1"/>
          <p:nvPr/>
        </p:nvSpPr>
        <p:spPr>
          <a:xfrm>
            <a:off x="2763075" y="1945913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"/>
          <p:cNvSpPr txBox="1"/>
          <p:nvPr/>
        </p:nvSpPr>
        <p:spPr>
          <a:xfrm>
            <a:off x="2002700" y="1355850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"/>
          <p:cNvCxnSpPr>
            <a:stCxn id="200" idx="2"/>
            <a:endCxn id="174" idx="0"/>
          </p:cNvCxnSpPr>
          <p:nvPr/>
        </p:nvCxnSpPr>
        <p:spPr>
          <a:xfrm>
            <a:off x="1509900" y="2500500"/>
            <a:ext cx="11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