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02E295C-BA31-49CF-AF39-F6216DCBA302}">
  <a:tblStyle styleId="{502E295C-BA31-49CF-AF39-F6216DCBA30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e7b6c296f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be7b6c296f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dd03fe48f_8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bdd03fe48f_8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/>
        </p:nvSpPr>
        <p:spPr>
          <a:xfrm flipH="1">
            <a:off x="406495" y="8"/>
            <a:ext cx="8185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Online Grocery Delivery Application - ‘Carriage’ Business Relationship Map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6400" y="346200"/>
            <a:ext cx="7025701" cy="4742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" name="Google Shape;135;p26"/>
          <p:cNvGraphicFramePr/>
          <p:nvPr/>
        </p:nvGraphicFramePr>
        <p:xfrm>
          <a:off x="169082" y="18302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{502E295C-BA31-49CF-AF39-F6216DCBA302}</a:tableStyleId>
              </a:tblPr>
              <a:tblGrid>
                <a:gridCol w="2482225"/>
                <a:gridCol w="4372750"/>
                <a:gridCol w="1950875"/>
              </a:tblGrid>
              <a:tr h="663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Business Group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User </a:t>
                      </a:r>
                      <a:r>
                        <a:rPr lang="en-GB" sz="1400" u="none" cap="none" strike="noStrike"/>
                        <a:t>Roles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Team Member Name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(Bus. Group Proxy)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989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Advertisement Sales Management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Advertisement Sales Representatives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Pricing optimization &amp; final ad rate analyst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Digital </a:t>
                      </a:r>
                      <a:r>
                        <a:rPr lang="en-GB" sz="1100"/>
                        <a:t>Advertising Management Specialist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Market researcher of new advertising sales techniques</a:t>
                      </a:r>
                      <a:r>
                        <a:rPr lang="en-GB" sz="1100"/>
                        <a:t>.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Maisha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68600" marL="68600"/>
                </a:tc>
              </a:tr>
              <a:tr h="574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/>
                        <a:t>User Support Team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/>
                        <a:t>User Support Team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Lang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68600" marL="68600"/>
                </a:tc>
              </a:tr>
              <a:tr h="590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Delivery Management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/>
                        <a:t>Delivery Management Representative (Manage a delivery team to ensure timely and accurate customer deliveries.)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Mady</a:t>
                      </a:r>
                      <a:endParaRPr sz="11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sp>
        <p:nvSpPr>
          <p:cNvPr id="136" name="Google Shape;136;p26"/>
          <p:cNvSpPr txBox="1"/>
          <p:nvPr/>
        </p:nvSpPr>
        <p:spPr>
          <a:xfrm>
            <a:off x="169075" y="13570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 Users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37" name="Google Shape;137;p26"/>
          <p:cNvSpPr txBox="1"/>
          <p:nvPr/>
        </p:nvSpPr>
        <p:spPr>
          <a:xfrm>
            <a:off x="169075" y="474275"/>
            <a:ext cx="3339000" cy="9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External Users (Customers)</a:t>
            </a:r>
            <a:endParaRPr sz="1100"/>
          </a:p>
          <a:p>
            <a:pPr indent="-19685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Unregister Customers (Jevon)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685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Customers (Tianqi)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685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Participating Grocery Stores</a:t>
            </a:r>
            <a:r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(Lang)</a:t>
            </a:r>
            <a:endParaRPr sz="1100"/>
          </a:p>
          <a:p>
            <a:pPr indent="-19685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Deliverers (Mady)</a:t>
            </a:r>
            <a:endParaRPr sz="1100"/>
          </a:p>
        </p:txBody>
      </p:sp>
      <p:sp>
        <p:nvSpPr>
          <p:cNvPr id="138" name="Google Shape;138;p26"/>
          <p:cNvSpPr txBox="1"/>
          <p:nvPr/>
        </p:nvSpPr>
        <p:spPr>
          <a:xfrm>
            <a:off x="2661302" y="86515"/>
            <a:ext cx="38214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Roles by Business Group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