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954dc6c3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954dc6c3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680200" y="96350"/>
            <a:ext cx="37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Carriage’s ER Diagram - </a:t>
            </a:r>
            <a:r>
              <a:rPr b="1" lang="en"/>
              <a:t>Conceptual</a:t>
            </a:r>
            <a:endParaRPr b="1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8950"/>
            <a:ext cx="8839201" cy="3774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680200" y="96350"/>
            <a:ext cx="37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Carriage’s ER Diagram - Logical</a:t>
            </a:r>
            <a:endParaRPr b="1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225" y="400675"/>
            <a:ext cx="6053562" cy="4342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