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674E94-193D-40F7-831B-1C9877F9E5C0}">
  <a:tblStyle styleId="{B3674E94-193D-40F7-831B-1C9877F9E5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7b6c296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7b6c296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d03fe48f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d03fe48f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 flipH="1">
            <a:off x="406495" y="8"/>
            <a:ext cx="818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Grocery Delivery Application - ‘Carriage’ Business Relationship Map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00" y="346200"/>
            <a:ext cx="7025701" cy="47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6"/>
          <p:cNvGraphicFramePr/>
          <p:nvPr/>
        </p:nvGraphicFramePr>
        <p:xfrm>
          <a:off x="169082" y="1830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{B3674E94-193D-40F7-831B-1C9877F9E5C0}</a:tableStyleId>
              </a:tblPr>
              <a:tblGrid>
                <a:gridCol w="2482225"/>
                <a:gridCol w="4372750"/>
                <a:gridCol w="1950875"/>
              </a:tblGrid>
              <a:tr h="66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Business Group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User </a:t>
                      </a:r>
                      <a:r>
                        <a:rPr lang="en-GB" sz="1400" u="none" cap="none" strike="noStrike"/>
                        <a:t>Roles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Team Member Name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(Bus. Group Proxy)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98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Management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Advertisement Sales Representatives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Pricing optimization &amp; final ad rate analyst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</a:t>
                      </a:r>
                      <a:r>
                        <a:rPr lang="en-GB" sz="1100"/>
                        <a:t>Advertising Management Specialist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researcher of new advertising sales techniques</a:t>
                      </a:r>
                      <a:r>
                        <a:rPr lang="en-GB" sz="1100"/>
                        <a:t>.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Maisha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User Support Team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User Support Team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9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Management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/>
                        <a:t>Delivery Management Representative (Manage a delivery team to ensure timely and accurate customer deliveries.)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Mady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6" name="Google Shape;136;p26"/>
          <p:cNvSpPr txBox="1"/>
          <p:nvPr/>
        </p:nvSpPr>
        <p:spPr>
          <a:xfrm>
            <a:off x="169075" y="135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69075" y="474275"/>
            <a:ext cx="3339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sz="1100"/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Unregister Customers (Jevon)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Customers (Tianqi)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Participating Grocery Stores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(Lang)</a:t>
            </a:r>
            <a:endParaRPr sz="1100"/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Deliverers (Mady)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2661302" y="86515"/>
            <a:ext cx="382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