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UUZb34HGtP+MpS2ciMnvgQMI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01. Digital Banners &amp;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523650" y="726514"/>
            <a:ext cx="20205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Create banners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523650" y="1337563"/>
            <a:ext cx="20205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 Update banners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508501" y="3178224"/>
            <a:ext cx="21270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01.05 Update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476923" y="1943850"/>
            <a:ext cx="21270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Remove banners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138800" y="3437376"/>
            <a:ext cx="2020500" cy="1152799"/>
            <a:chOff x="239955" y="2167720"/>
            <a:chExt cx="2694000" cy="1537065"/>
          </a:xfrm>
        </p:grpSpPr>
        <p:pic>
          <p:nvPicPr>
            <p:cNvPr id="136" name="Google Shape;13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"/>
            <p:cNvSpPr txBox="1"/>
            <p:nvPr/>
          </p:nvSpPr>
          <p:spPr>
            <a:xfrm>
              <a:off x="239955" y="3119785"/>
              <a:ext cx="2694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Digital Advertising Management Specialist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Google Shape;138;p1"/>
          <p:cNvCxnSpPr>
            <a:stCxn id="139" idx="3"/>
            <a:endCxn id="131" idx="2"/>
          </p:cNvCxnSpPr>
          <p:nvPr/>
        </p:nvCxnSpPr>
        <p:spPr>
          <a:xfrm flipH="1" rot="10800000">
            <a:off x="1305129" y="1019912"/>
            <a:ext cx="2218500" cy="114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"/>
          <p:cNvCxnSpPr>
            <a:stCxn id="139" idx="3"/>
            <a:endCxn id="132" idx="2"/>
          </p:cNvCxnSpPr>
          <p:nvPr/>
        </p:nvCxnSpPr>
        <p:spPr>
          <a:xfrm flipH="1" rot="10800000">
            <a:off x="1305129" y="1631012"/>
            <a:ext cx="2218500" cy="53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"/>
          <p:cNvCxnSpPr>
            <a:stCxn id="139" idx="3"/>
            <a:endCxn id="134" idx="2"/>
          </p:cNvCxnSpPr>
          <p:nvPr/>
        </p:nvCxnSpPr>
        <p:spPr>
          <a:xfrm>
            <a:off x="1305129" y="2166512"/>
            <a:ext cx="2171700" cy="7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"/>
          <p:cNvCxnSpPr>
            <a:stCxn id="139" idx="3"/>
            <a:endCxn id="143" idx="2"/>
          </p:cNvCxnSpPr>
          <p:nvPr/>
        </p:nvCxnSpPr>
        <p:spPr>
          <a:xfrm>
            <a:off x="1305129" y="2166512"/>
            <a:ext cx="2240700" cy="6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"/>
          <p:cNvSpPr/>
          <p:nvPr/>
        </p:nvSpPr>
        <p:spPr>
          <a:xfrm>
            <a:off x="3545962" y="2571800"/>
            <a:ext cx="20205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01.04 Create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354949" y="1809486"/>
            <a:ext cx="1350000" cy="1001914"/>
            <a:chOff x="480833" y="2167720"/>
            <a:chExt cx="1800000" cy="1335885"/>
          </a:xfrm>
        </p:grpSpPr>
        <p:pic>
          <p:nvPicPr>
            <p:cNvPr id="139" name="Google Shape;13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"/>
            <p:cNvSpPr txBox="1"/>
            <p:nvPr/>
          </p:nvSpPr>
          <p:spPr>
            <a:xfrm>
              <a:off x="480833" y="3124105"/>
              <a:ext cx="1800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"/>
          <p:cNvGrpSpPr/>
          <p:nvPr/>
        </p:nvGrpSpPr>
        <p:grpSpPr>
          <a:xfrm>
            <a:off x="6927601" y="1102491"/>
            <a:ext cx="1566225" cy="1209347"/>
            <a:chOff x="510663" y="2167720"/>
            <a:chExt cx="2088300" cy="1612462"/>
          </a:xfrm>
        </p:grpSpPr>
        <p:pic>
          <p:nvPicPr>
            <p:cNvPr id="147" name="Google Shape;14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"/>
            <p:cNvSpPr txBox="1"/>
            <p:nvPr/>
          </p:nvSpPr>
          <p:spPr>
            <a:xfrm>
              <a:off x="510663" y="3113282"/>
              <a:ext cx="20883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6886875" y="2715252"/>
            <a:ext cx="1647675" cy="1252760"/>
            <a:chOff x="510662" y="2167720"/>
            <a:chExt cx="2196900" cy="1670347"/>
          </a:xfrm>
        </p:grpSpPr>
        <p:pic>
          <p:nvPicPr>
            <p:cNvPr id="150" name="Google Shape;15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"/>
            <p:cNvSpPr txBox="1"/>
            <p:nvPr/>
          </p:nvSpPr>
          <p:spPr>
            <a:xfrm>
              <a:off x="510662" y="3007067"/>
              <a:ext cx="2196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Advertisement </a:t>
              </a:r>
              <a:endParaRPr b="0" i="0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Sales Representatives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" name="Google Shape;152;p1"/>
          <p:cNvCxnSpPr>
            <a:stCxn id="139" idx="3"/>
            <a:endCxn id="133" idx="2"/>
          </p:cNvCxnSpPr>
          <p:nvPr/>
        </p:nvCxnSpPr>
        <p:spPr>
          <a:xfrm>
            <a:off x="1305129" y="2166512"/>
            <a:ext cx="2203500" cy="13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3" name="Google Shape;153;p1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154" name="Google Shape;154;p1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9" name="Google Shape;159;p1"/>
          <p:cNvCxnSpPr>
            <a:stCxn id="147" idx="1"/>
            <a:endCxn id="131" idx="6"/>
          </p:cNvCxnSpPr>
          <p:nvPr/>
        </p:nvCxnSpPr>
        <p:spPr>
          <a:xfrm rot="10800000">
            <a:off x="5544026" y="1020017"/>
            <a:ext cx="1937400" cy="43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"/>
          <p:cNvCxnSpPr>
            <a:stCxn id="147" idx="1"/>
            <a:endCxn id="132" idx="6"/>
          </p:cNvCxnSpPr>
          <p:nvPr/>
        </p:nvCxnSpPr>
        <p:spPr>
          <a:xfrm flipH="1">
            <a:off x="5544026" y="1459517"/>
            <a:ext cx="19374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"/>
          <p:cNvCxnSpPr>
            <a:stCxn id="147" idx="1"/>
            <a:endCxn id="134" idx="6"/>
          </p:cNvCxnSpPr>
          <p:nvPr/>
        </p:nvCxnSpPr>
        <p:spPr>
          <a:xfrm flipH="1">
            <a:off x="5604026" y="1459517"/>
            <a:ext cx="1877400" cy="77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1"/>
          <p:cNvCxnSpPr>
            <a:stCxn id="147" idx="1"/>
            <a:endCxn id="143" idx="6"/>
          </p:cNvCxnSpPr>
          <p:nvPr/>
        </p:nvCxnSpPr>
        <p:spPr>
          <a:xfrm flipH="1">
            <a:off x="5566526" y="1459517"/>
            <a:ext cx="1914900" cy="14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"/>
          <p:cNvCxnSpPr>
            <a:stCxn id="147" idx="1"/>
            <a:endCxn id="133" idx="6"/>
          </p:cNvCxnSpPr>
          <p:nvPr/>
        </p:nvCxnSpPr>
        <p:spPr>
          <a:xfrm flipH="1">
            <a:off x="5635526" y="1459517"/>
            <a:ext cx="1845900" cy="201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"/>
          <p:cNvCxnSpPr>
            <a:stCxn id="150" idx="1"/>
            <a:endCxn id="131" idx="6"/>
          </p:cNvCxnSpPr>
          <p:nvPr/>
        </p:nvCxnSpPr>
        <p:spPr>
          <a:xfrm rot="10800000">
            <a:off x="5544101" y="1019978"/>
            <a:ext cx="1896600" cy="205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"/>
          <p:cNvCxnSpPr>
            <a:stCxn id="150" idx="1"/>
            <a:endCxn id="132" idx="6"/>
          </p:cNvCxnSpPr>
          <p:nvPr/>
        </p:nvCxnSpPr>
        <p:spPr>
          <a:xfrm rot="10800000">
            <a:off x="5544101" y="1631078"/>
            <a:ext cx="1896600" cy="14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"/>
          <p:cNvCxnSpPr>
            <a:stCxn id="150" idx="1"/>
            <a:endCxn id="134" idx="6"/>
          </p:cNvCxnSpPr>
          <p:nvPr/>
        </p:nvCxnSpPr>
        <p:spPr>
          <a:xfrm rot="10800000">
            <a:off x="5603801" y="2237378"/>
            <a:ext cx="1836900" cy="83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"/>
          <p:cNvCxnSpPr>
            <a:stCxn id="150" idx="1"/>
            <a:endCxn id="143" idx="6"/>
          </p:cNvCxnSpPr>
          <p:nvPr/>
        </p:nvCxnSpPr>
        <p:spPr>
          <a:xfrm rot="10800000">
            <a:off x="5566601" y="2865278"/>
            <a:ext cx="18741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"/>
          <p:cNvCxnSpPr>
            <a:stCxn id="150" idx="1"/>
            <a:endCxn id="133" idx="6"/>
          </p:cNvCxnSpPr>
          <p:nvPr/>
        </p:nvCxnSpPr>
        <p:spPr>
          <a:xfrm flipH="1">
            <a:off x="5635601" y="3072278"/>
            <a:ext cx="1805100" cy="3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1"/>
          <p:cNvSpPr/>
          <p:nvPr/>
        </p:nvSpPr>
        <p:spPr>
          <a:xfrm>
            <a:off x="3508501" y="3794774"/>
            <a:ext cx="2127000" cy="5868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01.06 Remove Coupons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3508501" y="4404374"/>
            <a:ext cx="2127000" cy="5868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01.07 Promote new vendors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"/>
          <p:cNvCxnSpPr>
            <a:stCxn id="139" idx="3"/>
            <a:endCxn id="169" idx="2"/>
          </p:cNvCxnSpPr>
          <p:nvPr/>
        </p:nvCxnSpPr>
        <p:spPr>
          <a:xfrm>
            <a:off x="1305129" y="2166512"/>
            <a:ext cx="2203500" cy="192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"/>
          <p:cNvCxnSpPr>
            <a:stCxn id="139" idx="3"/>
            <a:endCxn id="170" idx="2"/>
          </p:cNvCxnSpPr>
          <p:nvPr/>
        </p:nvCxnSpPr>
        <p:spPr>
          <a:xfrm>
            <a:off x="1305129" y="2166512"/>
            <a:ext cx="2203500" cy="253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1"/>
          <p:cNvCxnSpPr>
            <a:stCxn id="136" idx="3"/>
            <a:endCxn id="170" idx="2"/>
          </p:cNvCxnSpPr>
          <p:nvPr/>
        </p:nvCxnSpPr>
        <p:spPr>
          <a:xfrm>
            <a:off x="1269638" y="3794402"/>
            <a:ext cx="2238900" cy="9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"/>
          <p:cNvCxnSpPr>
            <a:stCxn id="147" idx="1"/>
            <a:endCxn id="169" idx="6"/>
          </p:cNvCxnSpPr>
          <p:nvPr/>
        </p:nvCxnSpPr>
        <p:spPr>
          <a:xfrm flipH="1">
            <a:off x="5635526" y="1459517"/>
            <a:ext cx="1845900" cy="26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"/>
          <p:cNvCxnSpPr>
            <a:stCxn id="147" idx="1"/>
            <a:endCxn id="170" idx="6"/>
          </p:cNvCxnSpPr>
          <p:nvPr/>
        </p:nvCxnSpPr>
        <p:spPr>
          <a:xfrm flipH="1">
            <a:off x="5635526" y="1459517"/>
            <a:ext cx="1845900" cy="32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"/>
          <p:cNvCxnSpPr>
            <a:stCxn id="150" idx="1"/>
            <a:endCxn id="169" idx="6"/>
          </p:cNvCxnSpPr>
          <p:nvPr/>
        </p:nvCxnSpPr>
        <p:spPr>
          <a:xfrm flipH="1">
            <a:off x="5635601" y="3072278"/>
            <a:ext cx="1805100" cy="10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"/>
          <p:cNvCxnSpPr>
            <a:stCxn id="150" idx="1"/>
            <a:endCxn id="170" idx="6"/>
          </p:cNvCxnSpPr>
          <p:nvPr/>
        </p:nvCxnSpPr>
        <p:spPr>
          <a:xfrm flipH="1">
            <a:off x="5635601" y="3072278"/>
            <a:ext cx="1805100" cy="16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02. Help Desk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325586" y="1097647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Troubleshoot technical issues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3325586" y="2110078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Generate open tickets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"/>
          <p:cNvCxnSpPr>
            <a:stCxn id="187" idx="1"/>
            <a:endCxn id="184" idx="6"/>
          </p:cNvCxnSpPr>
          <p:nvPr/>
        </p:nvCxnSpPr>
        <p:spPr>
          <a:xfrm rot="10800000">
            <a:off x="5818308" y="1443887"/>
            <a:ext cx="14958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2"/>
          <p:cNvCxnSpPr>
            <a:stCxn id="187" idx="1"/>
            <a:endCxn id="185" idx="6"/>
          </p:cNvCxnSpPr>
          <p:nvPr/>
        </p:nvCxnSpPr>
        <p:spPr>
          <a:xfrm flipH="1">
            <a:off x="5818308" y="1454687"/>
            <a:ext cx="1495800" cy="100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2"/>
          <p:cNvCxnSpPr>
            <a:stCxn id="187" idx="1"/>
            <a:endCxn id="190" idx="6"/>
          </p:cNvCxnSpPr>
          <p:nvPr/>
        </p:nvCxnSpPr>
        <p:spPr>
          <a:xfrm flipH="1">
            <a:off x="5780208" y="1454687"/>
            <a:ext cx="1533900" cy="206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"/>
          <p:cNvSpPr/>
          <p:nvPr/>
        </p:nvSpPr>
        <p:spPr>
          <a:xfrm>
            <a:off x="3287487" y="3177575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Generate close tickets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2"/>
          <p:cNvGrpSpPr/>
          <p:nvPr/>
        </p:nvGrpSpPr>
        <p:grpSpPr>
          <a:xfrm>
            <a:off x="495024" y="2549400"/>
            <a:ext cx="1251225" cy="1001925"/>
            <a:chOff x="715885" y="2167720"/>
            <a:chExt cx="1668300" cy="1335900"/>
          </a:xfrm>
        </p:grpSpPr>
        <p:pic>
          <p:nvPicPr>
            <p:cNvPr id="192" name="Google Shape;1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"/>
            <p:cNvSpPr txBox="1"/>
            <p:nvPr/>
          </p:nvSpPr>
          <p:spPr>
            <a:xfrm>
              <a:off x="715885" y="3124120"/>
              <a:ext cx="166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6619550" y="1097661"/>
            <a:ext cx="1763100" cy="1214214"/>
            <a:chOff x="323018" y="2167720"/>
            <a:chExt cx="2350800" cy="1618952"/>
          </a:xfrm>
        </p:grpSpPr>
        <p:pic>
          <p:nvPicPr>
            <p:cNvPr id="187" name="Google Shape;1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"/>
            <p:cNvSpPr txBox="1"/>
            <p:nvPr/>
          </p:nvSpPr>
          <p:spPr>
            <a:xfrm>
              <a:off x="323018" y="3119772"/>
              <a:ext cx="235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6" name="Google Shape;196;p2"/>
          <p:cNvCxnSpPr>
            <a:stCxn id="192" idx="3"/>
            <a:endCxn id="184" idx="2"/>
          </p:cNvCxnSpPr>
          <p:nvPr/>
        </p:nvCxnSpPr>
        <p:spPr>
          <a:xfrm flipH="1" rot="10800000">
            <a:off x="1268915" y="1443926"/>
            <a:ext cx="2056800" cy="14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>
            <a:stCxn id="192" idx="3"/>
            <a:endCxn id="190" idx="2"/>
          </p:cNvCxnSpPr>
          <p:nvPr/>
        </p:nvCxnSpPr>
        <p:spPr>
          <a:xfrm>
            <a:off x="1268915" y="2906426"/>
            <a:ext cx="2018700" cy="6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8" name="Google Shape;198;p2"/>
          <p:cNvGrpSpPr/>
          <p:nvPr/>
        </p:nvGrpSpPr>
        <p:grpSpPr>
          <a:xfrm>
            <a:off x="7316250" y="4142575"/>
            <a:ext cx="1870263" cy="1000925"/>
            <a:chOff x="7188125" y="3783675"/>
            <a:chExt cx="1870263" cy="1000925"/>
          </a:xfrm>
        </p:grpSpPr>
        <p:sp>
          <p:nvSpPr>
            <p:cNvPr id="199" name="Google Shape;199;p2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"/>
          <p:cNvGrpSpPr/>
          <p:nvPr/>
        </p:nvGrpSpPr>
        <p:grpSpPr>
          <a:xfrm>
            <a:off x="6958064" y="2916667"/>
            <a:ext cx="1086075" cy="1214221"/>
            <a:chOff x="774371" y="2167720"/>
            <a:chExt cx="1448100" cy="1618961"/>
          </a:xfrm>
        </p:grpSpPr>
        <p:pic>
          <p:nvPicPr>
            <p:cNvPr id="205" name="Google Shape;20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"/>
            <p:cNvSpPr txBox="1"/>
            <p:nvPr/>
          </p:nvSpPr>
          <p:spPr>
            <a:xfrm>
              <a:off x="774371" y="3119781"/>
              <a:ext cx="1448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Market Researcher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7" name="Google Shape;207;p2"/>
          <p:cNvCxnSpPr>
            <a:stCxn id="205" idx="1"/>
            <a:endCxn id="208" idx="6"/>
          </p:cNvCxnSpPr>
          <p:nvPr/>
        </p:nvCxnSpPr>
        <p:spPr>
          <a:xfrm flipH="1">
            <a:off x="5818308" y="3273693"/>
            <a:ext cx="1495800" cy="12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2"/>
          <p:cNvCxnSpPr>
            <a:stCxn id="205" idx="1"/>
            <a:endCxn id="184" idx="6"/>
          </p:cNvCxnSpPr>
          <p:nvPr/>
        </p:nvCxnSpPr>
        <p:spPr>
          <a:xfrm rot="10800000">
            <a:off x="5818308" y="1443993"/>
            <a:ext cx="1495800" cy="18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2"/>
          <p:cNvSpPr/>
          <p:nvPr/>
        </p:nvSpPr>
        <p:spPr>
          <a:xfrm>
            <a:off x="3325662" y="4142575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02.04 Communicate with customers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"/>
          <p:cNvCxnSpPr>
            <a:stCxn id="187" idx="1"/>
            <a:endCxn id="208" idx="6"/>
          </p:cNvCxnSpPr>
          <p:nvPr/>
        </p:nvCxnSpPr>
        <p:spPr>
          <a:xfrm flipH="1">
            <a:off x="5818308" y="1454687"/>
            <a:ext cx="1495800" cy="30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122711" y="188006"/>
            <a:ext cx="3285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03. End-User Account(1)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3544134" y="610012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Create an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3530208" y="1576589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03.03 Delete an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3506095" y="2054851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03.04 Sign up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3480119" y="2544283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03.05 Sign 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3493168" y="3579045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03.07 Create 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3480106" y="3045539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03.06 Sign 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3"/>
          <p:cNvGrpSpPr/>
          <p:nvPr/>
        </p:nvGrpSpPr>
        <p:grpSpPr>
          <a:xfrm>
            <a:off x="455349" y="1830544"/>
            <a:ext cx="1327950" cy="1001906"/>
            <a:chOff x="715882" y="2167720"/>
            <a:chExt cx="1770600" cy="1335874"/>
          </a:xfrm>
        </p:grpSpPr>
        <p:pic>
          <p:nvPicPr>
            <p:cNvPr id="224" name="Google Shape;22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"/>
            <p:cNvSpPr txBox="1"/>
            <p:nvPr/>
          </p:nvSpPr>
          <p:spPr>
            <a:xfrm>
              <a:off x="715882" y="3124094"/>
              <a:ext cx="1770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7042575" y="2832448"/>
            <a:ext cx="1682550" cy="1178527"/>
            <a:chOff x="510641" y="2167720"/>
            <a:chExt cx="2243400" cy="1571370"/>
          </a:xfrm>
        </p:grpSpPr>
        <p:pic>
          <p:nvPicPr>
            <p:cNvPr id="227" name="Google Shape;22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"/>
            <p:cNvSpPr txBox="1"/>
            <p:nvPr/>
          </p:nvSpPr>
          <p:spPr>
            <a:xfrm>
              <a:off x="510641" y="3113290"/>
              <a:ext cx="22434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Delivery Management Representative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620624" y="3952205"/>
            <a:ext cx="997425" cy="1168295"/>
            <a:chOff x="936198" y="2167720"/>
            <a:chExt cx="1329900" cy="1557726"/>
          </a:xfrm>
        </p:grpSpPr>
        <p:pic>
          <p:nvPicPr>
            <p:cNvPr id="230" name="Google Shape;23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3"/>
            <p:cNvSpPr txBox="1"/>
            <p:nvPr/>
          </p:nvSpPr>
          <p:spPr>
            <a:xfrm>
              <a:off x="936198" y="3058546"/>
              <a:ext cx="1329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7378676" y="1576610"/>
            <a:ext cx="1102275" cy="1214215"/>
            <a:chOff x="943362" y="2167720"/>
            <a:chExt cx="1469700" cy="1618953"/>
          </a:xfrm>
        </p:grpSpPr>
        <p:pic>
          <p:nvPicPr>
            <p:cNvPr id="233" name="Google Shape;23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5" name="Google Shape;235;p3"/>
          <p:cNvCxnSpPr>
            <a:stCxn id="224" idx="3"/>
            <a:endCxn id="217" idx="2"/>
          </p:cNvCxnSpPr>
          <p:nvPr/>
        </p:nvCxnSpPr>
        <p:spPr>
          <a:xfrm flipH="1" rot="10800000">
            <a:off x="1229242" y="851670"/>
            <a:ext cx="2314800" cy="133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3"/>
          <p:cNvCxnSpPr>
            <a:stCxn id="224" idx="3"/>
            <a:endCxn id="218" idx="2"/>
          </p:cNvCxnSpPr>
          <p:nvPr/>
        </p:nvCxnSpPr>
        <p:spPr>
          <a:xfrm flipH="1" rot="10800000">
            <a:off x="1229242" y="1818270"/>
            <a:ext cx="2301000" cy="36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3"/>
          <p:cNvCxnSpPr>
            <a:stCxn id="224" idx="3"/>
            <a:endCxn id="219" idx="2"/>
          </p:cNvCxnSpPr>
          <p:nvPr/>
        </p:nvCxnSpPr>
        <p:spPr>
          <a:xfrm>
            <a:off x="1229242" y="2187570"/>
            <a:ext cx="22770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3"/>
          <p:cNvCxnSpPr>
            <a:stCxn id="224" idx="3"/>
            <a:endCxn id="220" idx="2"/>
          </p:cNvCxnSpPr>
          <p:nvPr/>
        </p:nvCxnSpPr>
        <p:spPr>
          <a:xfrm>
            <a:off x="1229242" y="2187570"/>
            <a:ext cx="2250900" cy="5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3"/>
          <p:cNvCxnSpPr>
            <a:stCxn id="224" idx="3"/>
            <a:endCxn id="221" idx="2"/>
          </p:cNvCxnSpPr>
          <p:nvPr/>
        </p:nvCxnSpPr>
        <p:spPr>
          <a:xfrm>
            <a:off x="1229242" y="2187570"/>
            <a:ext cx="2263800" cy="163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3"/>
          <p:cNvCxnSpPr>
            <a:stCxn id="230" idx="3"/>
            <a:endCxn id="217" idx="2"/>
          </p:cNvCxnSpPr>
          <p:nvPr/>
        </p:nvCxnSpPr>
        <p:spPr>
          <a:xfrm flipH="1" rot="10800000">
            <a:off x="1229280" y="851731"/>
            <a:ext cx="2314800" cy="34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3"/>
          <p:cNvCxnSpPr>
            <a:stCxn id="230" idx="3"/>
            <a:endCxn id="218" idx="2"/>
          </p:cNvCxnSpPr>
          <p:nvPr/>
        </p:nvCxnSpPr>
        <p:spPr>
          <a:xfrm flipH="1" rot="10800000">
            <a:off x="1229280" y="1818331"/>
            <a:ext cx="2301000" cy="24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3"/>
          <p:cNvCxnSpPr>
            <a:stCxn id="230" idx="3"/>
            <a:endCxn id="219" idx="2"/>
          </p:cNvCxnSpPr>
          <p:nvPr/>
        </p:nvCxnSpPr>
        <p:spPr>
          <a:xfrm flipH="1" rot="10800000">
            <a:off x="1229280" y="2296531"/>
            <a:ext cx="2276700" cy="20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3"/>
          <p:cNvCxnSpPr>
            <a:stCxn id="233" idx="1"/>
            <a:endCxn id="217" idx="6"/>
          </p:cNvCxnSpPr>
          <p:nvPr/>
        </p:nvCxnSpPr>
        <p:spPr>
          <a:xfrm rot="10800000">
            <a:off x="5599777" y="851535"/>
            <a:ext cx="2008200" cy="10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3"/>
          <p:cNvCxnSpPr>
            <a:stCxn id="233" idx="1"/>
            <a:endCxn id="218" idx="6"/>
          </p:cNvCxnSpPr>
          <p:nvPr/>
        </p:nvCxnSpPr>
        <p:spPr>
          <a:xfrm rot="10800000">
            <a:off x="5585677" y="1818135"/>
            <a:ext cx="2022300" cy="1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3"/>
          <p:cNvCxnSpPr>
            <a:stCxn id="233" idx="1"/>
            <a:endCxn id="219" idx="6"/>
          </p:cNvCxnSpPr>
          <p:nvPr/>
        </p:nvCxnSpPr>
        <p:spPr>
          <a:xfrm flipH="1">
            <a:off x="5561677" y="1933635"/>
            <a:ext cx="20463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3"/>
          <p:cNvCxnSpPr>
            <a:stCxn id="233" idx="1"/>
            <a:endCxn id="220" idx="6"/>
          </p:cNvCxnSpPr>
          <p:nvPr/>
        </p:nvCxnSpPr>
        <p:spPr>
          <a:xfrm flipH="1">
            <a:off x="5535577" y="1933635"/>
            <a:ext cx="2072400" cy="85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3"/>
          <p:cNvCxnSpPr>
            <a:stCxn id="233" idx="1"/>
            <a:endCxn id="222" idx="6"/>
          </p:cNvCxnSpPr>
          <p:nvPr/>
        </p:nvCxnSpPr>
        <p:spPr>
          <a:xfrm flipH="1">
            <a:off x="5535577" y="1933635"/>
            <a:ext cx="2072400" cy="135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3"/>
          <p:cNvCxnSpPr>
            <a:stCxn id="233" idx="1"/>
          </p:cNvCxnSpPr>
          <p:nvPr/>
        </p:nvCxnSpPr>
        <p:spPr>
          <a:xfrm flipH="1">
            <a:off x="5581777" y="1933635"/>
            <a:ext cx="2026200" cy="24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49" name="Google Shape;249;p3"/>
          <p:cNvGrpSpPr/>
          <p:nvPr/>
        </p:nvGrpSpPr>
        <p:grpSpPr>
          <a:xfrm>
            <a:off x="7284625" y="4142575"/>
            <a:ext cx="1870263" cy="1000925"/>
            <a:chOff x="7188125" y="3783675"/>
            <a:chExt cx="1870263" cy="1000925"/>
          </a:xfrm>
        </p:grpSpPr>
        <p:sp>
          <p:nvSpPr>
            <p:cNvPr id="250" name="Google Shape;250;p3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3"/>
          <p:cNvSpPr/>
          <p:nvPr/>
        </p:nvSpPr>
        <p:spPr>
          <a:xfrm>
            <a:off x="3506109" y="1093312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03.02 Update an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3506105" y="4068470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03.08 Update 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"/>
          <p:cNvCxnSpPr>
            <a:stCxn id="224" idx="3"/>
            <a:endCxn id="256" idx="2"/>
          </p:cNvCxnSpPr>
          <p:nvPr/>
        </p:nvCxnSpPr>
        <p:spPr>
          <a:xfrm>
            <a:off x="1229242" y="2187570"/>
            <a:ext cx="2277000" cy="212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"/>
          <p:cNvCxnSpPr>
            <a:stCxn id="224" idx="3"/>
            <a:endCxn id="255" idx="2"/>
          </p:cNvCxnSpPr>
          <p:nvPr/>
        </p:nvCxnSpPr>
        <p:spPr>
          <a:xfrm flipH="1" rot="10800000">
            <a:off x="1229242" y="1334970"/>
            <a:ext cx="2277000" cy="8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3"/>
          <p:cNvCxnSpPr>
            <a:stCxn id="233" idx="1"/>
            <a:endCxn id="255" idx="6"/>
          </p:cNvCxnSpPr>
          <p:nvPr/>
        </p:nvCxnSpPr>
        <p:spPr>
          <a:xfrm rot="10800000">
            <a:off x="5561677" y="1334835"/>
            <a:ext cx="2046300" cy="5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3"/>
          <p:cNvCxnSpPr>
            <a:stCxn id="233" idx="1"/>
            <a:endCxn id="256" idx="6"/>
          </p:cNvCxnSpPr>
          <p:nvPr/>
        </p:nvCxnSpPr>
        <p:spPr>
          <a:xfrm flipH="1">
            <a:off x="5561677" y="1933635"/>
            <a:ext cx="2046300" cy="23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3"/>
          <p:cNvCxnSpPr>
            <a:stCxn id="227" idx="1"/>
            <a:endCxn id="217" idx="6"/>
          </p:cNvCxnSpPr>
          <p:nvPr/>
        </p:nvCxnSpPr>
        <p:spPr>
          <a:xfrm rot="10800000">
            <a:off x="5599617" y="851574"/>
            <a:ext cx="1996800" cy="233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3"/>
          <p:cNvCxnSpPr>
            <a:stCxn id="230" idx="3"/>
            <a:endCxn id="255" idx="2"/>
          </p:cNvCxnSpPr>
          <p:nvPr/>
        </p:nvCxnSpPr>
        <p:spPr>
          <a:xfrm flipH="1" rot="10800000">
            <a:off x="1229280" y="1335031"/>
            <a:ext cx="2276700" cy="297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3"/>
          <p:cNvCxnSpPr>
            <a:stCxn id="224" idx="3"/>
            <a:endCxn id="222" idx="2"/>
          </p:cNvCxnSpPr>
          <p:nvPr/>
        </p:nvCxnSpPr>
        <p:spPr>
          <a:xfrm>
            <a:off x="1229242" y="2187570"/>
            <a:ext cx="2250900" cy="10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3"/>
          <p:cNvCxnSpPr>
            <a:stCxn id="224" idx="3"/>
          </p:cNvCxnSpPr>
          <p:nvPr/>
        </p:nvCxnSpPr>
        <p:spPr>
          <a:xfrm>
            <a:off x="1229242" y="2187570"/>
            <a:ext cx="2250900" cy="160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3"/>
          <p:cNvCxnSpPr>
            <a:stCxn id="230" idx="3"/>
            <a:endCxn id="220" idx="2"/>
          </p:cNvCxnSpPr>
          <p:nvPr/>
        </p:nvCxnSpPr>
        <p:spPr>
          <a:xfrm flipH="1" rot="10800000">
            <a:off x="1229280" y="2785831"/>
            <a:ext cx="2250900" cy="152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3"/>
          <p:cNvCxnSpPr>
            <a:stCxn id="230" idx="3"/>
            <a:endCxn id="222" idx="2"/>
          </p:cNvCxnSpPr>
          <p:nvPr/>
        </p:nvCxnSpPr>
        <p:spPr>
          <a:xfrm flipH="1" rot="10800000">
            <a:off x="1229280" y="3287131"/>
            <a:ext cx="225090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3"/>
          <p:cNvCxnSpPr>
            <a:stCxn id="230" idx="3"/>
          </p:cNvCxnSpPr>
          <p:nvPr/>
        </p:nvCxnSpPr>
        <p:spPr>
          <a:xfrm flipH="1" rot="10800000">
            <a:off x="1229280" y="3788431"/>
            <a:ext cx="2250900" cy="5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68" name="Google Shape;268;p3"/>
          <p:cNvGrpSpPr/>
          <p:nvPr/>
        </p:nvGrpSpPr>
        <p:grpSpPr>
          <a:xfrm>
            <a:off x="7332714" y="362385"/>
            <a:ext cx="1102275" cy="1214215"/>
            <a:chOff x="943362" y="2167720"/>
            <a:chExt cx="1469700" cy="1618953"/>
          </a:xfrm>
        </p:grpSpPr>
        <p:pic>
          <p:nvPicPr>
            <p:cNvPr id="269" name="Google Shape;26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1" name="Google Shape;271;p3"/>
          <p:cNvCxnSpPr>
            <a:endCxn id="217" idx="6"/>
          </p:cNvCxnSpPr>
          <p:nvPr/>
        </p:nvCxnSpPr>
        <p:spPr>
          <a:xfrm rot="10800000">
            <a:off x="5599734" y="851662"/>
            <a:ext cx="21363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"/>
          <p:cNvCxnSpPr/>
          <p:nvPr/>
        </p:nvCxnSpPr>
        <p:spPr>
          <a:xfrm flipH="1">
            <a:off x="5075750" y="1291900"/>
            <a:ext cx="27654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/>
        </p:nvSpPr>
        <p:spPr>
          <a:xfrm>
            <a:off x="3750825" y="113940"/>
            <a:ext cx="156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122711" y="188006"/>
            <a:ext cx="3285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03. End-User Account(2)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3544134" y="610012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03.09 Delete 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3518283" y="2009639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03.11 Rate purchased items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3506095" y="272822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3.12 Upgrade to member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506094" y="3409270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3.13 Downgrade from member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3506143" y="4090314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3.14 Connect to support service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"/>
          <p:cNvGrpSpPr/>
          <p:nvPr/>
        </p:nvGrpSpPr>
        <p:grpSpPr>
          <a:xfrm>
            <a:off x="455349" y="1368619"/>
            <a:ext cx="1327950" cy="1001906"/>
            <a:chOff x="715882" y="2167720"/>
            <a:chExt cx="1770600" cy="1335874"/>
          </a:xfrm>
        </p:grpSpPr>
        <p:pic>
          <p:nvPicPr>
            <p:cNvPr id="285" name="Google Shape;28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4"/>
            <p:cNvSpPr txBox="1"/>
            <p:nvPr/>
          </p:nvSpPr>
          <p:spPr>
            <a:xfrm>
              <a:off x="715882" y="3124094"/>
              <a:ext cx="1770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"/>
          <p:cNvGrpSpPr/>
          <p:nvPr/>
        </p:nvGrpSpPr>
        <p:grpSpPr>
          <a:xfrm>
            <a:off x="7042575" y="2832448"/>
            <a:ext cx="1682550" cy="1178527"/>
            <a:chOff x="510641" y="2167720"/>
            <a:chExt cx="2243400" cy="1571370"/>
          </a:xfrm>
        </p:grpSpPr>
        <p:pic>
          <p:nvPicPr>
            <p:cNvPr id="288" name="Google Shape;28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4"/>
            <p:cNvSpPr txBox="1"/>
            <p:nvPr/>
          </p:nvSpPr>
          <p:spPr>
            <a:xfrm>
              <a:off x="510641" y="3113290"/>
              <a:ext cx="22434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Delivery Management Representative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620624" y="2728230"/>
            <a:ext cx="997425" cy="952745"/>
            <a:chOff x="936198" y="2167720"/>
            <a:chExt cx="1329900" cy="1270326"/>
          </a:xfrm>
        </p:grpSpPr>
        <p:pic>
          <p:nvPicPr>
            <p:cNvPr id="291" name="Google Shape;2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4"/>
            <p:cNvSpPr txBox="1"/>
            <p:nvPr/>
          </p:nvSpPr>
          <p:spPr>
            <a:xfrm>
              <a:off x="936198" y="3058546"/>
              <a:ext cx="1329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4"/>
          <p:cNvGrpSpPr/>
          <p:nvPr/>
        </p:nvGrpSpPr>
        <p:grpSpPr>
          <a:xfrm>
            <a:off x="7332701" y="932160"/>
            <a:ext cx="1102275" cy="1214215"/>
            <a:chOff x="943362" y="2167720"/>
            <a:chExt cx="1469700" cy="1618953"/>
          </a:xfrm>
        </p:grpSpPr>
        <p:pic>
          <p:nvPicPr>
            <p:cNvPr id="294" name="Google Shape;29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4"/>
            <p:cNvSpPr txBox="1"/>
            <p:nvPr/>
          </p:nvSpPr>
          <p:spPr>
            <a:xfrm>
              <a:off x="943362" y="3119773"/>
              <a:ext cx="14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6" name="Google Shape;296;p4"/>
          <p:cNvCxnSpPr>
            <a:stCxn id="285" idx="3"/>
            <a:endCxn id="279" idx="2"/>
          </p:cNvCxnSpPr>
          <p:nvPr/>
        </p:nvCxnSpPr>
        <p:spPr>
          <a:xfrm flipH="1" rot="10800000">
            <a:off x="1229242" y="851745"/>
            <a:ext cx="2314800" cy="8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4"/>
          <p:cNvCxnSpPr>
            <a:stCxn id="285" idx="3"/>
            <a:endCxn id="281" idx="2"/>
          </p:cNvCxnSpPr>
          <p:nvPr/>
        </p:nvCxnSpPr>
        <p:spPr>
          <a:xfrm>
            <a:off x="1229242" y="1725645"/>
            <a:ext cx="2277000" cy="124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4"/>
          <p:cNvCxnSpPr>
            <a:stCxn id="285" idx="3"/>
            <a:endCxn id="282" idx="2"/>
          </p:cNvCxnSpPr>
          <p:nvPr/>
        </p:nvCxnSpPr>
        <p:spPr>
          <a:xfrm>
            <a:off x="1229242" y="1725645"/>
            <a:ext cx="2277000" cy="19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4"/>
          <p:cNvCxnSpPr>
            <a:stCxn id="294" idx="1"/>
            <a:endCxn id="279" idx="6"/>
          </p:cNvCxnSpPr>
          <p:nvPr/>
        </p:nvCxnSpPr>
        <p:spPr>
          <a:xfrm rot="10800000">
            <a:off x="5599702" y="851786"/>
            <a:ext cx="1962300" cy="43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4"/>
          <p:cNvCxnSpPr>
            <a:stCxn id="294" idx="1"/>
            <a:endCxn id="280" idx="6"/>
          </p:cNvCxnSpPr>
          <p:nvPr/>
        </p:nvCxnSpPr>
        <p:spPr>
          <a:xfrm flipH="1">
            <a:off x="5573902" y="1289186"/>
            <a:ext cx="1988100" cy="9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4"/>
          <p:cNvCxnSpPr>
            <a:stCxn id="294" idx="1"/>
            <a:endCxn id="281" idx="6"/>
          </p:cNvCxnSpPr>
          <p:nvPr/>
        </p:nvCxnSpPr>
        <p:spPr>
          <a:xfrm flipH="1">
            <a:off x="5561602" y="1289186"/>
            <a:ext cx="2000400" cy="168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4"/>
          <p:cNvCxnSpPr>
            <a:stCxn id="294" idx="1"/>
            <a:endCxn id="282" idx="6"/>
          </p:cNvCxnSpPr>
          <p:nvPr/>
        </p:nvCxnSpPr>
        <p:spPr>
          <a:xfrm flipH="1">
            <a:off x="5561602" y="1289186"/>
            <a:ext cx="2000400" cy="236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p4"/>
          <p:cNvCxnSpPr>
            <a:stCxn id="294" idx="1"/>
            <a:endCxn id="283" idx="6"/>
          </p:cNvCxnSpPr>
          <p:nvPr/>
        </p:nvCxnSpPr>
        <p:spPr>
          <a:xfrm flipH="1">
            <a:off x="5561602" y="1289186"/>
            <a:ext cx="2000400" cy="30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04" name="Google Shape;304;p4"/>
          <p:cNvGrpSpPr/>
          <p:nvPr/>
        </p:nvGrpSpPr>
        <p:grpSpPr>
          <a:xfrm>
            <a:off x="7284625" y="4142575"/>
            <a:ext cx="1870263" cy="1000925"/>
            <a:chOff x="7188125" y="3783675"/>
            <a:chExt cx="1870263" cy="1000925"/>
          </a:xfrm>
        </p:grpSpPr>
        <p:sp>
          <p:nvSpPr>
            <p:cNvPr id="305" name="Google Shape;305;p4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4"/>
          <p:cNvSpPr/>
          <p:nvPr/>
        </p:nvSpPr>
        <p:spPr>
          <a:xfrm>
            <a:off x="3506109" y="1309825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03.10 Review order history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4"/>
          <p:cNvCxnSpPr>
            <a:stCxn id="285" idx="3"/>
            <a:endCxn id="310" idx="2"/>
          </p:cNvCxnSpPr>
          <p:nvPr/>
        </p:nvCxnSpPr>
        <p:spPr>
          <a:xfrm flipH="1" rot="10800000">
            <a:off x="1229242" y="1551345"/>
            <a:ext cx="2277000" cy="17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4"/>
          <p:cNvCxnSpPr>
            <a:stCxn id="294" idx="1"/>
            <a:endCxn id="310" idx="6"/>
          </p:cNvCxnSpPr>
          <p:nvPr/>
        </p:nvCxnSpPr>
        <p:spPr>
          <a:xfrm flipH="1">
            <a:off x="5561602" y="1289186"/>
            <a:ext cx="2000400" cy="2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4"/>
          <p:cNvCxnSpPr>
            <a:stCxn id="291" idx="3"/>
            <a:endCxn id="310" idx="2"/>
          </p:cNvCxnSpPr>
          <p:nvPr/>
        </p:nvCxnSpPr>
        <p:spPr>
          <a:xfrm flipH="1" rot="10800000">
            <a:off x="1229280" y="1551356"/>
            <a:ext cx="2276700" cy="15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4"/>
          <p:cNvCxnSpPr>
            <a:stCxn id="288" idx="1"/>
            <a:endCxn id="283" idx="6"/>
          </p:cNvCxnSpPr>
          <p:nvPr/>
        </p:nvCxnSpPr>
        <p:spPr>
          <a:xfrm flipH="1">
            <a:off x="5561817" y="3189474"/>
            <a:ext cx="2034600" cy="114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4"/>
          <p:cNvCxnSpPr>
            <a:stCxn id="288" idx="1"/>
            <a:endCxn id="281" idx="6"/>
          </p:cNvCxnSpPr>
          <p:nvPr/>
        </p:nvCxnSpPr>
        <p:spPr>
          <a:xfrm rot="10800000">
            <a:off x="5561817" y="2969874"/>
            <a:ext cx="2034600" cy="21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16" name="Google Shape;316;p4"/>
          <p:cNvGrpSpPr/>
          <p:nvPr/>
        </p:nvGrpSpPr>
        <p:grpSpPr>
          <a:xfrm>
            <a:off x="336213" y="3892566"/>
            <a:ext cx="1566225" cy="1178522"/>
            <a:chOff x="510663" y="2167720"/>
            <a:chExt cx="2088300" cy="1571362"/>
          </a:xfrm>
        </p:grpSpPr>
        <p:pic>
          <p:nvPicPr>
            <p:cNvPr id="317" name="Google Shape;31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4"/>
            <p:cNvSpPr txBox="1"/>
            <p:nvPr/>
          </p:nvSpPr>
          <p:spPr>
            <a:xfrm>
              <a:off x="510663" y="3113282"/>
              <a:ext cx="20883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9" name="Google Shape;319;p4"/>
          <p:cNvCxnSpPr>
            <a:stCxn id="317" idx="3"/>
            <a:endCxn id="283" idx="2"/>
          </p:cNvCxnSpPr>
          <p:nvPr/>
        </p:nvCxnSpPr>
        <p:spPr>
          <a:xfrm>
            <a:off x="1264020" y="4249592"/>
            <a:ext cx="2242200" cy="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04. Customize Deliveries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3287486" y="1221265"/>
            <a:ext cx="2492700" cy="6924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04.01 Plan and coordinate deliveries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3287486" y="3152723"/>
            <a:ext cx="2492829" cy="692497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04.02 Troubleshoot delivery issues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5"/>
          <p:cNvGrpSpPr/>
          <p:nvPr/>
        </p:nvGrpSpPr>
        <p:grpSpPr>
          <a:xfrm>
            <a:off x="736299" y="1468800"/>
            <a:ext cx="1424475" cy="1379962"/>
            <a:chOff x="703316" y="2196187"/>
            <a:chExt cx="1899300" cy="1839949"/>
          </a:xfrm>
        </p:grpSpPr>
        <p:pic>
          <p:nvPicPr>
            <p:cNvPr id="329" name="Google Shape;32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8146" y="2196187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5"/>
            <p:cNvSpPr txBox="1"/>
            <p:nvPr/>
          </p:nvSpPr>
          <p:spPr>
            <a:xfrm>
              <a:off x="703316" y="3081836"/>
              <a:ext cx="1899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Management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Representative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5"/>
          <p:cNvGrpSpPr/>
          <p:nvPr/>
        </p:nvGrpSpPr>
        <p:grpSpPr>
          <a:xfrm>
            <a:off x="7147299" y="1468788"/>
            <a:ext cx="1025100" cy="1168312"/>
            <a:chOff x="936204" y="2167720"/>
            <a:chExt cx="1366800" cy="1557749"/>
          </a:xfrm>
        </p:grpSpPr>
        <p:pic>
          <p:nvPicPr>
            <p:cNvPr id="332" name="Google Shape;33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5"/>
            <p:cNvSpPr txBox="1"/>
            <p:nvPr/>
          </p:nvSpPr>
          <p:spPr>
            <a:xfrm>
              <a:off x="936204" y="3058569"/>
              <a:ext cx="1366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4" name="Google Shape;334;p5"/>
          <p:cNvCxnSpPr>
            <a:stCxn id="329" idx="3"/>
            <a:endCxn id="326" idx="2"/>
          </p:cNvCxnSpPr>
          <p:nvPr/>
        </p:nvCxnSpPr>
        <p:spPr>
          <a:xfrm flipH="1" rot="10800000">
            <a:off x="1548904" y="1567526"/>
            <a:ext cx="1738500" cy="2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5"/>
          <p:cNvCxnSpPr>
            <a:stCxn id="329" idx="3"/>
            <a:endCxn id="327" idx="2"/>
          </p:cNvCxnSpPr>
          <p:nvPr/>
        </p:nvCxnSpPr>
        <p:spPr>
          <a:xfrm>
            <a:off x="1548904" y="1825826"/>
            <a:ext cx="1738500" cy="1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5"/>
          <p:cNvCxnSpPr>
            <a:stCxn id="332" idx="1"/>
            <a:endCxn id="327" idx="6"/>
          </p:cNvCxnSpPr>
          <p:nvPr/>
        </p:nvCxnSpPr>
        <p:spPr>
          <a:xfrm flipH="1">
            <a:off x="5780268" y="1825814"/>
            <a:ext cx="1601700" cy="1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37" name="Google Shape;337;p5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338" name="Google Shape;338;p5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3" name="Google Shape;343;p5"/>
          <p:cNvCxnSpPr>
            <a:stCxn id="332" idx="1"/>
            <a:endCxn id="326" idx="6"/>
          </p:cNvCxnSpPr>
          <p:nvPr/>
        </p:nvCxnSpPr>
        <p:spPr>
          <a:xfrm rot="10800000">
            <a:off x="5780268" y="1567514"/>
            <a:ext cx="1601700" cy="2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44" name="Google Shape;344;p5"/>
          <p:cNvGrpSpPr/>
          <p:nvPr/>
        </p:nvGrpSpPr>
        <p:grpSpPr>
          <a:xfrm>
            <a:off x="736299" y="3127950"/>
            <a:ext cx="1251225" cy="1001925"/>
            <a:chOff x="715885" y="2167720"/>
            <a:chExt cx="1668300" cy="1335900"/>
          </a:xfrm>
        </p:grpSpPr>
        <p:pic>
          <p:nvPicPr>
            <p:cNvPr id="345" name="Google Shape;34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5"/>
            <p:cNvSpPr txBox="1"/>
            <p:nvPr/>
          </p:nvSpPr>
          <p:spPr>
            <a:xfrm>
              <a:off x="715885" y="3124120"/>
              <a:ext cx="166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5"/>
          <p:cNvCxnSpPr>
            <a:stCxn id="345" idx="3"/>
            <a:endCxn id="326" idx="2"/>
          </p:cNvCxnSpPr>
          <p:nvPr/>
        </p:nvCxnSpPr>
        <p:spPr>
          <a:xfrm flipH="1" rot="10800000">
            <a:off x="1510190" y="1567376"/>
            <a:ext cx="1777200" cy="191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5"/>
          <p:cNvCxnSpPr>
            <a:stCxn id="345" idx="3"/>
            <a:endCxn id="327" idx="2"/>
          </p:cNvCxnSpPr>
          <p:nvPr/>
        </p:nvCxnSpPr>
        <p:spPr>
          <a:xfrm>
            <a:off x="1510190" y="3484976"/>
            <a:ext cx="17772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49" name="Google Shape;349;p5"/>
          <p:cNvGrpSpPr/>
          <p:nvPr/>
        </p:nvGrpSpPr>
        <p:grpSpPr>
          <a:xfrm>
            <a:off x="6694700" y="2668611"/>
            <a:ext cx="1763100" cy="1214214"/>
            <a:chOff x="323018" y="2167720"/>
            <a:chExt cx="2350800" cy="1618952"/>
          </a:xfrm>
        </p:grpSpPr>
        <p:pic>
          <p:nvPicPr>
            <p:cNvPr id="350" name="Google Shape;35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5"/>
            <p:cNvSpPr txBox="1"/>
            <p:nvPr/>
          </p:nvSpPr>
          <p:spPr>
            <a:xfrm>
              <a:off x="323018" y="3119772"/>
              <a:ext cx="235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2" name="Google Shape;352;p5"/>
          <p:cNvCxnSpPr>
            <a:stCxn id="350" idx="1"/>
            <a:endCxn id="326" idx="6"/>
          </p:cNvCxnSpPr>
          <p:nvPr/>
        </p:nvCxnSpPr>
        <p:spPr>
          <a:xfrm rot="10800000">
            <a:off x="5780058" y="1567337"/>
            <a:ext cx="1609200" cy="14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5"/>
          <p:cNvCxnSpPr>
            <a:stCxn id="350" idx="1"/>
            <a:endCxn id="327" idx="6"/>
          </p:cNvCxnSpPr>
          <p:nvPr/>
        </p:nvCxnSpPr>
        <p:spPr>
          <a:xfrm flipH="1">
            <a:off x="5780358" y="3025637"/>
            <a:ext cx="1608900" cy="47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05. Shopping Cart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3506034" y="567559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05.01 Track items for orders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3506034" y="1021126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05.02 View Order History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3506033" y="1474693"/>
            <a:ext cx="2055600" cy="483300"/>
          </a:xfrm>
          <a:prstGeom prst="ellipse">
            <a:avLst/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05.03 Manage Orders(make edits)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3506033" y="1928260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05.04 Cancel order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3506033" y="290858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05.06 Save A Store to Favorites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/>
          <p:nvPr/>
        </p:nvSpPr>
        <p:spPr>
          <a:xfrm>
            <a:off x="3506033" y="2454707"/>
            <a:ext cx="2055600" cy="4833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05.05 Bookmark an Item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6"/>
          <p:cNvGrpSpPr/>
          <p:nvPr/>
        </p:nvGrpSpPr>
        <p:grpSpPr>
          <a:xfrm>
            <a:off x="572800" y="1351630"/>
            <a:ext cx="1302525" cy="1001920"/>
            <a:chOff x="715893" y="2167720"/>
            <a:chExt cx="1736700" cy="1335893"/>
          </a:xfrm>
        </p:grpSpPr>
        <p:pic>
          <p:nvPicPr>
            <p:cNvPr id="367" name="Google Shape;36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6"/>
            <p:cNvSpPr txBox="1"/>
            <p:nvPr/>
          </p:nvSpPr>
          <p:spPr>
            <a:xfrm>
              <a:off x="715893" y="3124113"/>
              <a:ext cx="17367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6"/>
          <p:cNvGrpSpPr/>
          <p:nvPr/>
        </p:nvGrpSpPr>
        <p:grpSpPr>
          <a:xfrm>
            <a:off x="7124524" y="2514884"/>
            <a:ext cx="1566225" cy="993791"/>
            <a:chOff x="510631" y="2167720"/>
            <a:chExt cx="2088300" cy="1325055"/>
          </a:xfrm>
        </p:grpSpPr>
        <p:pic>
          <p:nvPicPr>
            <p:cNvPr id="370" name="Google Shape;37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6"/>
            <p:cNvSpPr txBox="1"/>
            <p:nvPr/>
          </p:nvSpPr>
          <p:spPr>
            <a:xfrm>
              <a:off x="510631" y="3113275"/>
              <a:ext cx="208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6"/>
          <p:cNvGrpSpPr/>
          <p:nvPr/>
        </p:nvGrpSpPr>
        <p:grpSpPr>
          <a:xfrm>
            <a:off x="7458849" y="1321236"/>
            <a:ext cx="1173825" cy="1214228"/>
            <a:chOff x="943349" y="2167720"/>
            <a:chExt cx="1565100" cy="1618970"/>
          </a:xfrm>
        </p:grpSpPr>
        <p:pic>
          <p:nvPicPr>
            <p:cNvPr id="373" name="Google Shape;37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6"/>
            <p:cNvSpPr txBox="1"/>
            <p:nvPr/>
          </p:nvSpPr>
          <p:spPr>
            <a:xfrm>
              <a:off x="943349" y="3119790"/>
              <a:ext cx="1565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6"/>
          <p:cNvCxnSpPr>
            <a:stCxn id="367" idx="3"/>
            <a:endCxn id="360" idx="2"/>
          </p:cNvCxnSpPr>
          <p:nvPr/>
        </p:nvCxnSpPr>
        <p:spPr>
          <a:xfrm flipH="1" rot="10800000">
            <a:off x="1346685" y="809256"/>
            <a:ext cx="2159400" cy="8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6" name="Google Shape;376;p6"/>
          <p:cNvCxnSpPr>
            <a:stCxn id="367" idx="3"/>
            <a:endCxn id="361" idx="2"/>
          </p:cNvCxnSpPr>
          <p:nvPr/>
        </p:nvCxnSpPr>
        <p:spPr>
          <a:xfrm flipH="1" rot="10800000">
            <a:off x="1346685" y="1262856"/>
            <a:ext cx="2159400" cy="4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6"/>
          <p:cNvCxnSpPr>
            <a:stCxn id="367" idx="3"/>
            <a:endCxn id="362" idx="2"/>
          </p:cNvCxnSpPr>
          <p:nvPr/>
        </p:nvCxnSpPr>
        <p:spPr>
          <a:xfrm>
            <a:off x="1346685" y="1708656"/>
            <a:ext cx="21594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6"/>
          <p:cNvCxnSpPr>
            <a:stCxn id="367" idx="3"/>
            <a:endCxn id="363" idx="2"/>
          </p:cNvCxnSpPr>
          <p:nvPr/>
        </p:nvCxnSpPr>
        <p:spPr>
          <a:xfrm>
            <a:off x="1346685" y="1708656"/>
            <a:ext cx="2159400" cy="46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6"/>
          <p:cNvCxnSpPr>
            <a:stCxn id="367" idx="3"/>
            <a:endCxn id="380" idx="2"/>
          </p:cNvCxnSpPr>
          <p:nvPr/>
        </p:nvCxnSpPr>
        <p:spPr>
          <a:xfrm>
            <a:off x="1346685" y="1708656"/>
            <a:ext cx="2159400" cy="18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1" name="Google Shape;381;p6"/>
          <p:cNvCxnSpPr>
            <a:stCxn id="373" idx="1"/>
            <a:endCxn id="360" idx="6"/>
          </p:cNvCxnSpPr>
          <p:nvPr/>
        </p:nvCxnSpPr>
        <p:spPr>
          <a:xfrm rot="10800000">
            <a:off x="5561759" y="809162"/>
            <a:ext cx="2126400" cy="86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6"/>
          <p:cNvCxnSpPr>
            <a:stCxn id="373" idx="1"/>
            <a:endCxn id="361" idx="6"/>
          </p:cNvCxnSpPr>
          <p:nvPr/>
        </p:nvCxnSpPr>
        <p:spPr>
          <a:xfrm rot="10800000">
            <a:off x="5561759" y="1262762"/>
            <a:ext cx="212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3" name="Google Shape;383;p6"/>
          <p:cNvCxnSpPr>
            <a:stCxn id="373" idx="1"/>
            <a:endCxn id="362" idx="6"/>
          </p:cNvCxnSpPr>
          <p:nvPr/>
        </p:nvCxnSpPr>
        <p:spPr>
          <a:xfrm flipH="1">
            <a:off x="5561759" y="1678262"/>
            <a:ext cx="21264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6"/>
          <p:cNvCxnSpPr>
            <a:stCxn id="373" idx="1"/>
            <a:endCxn id="363" idx="6"/>
          </p:cNvCxnSpPr>
          <p:nvPr/>
        </p:nvCxnSpPr>
        <p:spPr>
          <a:xfrm flipH="1">
            <a:off x="5561759" y="1678262"/>
            <a:ext cx="2126400" cy="4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6"/>
          <p:cNvCxnSpPr>
            <a:stCxn id="373" idx="1"/>
          </p:cNvCxnSpPr>
          <p:nvPr/>
        </p:nvCxnSpPr>
        <p:spPr>
          <a:xfrm flipH="1">
            <a:off x="5548559" y="1678262"/>
            <a:ext cx="2139600" cy="169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6"/>
          <p:cNvCxnSpPr>
            <a:stCxn id="373" idx="1"/>
            <a:endCxn id="365" idx="6"/>
          </p:cNvCxnSpPr>
          <p:nvPr/>
        </p:nvCxnSpPr>
        <p:spPr>
          <a:xfrm flipH="1">
            <a:off x="5561759" y="1678262"/>
            <a:ext cx="2126400" cy="101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6"/>
          <p:cNvCxnSpPr>
            <a:stCxn id="373" idx="1"/>
            <a:endCxn id="364" idx="6"/>
          </p:cNvCxnSpPr>
          <p:nvPr/>
        </p:nvCxnSpPr>
        <p:spPr>
          <a:xfrm flipH="1">
            <a:off x="5561759" y="1678262"/>
            <a:ext cx="2126400" cy="147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88" name="Google Shape;388;p6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389" name="Google Shape;389;p6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6"/>
          <p:cNvSpPr/>
          <p:nvPr/>
        </p:nvSpPr>
        <p:spPr>
          <a:xfrm>
            <a:off x="3506033" y="336578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05.07 Process payments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"/>
          <p:cNvSpPr/>
          <p:nvPr/>
        </p:nvSpPr>
        <p:spPr>
          <a:xfrm>
            <a:off x="3534458" y="3849086"/>
            <a:ext cx="2055600" cy="483300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05.08 Generate receipts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6"/>
          <p:cNvCxnSpPr>
            <a:stCxn id="367" idx="3"/>
            <a:endCxn id="394" idx="2"/>
          </p:cNvCxnSpPr>
          <p:nvPr/>
        </p:nvCxnSpPr>
        <p:spPr>
          <a:xfrm>
            <a:off x="1346685" y="1708656"/>
            <a:ext cx="2187900" cy="238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6"/>
          <p:cNvCxnSpPr>
            <a:stCxn id="367" idx="3"/>
          </p:cNvCxnSpPr>
          <p:nvPr/>
        </p:nvCxnSpPr>
        <p:spPr>
          <a:xfrm>
            <a:off x="1346685" y="1708656"/>
            <a:ext cx="2159400" cy="9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6"/>
          <p:cNvCxnSpPr>
            <a:stCxn id="373" idx="1"/>
            <a:endCxn id="380" idx="6"/>
          </p:cNvCxnSpPr>
          <p:nvPr/>
        </p:nvCxnSpPr>
        <p:spPr>
          <a:xfrm flipH="1">
            <a:off x="5561759" y="1678262"/>
            <a:ext cx="2126400" cy="19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6"/>
          <p:cNvCxnSpPr>
            <a:stCxn id="373" idx="1"/>
            <a:endCxn id="394" idx="6"/>
          </p:cNvCxnSpPr>
          <p:nvPr/>
        </p:nvCxnSpPr>
        <p:spPr>
          <a:xfrm flipH="1">
            <a:off x="5589959" y="1678262"/>
            <a:ext cx="2098200" cy="24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6"/>
          <p:cNvCxnSpPr>
            <a:stCxn id="370" idx="1"/>
            <a:endCxn id="360" idx="6"/>
          </p:cNvCxnSpPr>
          <p:nvPr/>
        </p:nvCxnSpPr>
        <p:spPr>
          <a:xfrm rot="10800000">
            <a:off x="5561573" y="809110"/>
            <a:ext cx="2116800" cy="20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0" name="Google Shape;400;p6"/>
          <p:cNvCxnSpPr>
            <a:stCxn id="370" idx="1"/>
            <a:endCxn id="363" idx="6"/>
          </p:cNvCxnSpPr>
          <p:nvPr/>
        </p:nvCxnSpPr>
        <p:spPr>
          <a:xfrm rot="10800000">
            <a:off x="5561573" y="2169910"/>
            <a:ext cx="2116800" cy="70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6"/>
          <p:cNvCxnSpPr>
            <a:stCxn id="370" idx="1"/>
            <a:endCxn id="380" idx="6"/>
          </p:cNvCxnSpPr>
          <p:nvPr/>
        </p:nvCxnSpPr>
        <p:spPr>
          <a:xfrm flipH="1">
            <a:off x="5561573" y="2871910"/>
            <a:ext cx="2116800" cy="7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6"/>
          <p:cNvCxnSpPr>
            <a:stCxn id="370" idx="1"/>
            <a:endCxn id="394" idx="6"/>
          </p:cNvCxnSpPr>
          <p:nvPr/>
        </p:nvCxnSpPr>
        <p:spPr>
          <a:xfrm flipH="1">
            <a:off x="5590073" y="2871910"/>
            <a:ext cx="2088300" cy="12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6"/>
          <p:cNvCxnSpPr>
            <a:stCxn id="370" idx="1"/>
            <a:endCxn id="361" idx="6"/>
          </p:cNvCxnSpPr>
          <p:nvPr/>
        </p:nvCxnSpPr>
        <p:spPr>
          <a:xfrm rot="10800000">
            <a:off x="5561573" y="1262710"/>
            <a:ext cx="2116800" cy="16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4" name="Google Shape;404;p6"/>
          <p:cNvCxnSpPr>
            <a:stCxn id="370" idx="1"/>
            <a:endCxn id="362" idx="6"/>
          </p:cNvCxnSpPr>
          <p:nvPr/>
        </p:nvCxnSpPr>
        <p:spPr>
          <a:xfrm rot="10800000">
            <a:off x="5561573" y="1716310"/>
            <a:ext cx="2116800" cy="11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6"/>
          <p:cNvCxnSpPr>
            <a:stCxn id="370" idx="1"/>
            <a:endCxn id="363" idx="6"/>
          </p:cNvCxnSpPr>
          <p:nvPr/>
        </p:nvCxnSpPr>
        <p:spPr>
          <a:xfrm rot="10800000">
            <a:off x="5561573" y="2169910"/>
            <a:ext cx="2116800" cy="70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06" name="Google Shape;406;p6"/>
          <p:cNvGrpSpPr/>
          <p:nvPr/>
        </p:nvGrpSpPr>
        <p:grpSpPr>
          <a:xfrm>
            <a:off x="461301" y="3888751"/>
            <a:ext cx="1525527" cy="919211"/>
            <a:chOff x="510662" y="2167720"/>
            <a:chExt cx="2196900" cy="1423147"/>
          </a:xfrm>
        </p:grpSpPr>
        <p:pic>
          <p:nvPicPr>
            <p:cNvPr id="407" name="Google Shape;40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6"/>
            <p:cNvSpPr txBox="1"/>
            <p:nvPr/>
          </p:nvSpPr>
          <p:spPr>
            <a:xfrm>
              <a:off x="510662" y="3007067"/>
              <a:ext cx="2196900" cy="5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Advertisement </a:t>
              </a:r>
              <a:endParaRPr b="0" i="0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Sales Representatives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6"/>
          <p:cNvGrpSpPr/>
          <p:nvPr/>
        </p:nvGrpSpPr>
        <p:grpSpPr>
          <a:xfrm>
            <a:off x="572805" y="2710170"/>
            <a:ext cx="1431514" cy="945341"/>
            <a:chOff x="510641" y="2167720"/>
            <a:chExt cx="2243400" cy="1662870"/>
          </a:xfrm>
        </p:grpSpPr>
        <p:pic>
          <p:nvPicPr>
            <p:cNvPr id="410" name="Google Shape;41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6"/>
            <p:cNvSpPr txBox="1"/>
            <p:nvPr/>
          </p:nvSpPr>
          <p:spPr>
            <a:xfrm>
              <a:off x="510641" y="3113290"/>
              <a:ext cx="22434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Delivery Management Representative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2" name="Google Shape;412;p6"/>
          <p:cNvCxnSpPr>
            <a:stCxn id="410" idx="3"/>
            <a:endCxn id="361" idx="2"/>
          </p:cNvCxnSpPr>
          <p:nvPr/>
        </p:nvCxnSpPr>
        <p:spPr>
          <a:xfrm flipH="1" rot="10800000">
            <a:off x="1362197" y="1262695"/>
            <a:ext cx="2143800" cy="171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6"/>
          <p:cNvCxnSpPr>
            <a:stCxn id="410" idx="3"/>
            <a:endCxn id="360" idx="2"/>
          </p:cNvCxnSpPr>
          <p:nvPr/>
        </p:nvCxnSpPr>
        <p:spPr>
          <a:xfrm flipH="1" rot="10800000">
            <a:off x="1362197" y="809095"/>
            <a:ext cx="2143800" cy="217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6"/>
          <p:cNvCxnSpPr>
            <a:stCxn id="410" idx="3"/>
            <a:endCxn id="362" idx="2"/>
          </p:cNvCxnSpPr>
          <p:nvPr/>
        </p:nvCxnSpPr>
        <p:spPr>
          <a:xfrm flipH="1" rot="10800000">
            <a:off x="1362197" y="1716295"/>
            <a:ext cx="2143800" cy="12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6"/>
          <p:cNvCxnSpPr>
            <a:stCxn id="410" idx="3"/>
            <a:endCxn id="363" idx="2"/>
          </p:cNvCxnSpPr>
          <p:nvPr/>
        </p:nvCxnSpPr>
        <p:spPr>
          <a:xfrm flipH="1" rot="10800000">
            <a:off x="1362197" y="2169895"/>
            <a:ext cx="2143800" cy="8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6" name="Google Shape;416;p6"/>
          <p:cNvCxnSpPr>
            <a:stCxn id="410" idx="3"/>
            <a:endCxn id="365" idx="2"/>
          </p:cNvCxnSpPr>
          <p:nvPr/>
        </p:nvCxnSpPr>
        <p:spPr>
          <a:xfrm flipH="1" rot="10800000">
            <a:off x="1362197" y="2696395"/>
            <a:ext cx="2143800" cy="28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p6"/>
          <p:cNvCxnSpPr>
            <a:stCxn id="410" idx="3"/>
            <a:endCxn id="364" idx="2"/>
          </p:cNvCxnSpPr>
          <p:nvPr/>
        </p:nvCxnSpPr>
        <p:spPr>
          <a:xfrm>
            <a:off x="1362197" y="2980795"/>
            <a:ext cx="2143800" cy="16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6"/>
          <p:cNvCxnSpPr>
            <a:stCxn id="410" idx="3"/>
            <a:endCxn id="380" idx="2"/>
          </p:cNvCxnSpPr>
          <p:nvPr/>
        </p:nvCxnSpPr>
        <p:spPr>
          <a:xfrm>
            <a:off x="1362197" y="2980795"/>
            <a:ext cx="2143800" cy="6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6"/>
          <p:cNvCxnSpPr>
            <a:stCxn id="407" idx="3"/>
            <a:endCxn id="380" idx="2"/>
          </p:cNvCxnSpPr>
          <p:nvPr/>
        </p:nvCxnSpPr>
        <p:spPr>
          <a:xfrm flipH="1" rot="10800000">
            <a:off x="1320327" y="3607322"/>
            <a:ext cx="2185800" cy="5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20" name="Google Shape;420;p6"/>
          <p:cNvGrpSpPr/>
          <p:nvPr/>
        </p:nvGrpSpPr>
        <p:grpSpPr>
          <a:xfrm>
            <a:off x="7266677" y="3382449"/>
            <a:ext cx="1173833" cy="714611"/>
            <a:chOff x="510631" y="2167720"/>
            <a:chExt cx="2088300" cy="1571955"/>
          </a:xfrm>
        </p:grpSpPr>
        <p:pic>
          <p:nvPicPr>
            <p:cNvPr id="421" name="Google Shape;42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6"/>
            <p:cNvSpPr txBox="1"/>
            <p:nvPr/>
          </p:nvSpPr>
          <p:spPr>
            <a:xfrm>
              <a:off x="510631" y="3113275"/>
              <a:ext cx="2088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analyst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6"/>
          <p:cNvGrpSpPr/>
          <p:nvPr/>
        </p:nvGrpSpPr>
        <p:grpSpPr>
          <a:xfrm>
            <a:off x="6081214" y="4230087"/>
            <a:ext cx="1173833" cy="652967"/>
            <a:chOff x="510631" y="2167720"/>
            <a:chExt cx="2088300" cy="1436355"/>
          </a:xfrm>
        </p:grpSpPr>
        <p:pic>
          <p:nvPicPr>
            <p:cNvPr id="424" name="Google Shape;42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6"/>
            <p:cNvSpPr txBox="1"/>
            <p:nvPr/>
          </p:nvSpPr>
          <p:spPr>
            <a:xfrm>
              <a:off x="510631" y="3113275"/>
              <a:ext cx="20883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Researcher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6"/>
          <p:cNvCxnSpPr>
            <a:stCxn id="421" idx="1"/>
            <a:endCxn id="380" idx="6"/>
          </p:cNvCxnSpPr>
          <p:nvPr/>
        </p:nvCxnSpPr>
        <p:spPr>
          <a:xfrm flipH="1">
            <a:off x="5561668" y="3598854"/>
            <a:ext cx="2120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6"/>
          <p:cNvCxnSpPr>
            <a:stCxn id="424" idx="1"/>
            <a:endCxn id="380" idx="6"/>
          </p:cNvCxnSpPr>
          <p:nvPr/>
        </p:nvCxnSpPr>
        <p:spPr>
          <a:xfrm rot="10800000">
            <a:off x="5561505" y="3607392"/>
            <a:ext cx="934800" cy="8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28" name="Google Shape;428;p6"/>
          <p:cNvGrpSpPr/>
          <p:nvPr/>
        </p:nvGrpSpPr>
        <p:grpSpPr>
          <a:xfrm>
            <a:off x="7366349" y="113961"/>
            <a:ext cx="1173825" cy="1214228"/>
            <a:chOff x="943349" y="2167720"/>
            <a:chExt cx="1565100" cy="1618970"/>
          </a:xfrm>
        </p:grpSpPr>
        <p:pic>
          <p:nvPicPr>
            <p:cNvPr id="429" name="Google Shape;42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Google Shape;430;p6"/>
            <p:cNvSpPr txBox="1"/>
            <p:nvPr/>
          </p:nvSpPr>
          <p:spPr>
            <a:xfrm>
              <a:off x="943349" y="3119790"/>
              <a:ext cx="1565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1" name="Google Shape;431;p6"/>
          <p:cNvCxnSpPr>
            <a:stCxn id="430" idx="0"/>
            <a:endCxn id="362" idx="7"/>
          </p:cNvCxnSpPr>
          <p:nvPr/>
        </p:nvCxnSpPr>
        <p:spPr>
          <a:xfrm flipH="1">
            <a:off x="5260462" y="828014"/>
            <a:ext cx="26928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"/>
          <p:cNvSpPr txBox="1"/>
          <p:nvPr/>
        </p:nvSpPr>
        <p:spPr>
          <a:xfrm>
            <a:off x="3750825" y="113940"/>
            <a:ext cx="15661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"/>
          <p:cNvSpPr txBox="1"/>
          <p:nvPr/>
        </p:nvSpPr>
        <p:spPr>
          <a:xfrm>
            <a:off x="122711" y="188006"/>
            <a:ext cx="328599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Carriage-Online Grocery Delivery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06. Maps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3325586" y="1097647"/>
            <a:ext cx="2492829" cy="692497"/>
          </a:xfrm>
          <a:prstGeom prst="ellipse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06.01 In-App Navigation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3325586" y="2277940"/>
            <a:ext cx="2492829" cy="692497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06.02 View Local vendors in the vicinity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7"/>
          <p:cNvCxnSpPr>
            <a:stCxn id="441" idx="3"/>
            <a:endCxn id="442" idx="2"/>
          </p:cNvCxnSpPr>
          <p:nvPr/>
        </p:nvCxnSpPr>
        <p:spPr>
          <a:xfrm flipH="1" rot="10800000">
            <a:off x="1448832" y="3815238"/>
            <a:ext cx="1836000" cy="46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3" name="Google Shape;443;p7"/>
          <p:cNvCxnSpPr>
            <a:stCxn id="444" idx="3"/>
            <a:endCxn id="438" idx="2"/>
          </p:cNvCxnSpPr>
          <p:nvPr/>
        </p:nvCxnSpPr>
        <p:spPr>
          <a:xfrm flipH="1" rot="10800000">
            <a:off x="1491897" y="1443907"/>
            <a:ext cx="1833600" cy="10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5" name="Google Shape;445;p7"/>
          <p:cNvCxnSpPr>
            <a:stCxn id="446" idx="1"/>
            <a:endCxn id="438" idx="6"/>
          </p:cNvCxnSpPr>
          <p:nvPr/>
        </p:nvCxnSpPr>
        <p:spPr>
          <a:xfrm flipH="1">
            <a:off x="5818288" y="1303041"/>
            <a:ext cx="1808100" cy="1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7"/>
          <p:cNvSpPr/>
          <p:nvPr/>
        </p:nvSpPr>
        <p:spPr>
          <a:xfrm>
            <a:off x="3284887" y="3468900"/>
            <a:ext cx="2492829" cy="692497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06.03 Order tracking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7"/>
          <p:cNvGrpSpPr/>
          <p:nvPr/>
        </p:nvGrpSpPr>
        <p:grpSpPr>
          <a:xfrm>
            <a:off x="674935" y="3925612"/>
            <a:ext cx="1408950" cy="1001912"/>
            <a:chOff x="715876" y="2167720"/>
            <a:chExt cx="1878600" cy="1335884"/>
          </a:xfrm>
        </p:grpSpPr>
        <p:pic>
          <p:nvPicPr>
            <p:cNvPr id="441" name="Google Shape;44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7"/>
            <p:cNvSpPr txBox="1"/>
            <p:nvPr/>
          </p:nvSpPr>
          <p:spPr>
            <a:xfrm>
              <a:off x="715876" y="3124104"/>
              <a:ext cx="1878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Stores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7"/>
          <p:cNvGrpSpPr/>
          <p:nvPr/>
        </p:nvGrpSpPr>
        <p:grpSpPr>
          <a:xfrm>
            <a:off x="564124" y="2703465"/>
            <a:ext cx="1630575" cy="993810"/>
            <a:chOff x="510628" y="2167720"/>
            <a:chExt cx="2174100" cy="1325079"/>
          </a:xfrm>
        </p:grpSpPr>
        <p:pic>
          <p:nvPicPr>
            <p:cNvPr id="450" name="Google Shape;45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7"/>
            <p:cNvSpPr txBox="1"/>
            <p:nvPr/>
          </p:nvSpPr>
          <p:spPr>
            <a:xfrm>
              <a:off x="510628" y="3113299"/>
              <a:ext cx="2174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Support Team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7"/>
          <p:cNvGrpSpPr/>
          <p:nvPr/>
        </p:nvGrpSpPr>
        <p:grpSpPr>
          <a:xfrm>
            <a:off x="7391725" y="946015"/>
            <a:ext cx="1022400" cy="1168310"/>
            <a:chOff x="936211" y="2167720"/>
            <a:chExt cx="1363200" cy="1557746"/>
          </a:xfrm>
        </p:grpSpPr>
        <p:pic>
          <p:nvPicPr>
            <p:cNvPr id="446" name="Google Shape;44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7"/>
            <p:cNvSpPr txBox="1"/>
            <p:nvPr/>
          </p:nvSpPr>
          <p:spPr>
            <a:xfrm>
              <a:off x="936211" y="3058566"/>
              <a:ext cx="13632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Deliverers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7"/>
          <p:cNvGrpSpPr/>
          <p:nvPr/>
        </p:nvGrpSpPr>
        <p:grpSpPr>
          <a:xfrm>
            <a:off x="7371126" y="2346444"/>
            <a:ext cx="1043100" cy="1214231"/>
            <a:chOff x="943364" y="2167720"/>
            <a:chExt cx="1390800" cy="1618975"/>
          </a:xfrm>
        </p:grpSpPr>
        <p:pic>
          <p:nvPicPr>
            <p:cNvPr id="455" name="Google Shape;4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7"/>
            <p:cNvSpPr txBox="1"/>
            <p:nvPr/>
          </p:nvSpPr>
          <p:spPr>
            <a:xfrm>
              <a:off x="943364" y="3119795"/>
              <a:ext cx="139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7"/>
          <p:cNvGrpSpPr/>
          <p:nvPr/>
        </p:nvGrpSpPr>
        <p:grpSpPr>
          <a:xfrm>
            <a:off x="564124" y="1193681"/>
            <a:ext cx="1337175" cy="1401294"/>
            <a:chOff x="510709" y="2167720"/>
            <a:chExt cx="1782900" cy="1868391"/>
          </a:xfrm>
        </p:grpSpPr>
        <p:pic>
          <p:nvPicPr>
            <p:cNvPr id="444" name="Google Shape;4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7"/>
            <p:cNvSpPr txBox="1"/>
            <p:nvPr/>
          </p:nvSpPr>
          <p:spPr>
            <a:xfrm>
              <a:off x="510709" y="3081811"/>
              <a:ext cx="17829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Management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Representative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9" name="Google Shape;459;p7"/>
          <p:cNvCxnSpPr>
            <a:stCxn id="446" idx="1"/>
            <a:endCxn id="439" idx="6"/>
          </p:cNvCxnSpPr>
          <p:nvPr/>
        </p:nvCxnSpPr>
        <p:spPr>
          <a:xfrm flipH="1">
            <a:off x="5818288" y="1303041"/>
            <a:ext cx="1808100" cy="132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7"/>
          <p:cNvCxnSpPr>
            <a:stCxn id="446" idx="1"/>
            <a:endCxn id="442" idx="6"/>
          </p:cNvCxnSpPr>
          <p:nvPr/>
        </p:nvCxnSpPr>
        <p:spPr>
          <a:xfrm flipH="1">
            <a:off x="5777788" y="1303041"/>
            <a:ext cx="1848600" cy="251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7"/>
          <p:cNvCxnSpPr>
            <a:stCxn id="455" idx="1"/>
            <a:endCxn id="442" idx="6"/>
          </p:cNvCxnSpPr>
          <p:nvPr/>
        </p:nvCxnSpPr>
        <p:spPr>
          <a:xfrm flipH="1">
            <a:off x="5777625" y="2703470"/>
            <a:ext cx="1822800" cy="111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7"/>
          <p:cNvCxnSpPr>
            <a:stCxn id="444" idx="3"/>
            <a:endCxn id="442" idx="2"/>
          </p:cNvCxnSpPr>
          <p:nvPr/>
        </p:nvCxnSpPr>
        <p:spPr>
          <a:xfrm>
            <a:off x="1491897" y="1550707"/>
            <a:ext cx="1793100" cy="226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63" name="Google Shape;463;p7"/>
          <p:cNvGrpSpPr/>
          <p:nvPr/>
        </p:nvGrpSpPr>
        <p:grpSpPr>
          <a:xfrm>
            <a:off x="7267700" y="4129875"/>
            <a:ext cx="1870263" cy="1000925"/>
            <a:chOff x="7188125" y="3783675"/>
            <a:chExt cx="1870263" cy="1000925"/>
          </a:xfrm>
        </p:grpSpPr>
        <p:sp>
          <p:nvSpPr>
            <p:cNvPr id="464" name="Google Shape;464;p7"/>
            <p:cNvSpPr txBox="1"/>
            <p:nvPr/>
          </p:nvSpPr>
          <p:spPr>
            <a:xfrm>
              <a:off x="7188125" y="3783675"/>
              <a:ext cx="179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Color Code</a:t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7267700" y="4187475"/>
              <a:ext cx="224400" cy="211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7267700" y="4509350"/>
              <a:ext cx="224400" cy="211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 txBox="1"/>
            <p:nvPr/>
          </p:nvSpPr>
          <p:spPr>
            <a:xfrm>
              <a:off x="7418663" y="4067175"/>
              <a:ext cx="156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 this semester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 txBox="1"/>
            <p:nvPr/>
          </p:nvSpPr>
          <p:spPr>
            <a:xfrm>
              <a:off x="7492088" y="4445900"/>
              <a:ext cx="156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9" name="Google Shape;469;p7"/>
          <p:cNvCxnSpPr>
            <a:stCxn id="450" idx="3"/>
            <a:endCxn id="438" idx="2"/>
          </p:cNvCxnSpPr>
          <p:nvPr/>
        </p:nvCxnSpPr>
        <p:spPr>
          <a:xfrm flipH="1" rot="10800000">
            <a:off x="1491957" y="1443791"/>
            <a:ext cx="1833600" cy="161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7"/>
          <p:cNvCxnSpPr>
            <a:stCxn id="450" idx="3"/>
            <a:endCxn id="439" idx="2"/>
          </p:cNvCxnSpPr>
          <p:nvPr/>
        </p:nvCxnSpPr>
        <p:spPr>
          <a:xfrm flipH="1" rot="10800000">
            <a:off x="1491957" y="2624291"/>
            <a:ext cx="1833600" cy="43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1" name="Google Shape;471;p7"/>
          <p:cNvCxnSpPr>
            <a:stCxn id="450" idx="3"/>
            <a:endCxn id="442" idx="2"/>
          </p:cNvCxnSpPr>
          <p:nvPr/>
        </p:nvCxnSpPr>
        <p:spPr>
          <a:xfrm>
            <a:off x="1491957" y="3060491"/>
            <a:ext cx="1792800" cy="75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2" name="Google Shape;472;p7"/>
          <p:cNvCxnSpPr>
            <a:stCxn id="456" idx="1"/>
            <a:endCxn id="439" idx="6"/>
          </p:cNvCxnSpPr>
          <p:nvPr/>
        </p:nvCxnSpPr>
        <p:spPr>
          <a:xfrm rot="10800000">
            <a:off x="5818326" y="2624187"/>
            <a:ext cx="155280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3" name="Google Shape;473;p7"/>
          <p:cNvGrpSpPr/>
          <p:nvPr/>
        </p:nvGrpSpPr>
        <p:grpSpPr>
          <a:xfrm>
            <a:off x="6200801" y="3697269"/>
            <a:ext cx="1043100" cy="1214231"/>
            <a:chOff x="943364" y="2167720"/>
            <a:chExt cx="1390800" cy="1618975"/>
          </a:xfrm>
        </p:grpSpPr>
        <p:pic>
          <p:nvPicPr>
            <p:cNvPr id="474" name="Google Shape;47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7"/>
            <p:cNvSpPr txBox="1"/>
            <p:nvPr/>
          </p:nvSpPr>
          <p:spPr>
            <a:xfrm>
              <a:off x="943364" y="3119795"/>
              <a:ext cx="13908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Unr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egister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7"/>
          <p:cNvCxnSpPr>
            <a:stCxn id="474" idx="1"/>
            <a:endCxn id="439" idx="6"/>
          </p:cNvCxnSpPr>
          <p:nvPr/>
        </p:nvCxnSpPr>
        <p:spPr>
          <a:xfrm rot="10800000">
            <a:off x="5818400" y="2624195"/>
            <a:ext cx="6117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