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S8WyFHbVXtwxZq0YzSKUiV0vI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be205a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f0be205a7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ccc477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caccc477f7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ab6d32c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cab6d32c1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cda77fc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0cda77f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f0be205a7d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635" y="664300"/>
            <a:ext cx="1179300" cy="28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f0be205a7d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04075" y="85875"/>
            <a:ext cx="578425" cy="5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f0be205a7d_0_5"/>
          <p:cNvSpPr txBox="1"/>
          <p:nvPr>
            <p:ph idx="4294967295" type="title"/>
          </p:nvPr>
        </p:nvSpPr>
        <p:spPr>
          <a:xfrm>
            <a:off x="838200" y="254642"/>
            <a:ext cx="10515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20"/>
              <a:t>Carriage</a:t>
            </a: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</a:t>
            </a:r>
            <a:r>
              <a:rPr b="1" lang="en-US" sz="1620"/>
              <a:t>Physical</a:t>
            </a: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</a:t>
            </a:r>
            <a:r>
              <a:rPr b="1" lang="en-US" sz="1620"/>
              <a:t>Layered</a:t>
            </a: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Architecture Pattern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87" name="Google Shape;87;gf0be205a7d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90742"/>
            <a:ext cx="11887200" cy="484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accc477f7_0_135"/>
          <p:cNvSpPr txBox="1"/>
          <p:nvPr>
            <p:ph type="ctrTitle"/>
          </p:nvPr>
        </p:nvSpPr>
        <p:spPr>
          <a:xfrm>
            <a:off x="3961450" y="85869"/>
            <a:ext cx="42387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200"/>
              <a:t>Application: Carriage</a:t>
            </a:r>
            <a:br>
              <a:rPr b="1" lang="en-US" sz="1200"/>
            </a:br>
            <a:r>
              <a:rPr b="1" lang="en-US" sz="1200"/>
              <a:t>Type: Application Architecture</a:t>
            </a:r>
            <a:br>
              <a:rPr b="1" lang="en-US" sz="1200"/>
            </a:br>
            <a:r>
              <a:rPr b="1" lang="en-US" sz="1200"/>
              <a:t>View: Logical View</a:t>
            </a:r>
            <a:br>
              <a:rPr b="1" lang="en-US" sz="1200"/>
            </a:br>
            <a:r>
              <a:rPr b="1" lang="en-US" sz="1200"/>
              <a:t>Style: Layered Architecture Pattern</a:t>
            </a:r>
            <a:endParaRPr b="1" sz="4800"/>
          </a:p>
        </p:txBody>
      </p:sp>
      <p:pic>
        <p:nvPicPr>
          <p:cNvPr id="93" name="Google Shape;93;gcaccc477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925" y="1335500"/>
            <a:ext cx="291000" cy="5784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caccc477f7_0_135"/>
          <p:cNvSpPr txBox="1"/>
          <p:nvPr/>
        </p:nvSpPr>
        <p:spPr>
          <a:xfrm>
            <a:off x="554756" y="867261"/>
            <a:ext cx="7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accc477f7_0_135"/>
          <p:cNvSpPr txBox="1"/>
          <p:nvPr/>
        </p:nvSpPr>
        <p:spPr>
          <a:xfrm>
            <a:off x="1580848" y="882770"/>
            <a:ext cx="175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caccc477f7_0_135"/>
          <p:cNvSpPr txBox="1"/>
          <p:nvPr/>
        </p:nvSpPr>
        <p:spPr>
          <a:xfrm>
            <a:off x="3593089" y="872823"/>
            <a:ext cx="24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caccc477f7_0_135"/>
          <p:cNvSpPr txBox="1"/>
          <p:nvPr/>
        </p:nvSpPr>
        <p:spPr>
          <a:xfrm>
            <a:off x="6691204" y="882770"/>
            <a:ext cx="22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caccc477f7_0_135"/>
          <p:cNvSpPr txBox="1"/>
          <p:nvPr/>
        </p:nvSpPr>
        <p:spPr>
          <a:xfrm>
            <a:off x="9218243" y="879745"/>
            <a:ext cx="20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gcaccc477f7_0_135"/>
          <p:cNvCxnSpPr/>
          <p:nvPr/>
        </p:nvCxnSpPr>
        <p:spPr>
          <a:xfrm>
            <a:off x="1547281" y="1219335"/>
            <a:ext cx="1756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0" name="Google Shape;100;gcaccc477f7_0_135"/>
          <p:cNvCxnSpPr/>
          <p:nvPr/>
        </p:nvCxnSpPr>
        <p:spPr>
          <a:xfrm>
            <a:off x="6691204" y="1208332"/>
            <a:ext cx="2215200" cy="1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1" name="Google Shape;101;gcaccc477f7_0_135"/>
          <p:cNvCxnSpPr/>
          <p:nvPr/>
        </p:nvCxnSpPr>
        <p:spPr>
          <a:xfrm>
            <a:off x="3593089" y="1216805"/>
            <a:ext cx="2449500" cy="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2" name="Google Shape;102;gcaccc477f7_0_135"/>
          <p:cNvCxnSpPr/>
          <p:nvPr/>
        </p:nvCxnSpPr>
        <p:spPr>
          <a:xfrm>
            <a:off x="9207463" y="1223330"/>
            <a:ext cx="2121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3" name="Google Shape;103;gcaccc477f7_0_135"/>
          <p:cNvCxnSpPr/>
          <p:nvPr/>
        </p:nvCxnSpPr>
        <p:spPr>
          <a:xfrm>
            <a:off x="446864" y="1203667"/>
            <a:ext cx="86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4" name="Google Shape;104;gcaccc477f7_0_135"/>
          <p:cNvSpPr/>
          <p:nvPr/>
        </p:nvSpPr>
        <p:spPr>
          <a:xfrm>
            <a:off x="1644874" y="1468296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Carriage App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caccc477f7_0_135"/>
          <p:cNvSpPr/>
          <p:nvPr/>
        </p:nvSpPr>
        <p:spPr>
          <a:xfrm>
            <a:off x="1515886" y="3738757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Carriage Driver App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accc477f7_0_135"/>
          <p:cNvSpPr/>
          <p:nvPr/>
        </p:nvSpPr>
        <p:spPr>
          <a:xfrm>
            <a:off x="1517299" y="2510091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Vendor Web Portal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caccc477f7_0_135"/>
          <p:cNvSpPr/>
          <p:nvPr/>
        </p:nvSpPr>
        <p:spPr>
          <a:xfrm>
            <a:off x="4037714" y="1382288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End-User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accc477f7_0_135"/>
          <p:cNvSpPr/>
          <p:nvPr/>
        </p:nvSpPr>
        <p:spPr>
          <a:xfrm>
            <a:off x="3988738" y="2227723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Shopping Cart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caccc477f7_0_135"/>
          <p:cNvSpPr/>
          <p:nvPr/>
        </p:nvSpPr>
        <p:spPr>
          <a:xfrm>
            <a:off x="3944118" y="5163379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caccc477f7_0_135"/>
          <p:cNvSpPr/>
          <p:nvPr/>
        </p:nvSpPr>
        <p:spPr>
          <a:xfrm>
            <a:off x="3985912" y="3227954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Banners &amp; Coupons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accc477f7_0_135"/>
          <p:cNvSpPr/>
          <p:nvPr/>
        </p:nvSpPr>
        <p:spPr>
          <a:xfrm>
            <a:off x="3954761" y="6099255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caccc477f7_0_135"/>
          <p:cNvSpPr/>
          <p:nvPr/>
        </p:nvSpPr>
        <p:spPr>
          <a:xfrm>
            <a:off x="6927005" y="4011561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caccc477f7_0_135"/>
          <p:cNvSpPr/>
          <p:nvPr/>
        </p:nvSpPr>
        <p:spPr>
          <a:xfrm>
            <a:off x="6935693" y="2642964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Inventory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accc477f7_0_135"/>
          <p:cNvSpPr/>
          <p:nvPr/>
        </p:nvSpPr>
        <p:spPr>
          <a:xfrm>
            <a:off x="6935705" y="1997378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accc477f7_0_135"/>
          <p:cNvSpPr/>
          <p:nvPr/>
        </p:nvSpPr>
        <p:spPr>
          <a:xfrm>
            <a:off x="6927692" y="1342874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Personal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accc477f7_0_135"/>
          <p:cNvSpPr/>
          <p:nvPr/>
        </p:nvSpPr>
        <p:spPr>
          <a:xfrm>
            <a:off x="6935692" y="4734525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accc477f7_0_135"/>
          <p:cNvSpPr/>
          <p:nvPr/>
        </p:nvSpPr>
        <p:spPr>
          <a:xfrm>
            <a:off x="3544975" y="1252075"/>
            <a:ext cx="2821500" cy="560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gcaccc477f7_0_135"/>
          <p:cNvCxnSpPr/>
          <p:nvPr/>
        </p:nvCxnSpPr>
        <p:spPr>
          <a:xfrm>
            <a:off x="9062363" y="4333946"/>
            <a:ext cx="33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9" name="Google Shape;119;gcaccc477f7_0_135"/>
          <p:cNvCxnSpPr/>
          <p:nvPr/>
        </p:nvCxnSpPr>
        <p:spPr>
          <a:xfrm>
            <a:off x="6180618" y="4333955"/>
            <a:ext cx="33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0" name="Google Shape;120;gcaccc477f7_0_135"/>
          <p:cNvCxnSpPr/>
          <p:nvPr/>
        </p:nvCxnSpPr>
        <p:spPr>
          <a:xfrm>
            <a:off x="3317912" y="2834666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1" name="Google Shape;121;gcaccc477f7_0_135"/>
          <p:cNvCxnSpPr/>
          <p:nvPr/>
        </p:nvCxnSpPr>
        <p:spPr>
          <a:xfrm>
            <a:off x="3253968" y="4112202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2" name="Google Shape;122;gcaccc477f7_0_135"/>
          <p:cNvCxnSpPr/>
          <p:nvPr/>
        </p:nvCxnSpPr>
        <p:spPr>
          <a:xfrm>
            <a:off x="3293613" y="5508946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3" name="Google Shape;123;gcaccc477f7_0_135"/>
          <p:cNvCxnSpPr>
            <a:stCxn id="93" idx="3"/>
            <a:endCxn id="104" idx="1"/>
          </p:cNvCxnSpPr>
          <p:nvPr/>
        </p:nvCxnSpPr>
        <p:spPr>
          <a:xfrm>
            <a:off x="915925" y="1624715"/>
            <a:ext cx="729000" cy="12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4" name="Google Shape;124;gcaccc477f7_0_135"/>
          <p:cNvCxnSpPr>
            <a:endCxn id="105" idx="1"/>
          </p:cNvCxnSpPr>
          <p:nvPr/>
        </p:nvCxnSpPr>
        <p:spPr>
          <a:xfrm flipH="1" rot="10800000">
            <a:off x="826486" y="4020607"/>
            <a:ext cx="689400" cy="213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5" name="Google Shape;125;gcaccc477f7_0_135"/>
          <p:cNvCxnSpPr/>
          <p:nvPr/>
        </p:nvCxnSpPr>
        <p:spPr>
          <a:xfrm flipH="1" rot="10800000">
            <a:off x="920875" y="2777100"/>
            <a:ext cx="692700" cy="2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6" name="Google Shape;126;gcaccc477f7_0_135"/>
          <p:cNvSpPr txBox="1"/>
          <p:nvPr/>
        </p:nvSpPr>
        <p:spPr>
          <a:xfrm>
            <a:off x="180769" y="1831126"/>
            <a:ext cx="117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caccc477f7_0_135"/>
          <p:cNvSpPr txBox="1"/>
          <p:nvPr/>
        </p:nvSpPr>
        <p:spPr>
          <a:xfrm>
            <a:off x="195295" y="4193241"/>
            <a:ext cx="125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accc477f7_0_135"/>
          <p:cNvSpPr txBox="1"/>
          <p:nvPr/>
        </p:nvSpPr>
        <p:spPr>
          <a:xfrm>
            <a:off x="180786" y="2961336"/>
            <a:ext cx="104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caccc477f7_0_135"/>
          <p:cNvSpPr/>
          <p:nvPr/>
        </p:nvSpPr>
        <p:spPr>
          <a:xfrm>
            <a:off x="4016789" y="4227526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 Deliveries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caccc477f7_0_135"/>
          <p:cNvSpPr/>
          <p:nvPr/>
        </p:nvSpPr>
        <p:spPr>
          <a:xfrm>
            <a:off x="6935693" y="3288577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Promotion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caccc477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00" y="3688413"/>
            <a:ext cx="291000" cy="57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caccc477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50" y="2397900"/>
            <a:ext cx="291000" cy="578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caccc477f7_0_135"/>
          <p:cNvSpPr txBox="1"/>
          <p:nvPr/>
        </p:nvSpPr>
        <p:spPr>
          <a:xfrm>
            <a:off x="64350" y="5309575"/>
            <a:ext cx="15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Support Team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caccc477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00" y="4670850"/>
            <a:ext cx="291000" cy="578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caccc477f7_0_135"/>
          <p:cNvSpPr/>
          <p:nvPr/>
        </p:nvSpPr>
        <p:spPr>
          <a:xfrm>
            <a:off x="1456311" y="4967428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 Web Portal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caccc477f7_0_135"/>
          <p:cNvCxnSpPr>
            <a:endCxn id="135" idx="1"/>
          </p:cNvCxnSpPr>
          <p:nvPr/>
        </p:nvCxnSpPr>
        <p:spPr>
          <a:xfrm>
            <a:off x="642111" y="5001478"/>
            <a:ext cx="814200" cy="24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7" name="Google Shape;137;gcaccc477f7_0_135"/>
          <p:cNvSpPr/>
          <p:nvPr/>
        </p:nvSpPr>
        <p:spPr>
          <a:xfrm>
            <a:off x="6552088" y="1195800"/>
            <a:ext cx="2631900" cy="564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caccc477f7_0_135"/>
          <p:cNvSpPr/>
          <p:nvPr/>
        </p:nvSpPr>
        <p:spPr>
          <a:xfrm>
            <a:off x="9615950" y="1388431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caccc477f7_0_135"/>
          <p:cNvSpPr/>
          <p:nvPr/>
        </p:nvSpPr>
        <p:spPr>
          <a:xfrm>
            <a:off x="9627730" y="2186372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Mobile Technologies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caccc477f7_0_135"/>
          <p:cNvSpPr/>
          <p:nvPr/>
        </p:nvSpPr>
        <p:spPr>
          <a:xfrm>
            <a:off x="9616024" y="3097533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E-Payment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caccc477f7_0_135"/>
          <p:cNvSpPr/>
          <p:nvPr/>
        </p:nvSpPr>
        <p:spPr>
          <a:xfrm>
            <a:off x="9627730" y="3969256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OAuth2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caccc477f7_0_135"/>
          <p:cNvSpPr/>
          <p:nvPr/>
        </p:nvSpPr>
        <p:spPr>
          <a:xfrm>
            <a:off x="9616017" y="4840980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caccc477f7_0_135"/>
          <p:cNvSpPr/>
          <p:nvPr/>
        </p:nvSpPr>
        <p:spPr>
          <a:xfrm>
            <a:off x="9369600" y="1207287"/>
            <a:ext cx="2412900" cy="554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caccc477f7_0_135"/>
          <p:cNvSpPr/>
          <p:nvPr/>
        </p:nvSpPr>
        <p:spPr>
          <a:xfrm>
            <a:off x="9616024" y="5809253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API’S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gcaccc477f7_0_135"/>
          <p:cNvCxnSpPr/>
          <p:nvPr/>
        </p:nvCxnSpPr>
        <p:spPr>
          <a:xfrm>
            <a:off x="3317912" y="1750141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6" name="Google Shape;146;gcaccc477f7_0_135"/>
          <p:cNvSpPr/>
          <p:nvPr/>
        </p:nvSpPr>
        <p:spPr>
          <a:xfrm>
            <a:off x="6935705" y="5457500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Vendor Geolocations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caccc477f7_0_135"/>
          <p:cNvSpPr/>
          <p:nvPr/>
        </p:nvSpPr>
        <p:spPr>
          <a:xfrm>
            <a:off x="6935705" y="6180475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 Tickets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caccc477f7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3635" y="664300"/>
            <a:ext cx="1179300" cy="28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caccc477f7_0_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04075" y="85875"/>
            <a:ext cx="578425" cy="5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b6d32c12_0_14"/>
          <p:cNvSpPr txBox="1"/>
          <p:nvPr>
            <p:ph type="title"/>
          </p:nvPr>
        </p:nvSpPr>
        <p:spPr>
          <a:xfrm>
            <a:off x="838200" y="254642"/>
            <a:ext cx="10515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20"/>
              <a:t>Carriage</a:t>
            </a: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N-Tier Architecture Pattern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55" name="Google Shape;155;gcab6d32c1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250" y="1075342"/>
            <a:ext cx="8975792" cy="531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cda77fc8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Revision Notes</a:t>
            </a:r>
            <a:endParaRPr/>
          </a:p>
        </p:txBody>
      </p:sp>
      <p:sp>
        <p:nvSpPr>
          <p:cNvPr id="161" name="Google Shape;161;gf0cda77fc8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09/18/2021: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Migrated from Node JS + MongoDB to using Firebase and Google Cloud Services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Added Physical </a:t>
            </a:r>
            <a:r>
              <a:rPr lang="en-US"/>
              <a:t>Architecture</a:t>
            </a:r>
            <a:r>
              <a:rPr lang="en-US"/>
              <a:t> Diagram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09/22/2021: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Added Versions to Google Services Products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Added React Native Firebase interface to Process and </a:t>
            </a:r>
            <a:r>
              <a:rPr lang="en-US"/>
              <a:t>Physical</a:t>
            </a:r>
            <a:r>
              <a:rPr lang="en-US"/>
              <a:t> Views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