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6"/>
  </p:notesMasterIdLst>
  <p:sldIdLst>
    <p:sldId id="256" r:id="rId2"/>
    <p:sldId id="292" r:id="rId3"/>
    <p:sldId id="293" r:id="rId4"/>
    <p:sldId id="294" r:id="rId5"/>
    <p:sldId id="295" r:id="rId6"/>
    <p:sldId id="385" r:id="rId7"/>
    <p:sldId id="282" r:id="rId8"/>
    <p:sldId id="290" r:id="rId9"/>
    <p:sldId id="273" r:id="rId10"/>
    <p:sldId id="285" r:id="rId11"/>
    <p:sldId id="288" r:id="rId12"/>
    <p:sldId id="274" r:id="rId13"/>
    <p:sldId id="287" r:id="rId14"/>
    <p:sldId id="289" r:id="rId15"/>
    <p:sldId id="275" r:id="rId16"/>
    <p:sldId id="286" r:id="rId17"/>
    <p:sldId id="283" r:id="rId18"/>
    <p:sldId id="269" r:id="rId19"/>
    <p:sldId id="291" r:id="rId20"/>
    <p:sldId id="284" r:id="rId21"/>
    <p:sldId id="279" r:id="rId22"/>
    <p:sldId id="280" r:id="rId23"/>
    <p:sldId id="267" r:id="rId24"/>
    <p:sldId id="268" r:id="rId25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71"/>
    <p:restoredTop sz="90376"/>
  </p:normalViewPr>
  <p:slideViewPr>
    <p:cSldViewPr snapToGrid="0" snapToObjects="1">
      <p:cViewPr varScale="1">
        <p:scale>
          <a:sx n="138" d="100"/>
          <a:sy n="138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12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5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82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267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0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9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24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55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08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048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831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637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92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omposingprograms.html#code=def%20leq_maker%28c%29%3A%0A%20%20%20%20def%20leq%28val%29%3A%0A%20%20%20%20%20%20%20%20return%20val%20%3C%3D%20c%0A%20%20%20%20return%20leq%0A%0Adata%20%3D%20%5B%5D%0Afor%20num%20in%20range%287%29%3A%0A%20%20%20%20if%20leq_maker%283%29%28num%29%3A%0A%20%20%20%20%20%20%20%20data%20%2B%3D%20%5B%20num%20%5D%0A%0A%23%20We'll%20do%20this%20twice%0A%0Aless_than_3%20%3D%20leq_maker%283%29%0Adata_2%20%3D%20%5B%5D%0Afor%20num%20in%20range%287%29%3A%0A%20%20%20%20if%20less_than_3%28num%29%3A%0A%20%20%20%20%20%20%20%20data_2%20%2B%3D%20%5B%20num%20%5D%0A&amp;cumulative=true&amp;curInstr=116&amp;mode=display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Functions: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6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map/filter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Filter: Keeps items matching a condition.</a:t>
            </a:r>
          </a:p>
          <a:p>
            <a:pPr lvl="1"/>
            <a:r>
              <a:rPr lang="en-US" dirty="0"/>
              <a:t> Input: A function and sequence</a:t>
            </a:r>
          </a:p>
          <a:p>
            <a:pPr lvl="1"/>
            <a:r>
              <a:rPr lang="en-US" dirty="0"/>
              <a:t>Output: A sequence, possibly with items removed. The items don't 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829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65014" y="207265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72642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Reduce: “Combines” items together, probably doesn’t return a list.</a:t>
            </a:r>
          </a:p>
          <a:p>
            <a:pPr lvl="1"/>
            <a:r>
              <a:rPr lang="en-US" dirty="0"/>
              <a:t>Input: A 2 item function and a sequence</a:t>
            </a:r>
          </a:p>
          <a:p>
            <a:pPr lvl="1"/>
            <a:r>
              <a:rPr lang="en-US" dirty="0"/>
              <a:t>A single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72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52489" y="252301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the type is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Note: We must import reduce from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functools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14548" y="5065718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Acronym</a:t>
            </a:r>
          </a:p>
        </p:txBody>
      </p:sp>
    </p:spTree>
    <p:extLst>
      <p:ext uri="{BB962C8B-B14F-4D97-AF65-F5344CB8AC3E}">
        <p14:creationId xmlns:p14="http://schemas.microsoft.com/office/powerpoint/2010/main" val="583503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111F-7444-EB43-BDCE-E385A40E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19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DEEE-36D5-BC47-9BC9-61EE487D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super important HOFS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533399" y="2593070"/>
          <a:ext cx="10829695" cy="277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39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FreightSans Pro Book" panose="02000606030000020004" pitchFamily="2" charset="0"/>
                        </a:rPr>
                        <a:t>Function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Output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the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with possibly fewer items, but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arguments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8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Make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6CC-9757-CA4C-983E-880F1B81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/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508D-7F70-3549-916E-E4CC61B6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over slides we didn’t get 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23B4-8535-D94D-BAF2-F9549DE9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3501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leq(val):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val &lt;= 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leq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CA08A-381B-8517-1BB0-B9D6DCE70D3A}"/>
              </a:ext>
            </a:extLst>
          </p:cNvPr>
          <p:cNvSpPr txBox="1"/>
          <p:nvPr/>
        </p:nvSpPr>
        <p:spPr>
          <a:xfrm>
            <a:off x="8812924" y="5218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PythonTutor</a:t>
            </a:r>
            <a:r>
              <a:rPr lang="en-US" b="1" dirty="0">
                <a:hlinkClick r:id="rId2"/>
              </a:rPr>
              <a:t> Link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They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Map: Transform each item</a:t>
            </a:r>
          </a:p>
          <a:p>
            <a:pPr lvl="1"/>
            <a:r>
              <a:rPr lang="en-US" dirty="0"/>
              <a:t>Input: A function and a sequence</a:t>
            </a:r>
          </a:p>
          <a:p>
            <a:pPr lvl="1"/>
            <a:r>
              <a:rPr lang="en-US" dirty="0"/>
              <a:t>Output: A sequence of the same length.  The items may be different.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97891"/>
              </p:ext>
            </p:extLst>
          </p:nvPr>
        </p:nvGraphicFramePr>
        <p:xfrm>
          <a:off x="533399" y="2593070"/>
          <a:ext cx="10829695" cy="277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39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FreightSans Pro Book" panose="02000606030000020004" pitchFamily="2" charset="0"/>
                        </a:rPr>
                        <a:t>Function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Output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the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with possibly fewer items, but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arguments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86094" y="169762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list(map(square, range(10)))</a:t>
            </a:r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</TotalTime>
  <Words>1452</Words>
  <Application>Microsoft Macintosh PowerPoint</Application>
  <PresentationFormat>Widescreen</PresentationFormat>
  <Paragraphs>230</Paragraphs>
  <Slides>24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 SourceCodePro-Light</vt:lpstr>
      <vt:lpstr>Arial</vt:lpstr>
      <vt:lpstr>Courier New</vt:lpstr>
      <vt:lpstr>FreightSans Pro Book</vt:lpstr>
      <vt:lpstr>FreightSans Pro Medium</vt:lpstr>
      <vt:lpstr>FreightSans Pro Semibold</vt:lpstr>
      <vt:lpstr>FreightText Pro Book</vt:lpstr>
      <vt:lpstr>Helvetica Neue</vt:lpstr>
      <vt:lpstr>Source Code Pro</vt:lpstr>
      <vt:lpstr>Times New Roman</vt:lpstr>
      <vt:lpstr>1_cs162-fa14</vt:lpstr>
      <vt:lpstr>Lists &amp; Higher Order Functions</vt:lpstr>
      <vt:lpstr>Functions That Make Functions</vt:lpstr>
      <vt:lpstr>Learning Objectives</vt:lpstr>
      <vt:lpstr>Review: What is a Higher Order Function?</vt:lpstr>
      <vt:lpstr>Higher Order Functions</vt:lpstr>
      <vt:lpstr>Demo</vt:lpstr>
      <vt:lpstr>Learning Objectives</vt:lpstr>
      <vt:lpstr>Functional List Operations</vt:lpstr>
      <vt:lpstr>PowerPoint Presentation</vt:lpstr>
      <vt:lpstr>Lists &amp; Higher Order Functions: Filter</vt:lpstr>
      <vt:lpstr>Learning Objectives</vt:lpstr>
      <vt:lpstr>PowerPoint Presentation</vt:lpstr>
      <vt:lpstr>Lists &amp; Higher Order Functions Reduce</vt:lpstr>
      <vt:lpstr>Learning Objectives</vt:lpstr>
      <vt:lpstr>PowerPoint Presentation</vt:lpstr>
      <vt:lpstr>Lists &amp; Higher Order Functions Acronym</vt:lpstr>
      <vt:lpstr>Today’s Task: Acronym</vt:lpstr>
      <vt:lpstr>Three super important HOFS</vt:lpstr>
      <vt:lpstr>Functional List Operations</vt:lpstr>
      <vt:lpstr>Bonus / 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57</cp:revision>
  <cp:lastPrinted>2022-09-13T19:53:12Z</cp:lastPrinted>
  <dcterms:modified xsi:type="dcterms:W3CDTF">2022-09-15T21:27:01Z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