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0" r:id="rId4"/>
    <p:sldId id="269" r:id="rId5"/>
    <p:sldId id="270" r:id="rId6"/>
    <p:sldId id="272" r:id="rId7"/>
    <p:sldId id="271" r:id="rId8"/>
    <p:sldId id="273" r:id="rId9"/>
    <p:sldId id="274" r:id="rId10"/>
    <p:sldId id="261" r:id="rId11"/>
    <p:sldId id="265" r:id="rId12"/>
    <p:sldId id="262" r:id="rId13"/>
    <p:sldId id="266" r:id="rId14"/>
    <p:sldId id="263" r:id="rId15"/>
    <p:sldId id="267" r:id="rId16"/>
    <p:sldId id="264" r:id="rId17"/>
    <p:sldId id="268" r:id="rId18"/>
  </p:sldIdLst>
  <p:sldSz cx="12192000" cy="6858000"/>
  <p:notesSz cx="6997700" cy="9194800"/>
  <p:embeddedFontLst>
    <p:embeddedFont>
      <p:font typeface="FreightSans Pro Medium" panose="02000606030000020004" pitchFamily="2" charset="0"/>
      <p:regular r:id="rId20"/>
      <p:italic r:id="rId21"/>
    </p:embeddedFont>
    <p:embeddedFont>
      <p:font typeface="FreightSans Pro Semibold" panose="02000606030000020004" pitchFamily="2" charset="0"/>
      <p:regular r:id="rId22"/>
      <p:bold r:id="rId23"/>
      <p:italic r:id="rId24"/>
      <p:boldItalic r:id="rId25"/>
    </p:embeddedFont>
    <p:embeddedFont>
      <p:font typeface="FreightText Pro Book" panose="02000603060000020004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1"/>
    <p:restoredTop sz="96327"/>
  </p:normalViewPr>
  <p:slideViewPr>
    <p:cSldViewPr snapToGrid="0">
      <p:cViewPr varScale="1">
        <p:scale>
          <a:sx n="90" d="100"/>
          <a:sy n="90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9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0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5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2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9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540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924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99059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FC86-760B-6343-9D36-78DFBC97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38B16-90BE-B448-A4A9-9B594D990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9BD-23F7-3546-09B0-646A6768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SP20 #6</a:t>
            </a:r>
          </a:p>
        </p:txBody>
      </p:sp>
      <p:pic>
        <p:nvPicPr>
          <p:cNvPr id="10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CDDA6128-6E8D-C966-2B62-9EC1AAD3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809" y="87292"/>
            <a:ext cx="8483591" cy="6683415"/>
          </a:xfrm>
        </p:spPr>
      </p:pic>
    </p:spTree>
    <p:extLst>
      <p:ext uri="{BB962C8B-B14F-4D97-AF65-F5344CB8AC3E}">
        <p14:creationId xmlns:p14="http://schemas.microsoft.com/office/powerpoint/2010/main" val="160064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903F-7AFF-74C0-F4A3-68035580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10A9-9F8E-EF96-1BAF-CE99175A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434438D-A105-87C6-29E4-B3376575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900"/>
            <a:ext cx="12192000" cy="45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C65A-3343-67FC-B03E-36AF156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2019 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76F7-115E-A2DF-5F65-803EC7C2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3CF6B68D-5EF3-F4F5-445F-759A3292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55" y="1066800"/>
            <a:ext cx="1071869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43213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AF82-6302-1F34-6280-ED0F1728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1506-43D4-09F0-52A8-A4391A22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DF61-C883-A92C-33C3-C3D8AED9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Fa21 8c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1B75A4-8FAF-14CF-1FE8-6DD01E71C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05" y="82826"/>
            <a:ext cx="10393995" cy="6775174"/>
          </a:xfrm>
        </p:spPr>
      </p:pic>
    </p:spTree>
    <p:extLst>
      <p:ext uri="{BB962C8B-B14F-4D97-AF65-F5344CB8AC3E}">
        <p14:creationId xmlns:p14="http://schemas.microsoft.com/office/powerpoint/2010/main" val="393197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FA4-CB7F-A558-F3FD-58A3EE14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EF36-F35B-45CE-988D-F70050ED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9A98-9AFA-96A0-0372-EDF2AEB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SP20 #5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F9FDAC98-9CC2-DA74-83A1-4C4CAE18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694" y="117676"/>
            <a:ext cx="8863413" cy="6730716"/>
          </a:xfrm>
        </p:spPr>
      </p:pic>
    </p:spTree>
    <p:extLst>
      <p:ext uri="{BB962C8B-B14F-4D97-AF65-F5344CB8AC3E}">
        <p14:creationId xmlns:p14="http://schemas.microsoft.com/office/powerpoint/2010/main" val="315935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0D58-E0FF-486B-F2FA-B951547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2CA6ACB-AD1E-A386-C216-9F705948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"/>
            <a:ext cx="11658600" cy="6366819"/>
          </a:xfrm>
        </p:spPr>
      </p:pic>
    </p:spTree>
    <p:extLst>
      <p:ext uri="{BB962C8B-B14F-4D97-AF65-F5344CB8AC3E}">
        <p14:creationId xmlns:p14="http://schemas.microsoft.com/office/powerpoint/2010/main" val="38892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463E-245A-A548-8131-67B4B68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ECDE-7BEE-084F-8120-708831DC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 </a:t>
            </a:r>
          </a:p>
          <a:p>
            <a:pPr lvl="1"/>
            <a:r>
              <a:rPr lang="en-US" dirty="0"/>
              <a:t> 2 hours, 120 Minutes</a:t>
            </a:r>
          </a:p>
          <a:p>
            <a:pPr lvl="1"/>
            <a:r>
              <a:rPr lang="en-US" dirty="0"/>
              <a:t> Unlimited </a:t>
            </a:r>
            <a:r>
              <a:rPr lang="en-US" b="1" dirty="0"/>
              <a:t>Handwritten</a:t>
            </a:r>
            <a:r>
              <a:rPr lang="en-US" dirty="0"/>
              <a:t> Cheat sheets – More than ~3 is counter-productive</a:t>
            </a:r>
          </a:p>
          <a:p>
            <a:pPr lvl="1"/>
            <a:r>
              <a:rPr lang="en-US" dirty="0"/>
              <a:t> 1 CS88 Provided Reference Sheet</a:t>
            </a:r>
          </a:p>
          <a:p>
            <a:pPr lvl="1"/>
            <a:r>
              <a:rPr lang="en-US" dirty="0"/>
              <a:t> Verify Scheduling / Accommodations</a:t>
            </a:r>
          </a:p>
        </p:txBody>
      </p:sp>
    </p:spTree>
    <p:extLst>
      <p:ext uri="{BB962C8B-B14F-4D97-AF65-F5344CB8AC3E}">
        <p14:creationId xmlns:p14="http://schemas.microsoft.com/office/powerpoint/2010/main" val="38435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1A17-9596-BD4B-91C7-56B5B4A2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BD6B-DE94-9A4D-B58F-A64C6412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rush!</a:t>
            </a:r>
          </a:p>
          <a:p>
            <a:r>
              <a:rPr lang="en-US" dirty="0"/>
              <a:t>Skim the exam first</a:t>
            </a:r>
          </a:p>
          <a:p>
            <a:pPr lvl="1"/>
            <a:r>
              <a:rPr lang="en-US" dirty="0"/>
              <a:t> It's ok to do questions out of order!</a:t>
            </a:r>
          </a:p>
          <a:p>
            <a:pPr lvl="1"/>
            <a:r>
              <a:rPr lang="en-US" dirty="0"/>
              <a:t> Get the stuff you're good without out of the way</a:t>
            </a:r>
          </a:p>
          <a:p>
            <a:pPr lvl="1"/>
            <a:r>
              <a:rPr lang="en-US" dirty="0"/>
              <a:t> BUT don't spend too much time planning the exam.</a:t>
            </a:r>
          </a:p>
          <a:p>
            <a:r>
              <a:rPr lang="en-US" dirty="0"/>
              <a:t>Read through the question once</a:t>
            </a:r>
          </a:p>
          <a:p>
            <a:pPr lvl="1"/>
            <a:r>
              <a:rPr lang="en-US" dirty="0"/>
              <a:t> What's it asking you to do at a high level?</a:t>
            </a:r>
          </a:p>
          <a:p>
            <a:pPr lvl="1"/>
            <a:r>
              <a:rPr lang="en-US" dirty="0"/>
              <a:t> What do the </a:t>
            </a:r>
            <a:r>
              <a:rPr lang="en-US" dirty="0" err="1"/>
              <a:t>doctests</a:t>
            </a:r>
            <a:r>
              <a:rPr lang="en-US" dirty="0"/>
              <a:t> suggest?</a:t>
            </a:r>
          </a:p>
          <a:p>
            <a:pPr lvl="1"/>
            <a:r>
              <a:rPr lang="en-US" dirty="0"/>
              <a:t> What techniques should you be using?</a:t>
            </a:r>
          </a:p>
        </p:txBody>
      </p:sp>
    </p:spTree>
    <p:extLst>
      <p:ext uri="{BB962C8B-B14F-4D97-AF65-F5344CB8AC3E}">
        <p14:creationId xmlns:p14="http://schemas.microsoft.com/office/powerpoint/2010/main" val="260685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6DF65-B82E-CF2C-F47F-0E35790AA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from 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BAC8EF-8747-17DB-EC4A-6A64ABC45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23B1-E4EB-E4AC-5A75-A161213F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37CB-E835-AC88-946B-EE2E0029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super() is a method which refers to the </a:t>
            </a:r>
            <a:r>
              <a:rPr lang="en-US" i="1" dirty="0"/>
              <a:t>parent class</a:t>
            </a:r>
            <a:r>
              <a:rPr lang="en-US" dirty="0"/>
              <a:t> of an object.</a:t>
            </a:r>
          </a:p>
          <a:p>
            <a:pPr lvl="1"/>
            <a:r>
              <a:rPr lang="en-US" dirty="0"/>
              <a:t> It returns a special kind of instance of an object. </a:t>
            </a:r>
          </a:p>
          <a:p>
            <a:pPr lvl="1"/>
            <a:r>
              <a:rPr lang="en-US" dirty="0"/>
              <a:t>We can use super() or the class name of the parent class</a:t>
            </a:r>
          </a:p>
          <a:p>
            <a:r>
              <a:rPr lang="en-US" dirty="0"/>
              <a:t>Private Attributes and Methods: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self.x</a:t>
            </a:r>
            <a:r>
              <a:rPr lang="en-US" dirty="0"/>
              <a:t> is "public"</a:t>
            </a:r>
          </a:p>
          <a:p>
            <a:pPr lvl="1"/>
            <a:r>
              <a:rPr lang="en-US" dirty="0" err="1"/>
              <a:t>self._x</a:t>
            </a:r>
            <a:r>
              <a:rPr lang="en-US" dirty="0"/>
              <a:t> is a </a:t>
            </a:r>
            <a:r>
              <a:rPr lang="en-US" i="1" dirty="0"/>
              <a:t>convention </a:t>
            </a:r>
            <a:r>
              <a:rPr lang="en-US" dirty="0"/>
              <a:t>which means "you shouldn't use this"</a:t>
            </a:r>
          </a:p>
          <a:p>
            <a:pPr lvl="1"/>
            <a:r>
              <a:rPr lang="en-US" dirty="0" err="1"/>
              <a:t>self.__x</a:t>
            </a:r>
            <a:r>
              <a:rPr lang="en-US" dirty="0"/>
              <a:t> is </a:t>
            </a:r>
            <a:r>
              <a:rPr lang="en-US" i="1" dirty="0"/>
              <a:t>private. </a:t>
            </a:r>
            <a:r>
              <a:rPr lang="en-US" dirty="0"/>
              <a:t>Python prevents other classes from accessing that attribute.</a:t>
            </a:r>
          </a:p>
          <a:p>
            <a:r>
              <a:rPr lang="en-US" dirty="0"/>
              <a:t>Method calls: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object.method</a:t>
            </a:r>
            <a:r>
              <a:rPr lang="en-US" dirty="0"/>
              <a:t>(arguments) is the same as </a:t>
            </a:r>
            <a:r>
              <a:rPr lang="en-US" dirty="0" err="1"/>
              <a:t>Class.method</a:t>
            </a:r>
            <a:r>
              <a:rPr lang="en-US" dirty="0"/>
              <a:t>(object, arguments)</a:t>
            </a:r>
          </a:p>
          <a:p>
            <a:pPr lvl="1"/>
            <a:r>
              <a:rPr lang="en-US" dirty="0"/>
              <a:t>cs88.deposit(5o) vs </a:t>
            </a:r>
            <a:r>
              <a:rPr lang="en-US" dirty="0" err="1"/>
              <a:t>Account.deposit</a:t>
            </a:r>
            <a:r>
              <a:rPr lang="en-US" dirty="0"/>
              <a:t>(cs88, 50)</a:t>
            </a:r>
          </a:p>
        </p:txBody>
      </p:sp>
    </p:spTree>
    <p:extLst>
      <p:ext uri="{BB962C8B-B14F-4D97-AF65-F5344CB8AC3E}">
        <p14:creationId xmlns:p14="http://schemas.microsoft.com/office/powerpoint/2010/main" val="14576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E24E-8A1F-D257-DF07-792E65EB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D540-D6A1-5EBA-F61B-7D72802B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/ Selectors / Operators</a:t>
            </a:r>
          </a:p>
          <a:p>
            <a:pPr lvl="1"/>
            <a:r>
              <a:rPr lang="en-US" dirty="0"/>
              <a:t> help us think about the actions to represent an object.</a:t>
            </a:r>
          </a:p>
          <a:p>
            <a:r>
              <a:rPr lang="en-US" dirty="0"/>
              <a:t>Abstraction Barrier:</a:t>
            </a:r>
          </a:p>
          <a:p>
            <a:pPr lvl="1"/>
            <a:r>
              <a:rPr lang="en-US" dirty="0"/>
              <a:t> Means that a function does not rely </a:t>
            </a:r>
            <a:r>
              <a:rPr lang="en-US" i="1" dirty="0"/>
              <a:t>directly</a:t>
            </a:r>
            <a:r>
              <a:rPr lang="en-US" dirty="0"/>
              <a:t> on a particular implementation</a:t>
            </a:r>
          </a:p>
          <a:p>
            <a:r>
              <a:rPr lang="en-US" dirty="0"/>
              <a:t>Should a function return data?</a:t>
            </a:r>
          </a:p>
          <a:p>
            <a:pPr lvl="1"/>
            <a:r>
              <a:rPr lang="en-US" dirty="0"/>
              <a:t> Usually yes! It depends on the goals!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8FDC-C77E-CD14-5BCC-00268485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A79D-8DEB-5749-FBCE-F01C3E74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22 Q7</a:t>
            </a:r>
          </a:p>
          <a:p>
            <a:r>
              <a:rPr lang="en-US" dirty="0"/>
              <a:t>Spring 20 Q5</a:t>
            </a:r>
          </a:p>
        </p:txBody>
      </p:sp>
    </p:spTree>
    <p:extLst>
      <p:ext uri="{BB962C8B-B14F-4D97-AF65-F5344CB8AC3E}">
        <p14:creationId xmlns:p14="http://schemas.microsoft.com/office/powerpoint/2010/main" val="4978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6F5-BF94-EFD7-6263-9CB0A4D7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SP22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FC1FC4FE-E7B1-87ED-7155-8745AD2A7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214" y="103961"/>
            <a:ext cx="9911786" cy="6787103"/>
          </a:xfrm>
        </p:spPr>
      </p:pic>
    </p:spTree>
    <p:extLst>
      <p:ext uri="{BB962C8B-B14F-4D97-AF65-F5344CB8AC3E}">
        <p14:creationId xmlns:p14="http://schemas.microsoft.com/office/powerpoint/2010/main" val="83991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9A1B-89B3-5AC6-68B4-2DD24546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8757153-F7E5-3D2F-8F9B-4C14FD159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23" y="0"/>
            <a:ext cx="9920377" cy="6858000"/>
          </a:xfrm>
        </p:spPr>
      </p:pic>
    </p:spTree>
    <p:extLst>
      <p:ext uri="{BB962C8B-B14F-4D97-AF65-F5344CB8AC3E}">
        <p14:creationId xmlns:p14="http://schemas.microsoft.com/office/powerpoint/2010/main" val="3337011242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0-Recursion_II" id="{FD0C2F5A-EA47-7840-A592-9D19CA1AE6F5}" vid="{9566C0E3-2B4F-714C-B450-42A43FFC326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1_cs162-fa14</Template>
  <TotalTime>645</TotalTime>
  <Words>304</Words>
  <Application>Microsoft Macintosh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FreightText Pro Book</vt:lpstr>
      <vt:lpstr>FreightSans Pro Semibold</vt:lpstr>
      <vt:lpstr>Times New Roman</vt:lpstr>
      <vt:lpstr>Arial</vt:lpstr>
      <vt:lpstr>FreightSans Pro Medium</vt:lpstr>
      <vt:lpstr>1_cs162-fa14</vt:lpstr>
      <vt:lpstr>Midterm Review</vt:lpstr>
      <vt:lpstr>Announcements &amp; Policies</vt:lpstr>
      <vt:lpstr>My Advice</vt:lpstr>
      <vt:lpstr>Questions from Ed</vt:lpstr>
      <vt:lpstr>OOP Questions</vt:lpstr>
      <vt:lpstr>ADTs</vt:lpstr>
      <vt:lpstr>Exam Practice</vt:lpstr>
      <vt:lpstr>SP22</vt:lpstr>
      <vt:lpstr>PowerPoint Presentation</vt:lpstr>
      <vt:lpstr>SP20 #6</vt:lpstr>
      <vt:lpstr>PowerPoint Presentation</vt:lpstr>
      <vt:lpstr>Fall 2019  #6</vt:lpstr>
      <vt:lpstr>PowerPoint Presentation</vt:lpstr>
      <vt:lpstr>Fa21 8c</vt:lpstr>
      <vt:lpstr>PowerPoint Presentation</vt:lpstr>
      <vt:lpstr>SP20 #5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Ball</dc:creator>
  <cp:lastModifiedBy>Microsoft Office User</cp:lastModifiedBy>
  <cp:revision>13</cp:revision>
  <cp:lastPrinted>2022-10-18T20:00:39Z</cp:lastPrinted>
  <dcterms:created xsi:type="dcterms:W3CDTF">2020-10-05T18:34:44Z</dcterms:created>
  <dcterms:modified xsi:type="dcterms:W3CDTF">2022-10-18T21:59:19Z</dcterms:modified>
</cp:coreProperties>
</file>