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0"/>
  </p:notesMasterIdLst>
  <p:sldIdLst>
    <p:sldId id="256" r:id="rId2"/>
    <p:sldId id="282" r:id="rId3"/>
    <p:sldId id="273" r:id="rId4"/>
    <p:sldId id="285" r:id="rId5"/>
    <p:sldId id="288" r:id="rId6"/>
    <p:sldId id="274" r:id="rId7"/>
    <p:sldId id="287" r:id="rId8"/>
    <p:sldId id="289" r:id="rId9"/>
    <p:sldId id="275" r:id="rId10"/>
    <p:sldId id="286" r:id="rId11"/>
    <p:sldId id="283" r:id="rId12"/>
    <p:sldId id="290" r:id="rId13"/>
    <p:sldId id="269" r:id="rId14"/>
    <p:sldId id="284" r:id="rId15"/>
    <p:sldId id="279" r:id="rId16"/>
    <p:sldId id="280" r:id="rId17"/>
    <p:sldId id="267" r:id="rId18"/>
    <p:sldId id="268" r:id="rId19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0"/>
    <p:restoredTop sz="90335"/>
  </p:normalViewPr>
  <p:slideViewPr>
    <p:cSldViewPr snapToGrid="0" snapToObjects="1">
      <p:cViewPr varScale="1">
        <p:scale>
          <a:sx n="127" d="100"/>
          <a:sy n="127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5366-0898-FF48-89B9-2946FABA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9A12-4E3F-8D45-83A0-73E1438B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6094" y="169762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14548" y="5065718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1036</Words>
  <Application>Microsoft Macintosh PowerPoint</Application>
  <PresentationFormat>Widescreen</PresentationFormat>
  <Paragraphs>153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 SourceCodePro-Light</vt:lpstr>
      <vt:lpstr>Arial</vt:lpstr>
      <vt:lpstr>Courier New</vt:lpstr>
      <vt:lpstr>FreightSans Pro Medium</vt:lpstr>
      <vt:lpstr>FreightSans Pro Semibold</vt:lpstr>
      <vt:lpstr>FreightText Pro Book</vt:lpstr>
      <vt:lpstr>Helvetica Neue</vt:lpstr>
      <vt:lpstr>Source Code Pro</vt:lpstr>
      <vt:lpstr>Times New Roman</vt:lpstr>
      <vt:lpstr>1_cs162-fa14</vt:lpstr>
      <vt:lpstr>Lists &amp; Higher Order Functions</vt:lpstr>
      <vt:lpstr>Learning Objectives</vt:lpstr>
      <vt:lpstr>PowerPoint Presentation</vt:lpstr>
      <vt:lpstr>Lists &amp; Higher Order Functions: Filter</vt:lpstr>
      <vt:lpstr>Learning Objectives</vt:lpstr>
      <vt:lpstr>PowerPoint Presentation</vt:lpstr>
      <vt:lpstr>Lists &amp; Higher Order Functions Reduce</vt:lpstr>
      <vt:lpstr>Learning Objectives</vt:lpstr>
      <vt:lpstr>PowerPoint Presentation</vt:lpstr>
      <vt:lpstr>Lists &amp; Higher Order Functions Acronym</vt:lpstr>
      <vt:lpstr>Today’s Task: Acronym</vt:lpstr>
      <vt:lpstr>PowerPoint Presentation</vt:lpstr>
      <vt:lpstr>Three super important HOFS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51</cp:revision>
  <cp:lastPrinted>2020-09-16T21:27:17Z</cp:lastPrinted>
  <dcterms:modified xsi:type="dcterms:W3CDTF">2022-02-07T22:33:11Z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