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23"/>
  </p:notesMasterIdLst>
  <p:handoutMasterIdLst>
    <p:handoutMasterId r:id="rId24"/>
  </p:handoutMasterIdLst>
  <p:sldIdLst>
    <p:sldId id="360" r:id="rId2"/>
    <p:sldId id="371" r:id="rId3"/>
    <p:sldId id="372" r:id="rId4"/>
    <p:sldId id="347" r:id="rId5"/>
    <p:sldId id="351" r:id="rId6"/>
    <p:sldId id="364" r:id="rId7"/>
    <p:sldId id="363" r:id="rId8"/>
    <p:sldId id="342" r:id="rId9"/>
    <p:sldId id="350" r:id="rId10"/>
    <p:sldId id="368" r:id="rId11"/>
    <p:sldId id="369" r:id="rId12"/>
    <p:sldId id="365" r:id="rId13"/>
    <p:sldId id="366" r:id="rId14"/>
    <p:sldId id="359" r:id="rId15"/>
    <p:sldId id="358" r:id="rId16"/>
    <p:sldId id="337" r:id="rId17"/>
    <p:sldId id="349" r:id="rId18"/>
    <p:sldId id="370" r:id="rId19"/>
    <p:sldId id="373" r:id="rId20"/>
    <p:sldId id="374" r:id="rId21"/>
    <p:sldId id="375" r:id="rId22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91720" autoAdjust="0"/>
  </p:normalViewPr>
  <p:slideViewPr>
    <p:cSldViewPr>
      <p:cViewPr varScale="1">
        <p:scale>
          <a:sx n="145" d="100"/>
          <a:sy n="145" d="100"/>
        </p:scale>
        <p:origin x="200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6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3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7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8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4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12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8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81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0439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</a:t>
            </a:r>
            <a:r>
              <a:rPr lang="en-US" sz="2800" dirty="0"/>
              <a:t> =&gt; 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</a:t>
            </a:r>
            <a:r>
              <a:rPr lang="en-US" sz="2800" dirty="0"/>
              <a:t>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/>
              <a:t> =&gt;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on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gives us access to methods in the parent or "superclass"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</a:t>
            </a:r>
            <a:r>
              <a:rPr lang="en-US" sz="2800"/>
              <a:t>parent class, too.</a:t>
            </a:r>
            <a:endParaRPr lang="en-US" sz="2800" dirty="0"/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</a:p>
          <a:p>
            <a:pPr lvl="1"/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super()!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EB3-45D7-8549-B23B-5B495BC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39D8-DC98-8B4F-A095-5AF2686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10/ 7-9pm</a:t>
            </a:r>
          </a:p>
          <a:p>
            <a:pPr lvl="1"/>
            <a:r>
              <a:rPr lang="en-US" dirty="0"/>
              <a:t> Locations and assignments will be sent early next week</a:t>
            </a:r>
          </a:p>
          <a:p>
            <a:pPr lvl="1"/>
            <a:r>
              <a:rPr lang="en-US" dirty="0"/>
              <a:t> Unli19mited Handwritten Sheets – but try to use no more than 3-4!</a:t>
            </a:r>
          </a:p>
          <a:p>
            <a:r>
              <a:rPr lang="en-US" dirty="0"/>
              <a:t> Lecture: Thurs 10/14 – More OOP Practice</a:t>
            </a:r>
          </a:p>
          <a:p>
            <a:r>
              <a:rPr lang="en-US" dirty="0"/>
              <a:t> Lecture: Tues 10/18 – Exam Review / Q&amp;A</a:t>
            </a:r>
          </a:p>
          <a:p>
            <a:r>
              <a:rPr lang="en-US" dirty="0"/>
              <a:t>Check the Calendar!</a:t>
            </a:r>
          </a:p>
          <a:p>
            <a:pPr lvl="1"/>
            <a:r>
              <a:rPr lang="en-US" dirty="0"/>
              <a:t> Exam Review Sessions led by Tutors Fri 3-5pm (Cory 277) (time moved!)</a:t>
            </a:r>
          </a:p>
          <a:p>
            <a:pPr lvl="1"/>
            <a:r>
              <a:rPr lang="en-US" dirty="0"/>
              <a:t> New "topical" review sessions by TAs</a:t>
            </a:r>
          </a:p>
          <a:p>
            <a:pPr lvl="1"/>
            <a:r>
              <a:rPr lang="en-US" dirty="0"/>
              <a:t> CSM review sessions too</a:t>
            </a:r>
          </a:p>
          <a:p>
            <a:r>
              <a:rPr lang="en-US" dirty="0"/>
              <a:t> No labs next week</a:t>
            </a:r>
          </a:p>
          <a:p>
            <a:r>
              <a:rPr lang="en-US" dirty="0"/>
              <a:t> TAKE A DEEP BREATH! Y'all can do this.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/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1432-EECF-CD25-D610-2946E5E7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9DA-1FD3-4EA3-AAA1-69B514FD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https://docs.python.org/3/library/functions.html?highlight=classmethod#classmethod</a:t>
            </a:r>
            <a:endParaRPr lang="en-US" dirty="0"/>
          </a:p>
          <a:p>
            <a:pPr marL="38576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658"/>
    </mc:Choice>
    <mc:Fallback>
      <p:transition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14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1270</Words>
  <Application>Microsoft Macintosh PowerPoint</Application>
  <PresentationFormat>Widescreen</PresentationFormat>
  <Paragraphs>182</Paragraphs>
  <Slides>21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1_cs162-fa14</vt:lpstr>
      <vt:lpstr>Object-Oriented Programming: Part 2, Inheritance</vt:lpstr>
      <vt:lpstr>Announcements</vt:lpstr>
      <vt:lpstr>Classes Can Have Attributes Too!</vt:lpstr>
      <vt:lpstr>Example: class attribute</vt:lpstr>
      <vt:lpstr>More class attributes</vt:lpstr>
      <vt:lpstr>Object-Oriented Programming: "Magic" Methods</vt:lpstr>
      <vt:lpstr>Learning Objectives</vt:lpstr>
      <vt:lpstr>Special Initialization Method</vt:lpstr>
      <vt:lpstr>More special methods</vt:lpstr>
      <vt:lpstr>More Magic Methods</vt:lpstr>
      <vt:lpstr>Live Demo</vt:lpstr>
      <vt:lpstr>Object-Oriented Programming: Inheritance</vt:lpstr>
      <vt:lpstr>Learning Objectives</vt:lpstr>
      <vt:lpstr>Inheritance</vt:lpstr>
      <vt:lpstr>Class Inheritance</vt:lpstr>
      <vt:lpstr>Python class statement</vt:lpstr>
      <vt:lpstr>Example</vt:lpstr>
      <vt:lpstr>Accessing the Parent Class</vt:lpstr>
      <vt:lpstr>Object-Oriented Programming: Evolving The Bank Model</vt:lpstr>
      <vt:lpstr>Composing Classes Together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Microsoft Office User</cp:lastModifiedBy>
  <cp:revision>17</cp:revision>
  <cp:lastPrinted>2022-10-11T19:57:31Z</cp:lastPrinted>
  <dcterms:created xsi:type="dcterms:W3CDTF">2020-10-26T21:12:30Z</dcterms:created>
  <dcterms:modified xsi:type="dcterms:W3CDTF">2022-10-13T19:59:57Z</dcterms:modified>
</cp:coreProperties>
</file>