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20"/>
  </p:notesMasterIdLst>
  <p:handoutMasterIdLst>
    <p:handoutMasterId r:id="rId21"/>
  </p:handoutMasterIdLst>
  <p:sldIdLst>
    <p:sldId id="360" r:id="rId2"/>
    <p:sldId id="371" r:id="rId3"/>
    <p:sldId id="372" r:id="rId4"/>
    <p:sldId id="347" r:id="rId5"/>
    <p:sldId id="351" r:id="rId6"/>
    <p:sldId id="364" r:id="rId7"/>
    <p:sldId id="363" r:id="rId8"/>
    <p:sldId id="342" r:id="rId9"/>
    <p:sldId id="350" r:id="rId10"/>
    <p:sldId id="368" r:id="rId11"/>
    <p:sldId id="369" r:id="rId12"/>
    <p:sldId id="365" r:id="rId13"/>
    <p:sldId id="366" r:id="rId14"/>
    <p:sldId id="359" r:id="rId15"/>
    <p:sldId id="358" r:id="rId16"/>
    <p:sldId id="337" r:id="rId17"/>
    <p:sldId id="349" r:id="rId18"/>
    <p:sldId id="370" r:id="rId19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1701" autoAdjust="0"/>
  </p:normalViewPr>
  <p:slideViewPr>
    <p:cSldViewPr>
      <p:cViewPr varScale="1">
        <p:scale>
          <a:sx n="117" d="100"/>
          <a:sy n="11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8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0439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</a:t>
            </a:r>
            <a:r>
              <a:rPr lang="en-US" dirty="0" err="1"/>
              <a:t>Inheritence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</a:t>
            </a:r>
            <a:r>
              <a:rPr lang="en-US" sz="2800" dirty="0"/>
              <a:t> =&gt; 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</a:t>
            </a:r>
            <a:r>
              <a:rPr lang="en-US" sz="2800" dirty="0"/>
              <a:t>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/>
              <a:t> 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gives us access to methods in the parent or "superclass"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EB3-45D7-8549-B23B-5B495BC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39D8-DC98-8B4F-A095-5AF2686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10/ 7-9pm</a:t>
            </a:r>
          </a:p>
          <a:p>
            <a:pPr lvl="1"/>
            <a:r>
              <a:rPr lang="en-US" dirty="0"/>
              <a:t> Locations and assignments will be sent early next week</a:t>
            </a:r>
          </a:p>
          <a:p>
            <a:pPr lvl="1"/>
            <a:r>
              <a:rPr lang="en-US" dirty="0"/>
              <a:t> Unli19mited Handwritten Sheets – but try to use no more than 3-4!</a:t>
            </a:r>
          </a:p>
          <a:p>
            <a:r>
              <a:rPr lang="en-US" dirty="0"/>
              <a:t> Lecture: Thurs 10/14 – More OOP Practice</a:t>
            </a:r>
          </a:p>
          <a:p>
            <a:r>
              <a:rPr lang="en-US" dirty="0"/>
              <a:t> Lecture: Tues 10/18 – Exam Review / Q&amp;A</a:t>
            </a:r>
          </a:p>
          <a:p>
            <a:r>
              <a:rPr lang="en-US" dirty="0"/>
              <a:t>Check the Calendar!</a:t>
            </a:r>
          </a:p>
          <a:p>
            <a:pPr lvl="1"/>
            <a:r>
              <a:rPr lang="en-US" dirty="0"/>
              <a:t> Exam Review Sessions led by Tutors Fri 3-5pm (Cory 277) (time moved!)</a:t>
            </a:r>
          </a:p>
          <a:p>
            <a:pPr lvl="1"/>
            <a:r>
              <a:rPr lang="en-US" dirty="0"/>
              <a:t> New "topical" review sessions by TAs</a:t>
            </a:r>
          </a:p>
          <a:p>
            <a:pPr lvl="1"/>
            <a:r>
              <a:rPr lang="en-US" dirty="0"/>
              <a:t> CSM review sessions too</a:t>
            </a:r>
          </a:p>
          <a:p>
            <a:r>
              <a:rPr lang="en-US" dirty="0"/>
              <a:t> No labs next week</a:t>
            </a:r>
          </a:p>
          <a:p>
            <a:r>
              <a:rPr lang="en-US" dirty="0"/>
              <a:t> TAKE A DEEP BREATH! Y'all can do this.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1092</Words>
  <Application>Microsoft Macintosh PowerPoint</Application>
  <PresentationFormat>Widescreen</PresentationFormat>
  <Paragraphs>161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1_cs162-fa14</vt:lpstr>
      <vt:lpstr>Object-Oriented Programming: Part 2, Inheritence</vt:lpstr>
      <vt:lpstr>Announcements</vt:lpstr>
      <vt:lpstr>Classes Can Have Attributes Too!</vt:lpstr>
      <vt:lpstr>Example: class attribute</vt:lpstr>
      <vt:lpstr>More class attributes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Microsoft Office User</cp:lastModifiedBy>
  <cp:revision>13</cp:revision>
  <cp:lastPrinted>2021-04-02T20:21:25Z</cp:lastPrinted>
  <dcterms:created xsi:type="dcterms:W3CDTF">2020-10-26T21:12:30Z</dcterms:created>
  <dcterms:modified xsi:type="dcterms:W3CDTF">2022-10-11T19:57:27Z</dcterms:modified>
</cp:coreProperties>
</file>