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29"/>
  </p:notesMasterIdLst>
  <p:handoutMasterIdLst>
    <p:handoutMasterId r:id="rId30"/>
  </p:handoutMasterIdLst>
  <p:sldIdLst>
    <p:sldId id="360" r:id="rId2"/>
    <p:sldId id="422" r:id="rId3"/>
    <p:sldId id="423" r:id="rId4"/>
    <p:sldId id="346" r:id="rId5"/>
    <p:sldId id="424" r:id="rId6"/>
    <p:sldId id="421" r:id="rId7"/>
    <p:sldId id="418" r:id="rId8"/>
    <p:sldId id="372" r:id="rId9"/>
    <p:sldId id="347" r:id="rId10"/>
    <p:sldId id="351" r:id="rId11"/>
    <p:sldId id="419" r:id="rId12"/>
    <p:sldId id="365" r:id="rId13"/>
    <p:sldId id="366" r:id="rId14"/>
    <p:sldId id="359" r:id="rId15"/>
    <p:sldId id="358" r:id="rId16"/>
    <p:sldId id="337" r:id="rId17"/>
    <p:sldId id="349" r:id="rId18"/>
    <p:sldId id="370" r:id="rId19"/>
    <p:sldId id="373" r:id="rId20"/>
    <p:sldId id="374" r:id="rId21"/>
    <p:sldId id="375" r:id="rId22"/>
    <p:sldId id="364" r:id="rId23"/>
    <p:sldId id="363" r:id="rId24"/>
    <p:sldId id="342" r:id="rId25"/>
    <p:sldId id="350" r:id="rId26"/>
    <p:sldId id="368" r:id="rId27"/>
    <p:sldId id="369" r:id="rId28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3"/>
    <p:restoredTop sz="91667" autoAdjust="0"/>
  </p:normalViewPr>
  <p:slideViewPr>
    <p:cSldViewPr>
      <p:cViewPr varScale="1">
        <p:scale>
          <a:sx n="155" d="100"/>
          <a:sy n="155" d="100"/>
        </p:scale>
        <p:origin x="2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8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42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40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03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58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580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764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775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898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6972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259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840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0072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1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28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9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959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55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827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35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967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8F9-4530-9035-64A3-B0A782B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97B-4369-11CD-DEE1-719A4FE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BEWARE! Class attributes are useful but can get confusing. </a:t>
            </a:r>
          </a:p>
          <a:p>
            <a:r>
              <a:rPr lang="en-US" b="1" dirty="0"/>
              <a:t> Perhaps what want is a </a:t>
            </a:r>
            <a:r>
              <a:rPr lang="en-US" b="1" dirty="0">
                <a:latin typeface="Source Code Pro" panose="020B0509030403020204" pitchFamily="49" charset="77"/>
              </a:rPr>
              <a:t>Bank()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class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The bank would have a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 method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Each Bank() would have its own accounts list, as a set of instance variables.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class Bank():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def __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init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___(self):</a:t>
            </a:r>
            <a:b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1000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def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(self, name, balance):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acct =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BaseAccount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(name, balance,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self.accounts.append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(acct)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6222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134600" cy="52578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</a:t>
            </a:r>
            <a:r>
              <a:rPr lang="en-US" sz="2800" i="1" dirty="0"/>
              <a:t>binds </a:t>
            </a:r>
            <a:r>
              <a:rPr lang="en-US" sz="2800" dirty="0"/>
              <a:t>methods in the parent or "superclass" to the current instance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parent class, too.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</a:t>
            </a:r>
            <a:r>
              <a:rPr lang="en-US" sz="2800" b="1" dirty="0">
                <a:latin typeface="FreightSans Pro Medium" panose="02000606030000020004" pitchFamily="2" charset="0"/>
              </a:rPr>
              <a:t>super()</a:t>
            </a:r>
            <a:r>
              <a:rPr lang="en-US" sz="2800" dirty="0">
                <a:latin typeface="FreightSans Pro Medium" panose="02000606030000020004" pitchFamily="2" charset="0"/>
              </a:rPr>
              <a:t>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B9482-8DBB-24AC-35A1-B4A30B3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995-2F22-9F4F-5F59-2AD7F93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Midterm Thursday!</a:t>
            </a:r>
          </a:p>
          <a:p>
            <a:pPr lvl="1"/>
            <a:r>
              <a:rPr lang="en-US" dirty="0"/>
              <a:t> Seating announcements sent out.</a:t>
            </a:r>
          </a:p>
          <a:p>
            <a:pPr lvl="1"/>
            <a:r>
              <a:rPr lang="en-US" dirty="0"/>
              <a:t> https://go.c88c.org/seating to login in and see your seat.</a:t>
            </a:r>
          </a:p>
          <a:p>
            <a:r>
              <a:rPr lang="en-US" dirty="0"/>
              <a:t>Reminders: 5 hand-written pages.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Please write names and hand them in with your exam.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3212-4DF9-8DEE-0EEF-E629D323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93726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1432-EECF-CD25-D610-2946E5E7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9DA-1FD3-4EA3-AAA1-69B514FD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init</a:t>
            </a:r>
            <a:r>
              <a:rPr lang="en-US" sz="2800" dirty="0">
                <a:latin typeface="Source Code Pro" panose="020B0509030403020204" pitchFamily="49" charset="77"/>
              </a:rPr>
              <a:t>__ → </a:t>
            </a:r>
            <a:r>
              <a:rPr lang="en-US" sz="2800" dirty="0"/>
              <a:t>Class Constructor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 and __str__  → </a:t>
            </a:r>
            <a:r>
              <a:rPr lang="en-US" sz="2800" dirty="0"/>
              <a:t> control output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242-E0E3-6120-C024-8DB3BBC1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Our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55DFA-59BD-0F9E-A526-4A584FCB9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9CDAB-A8D9-08B8-FC43-FBDA4C504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Suggested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CA404-A3AB-8E1E-BD17-9B3377D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Instance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F7D2-BF31-96B6-95E1-B101BC44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self.attribute_name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can be modified by anyone</a:t>
            </a: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suggested that is "internal only"</a:t>
            </a:r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work, but should </a:t>
            </a:r>
            <a:r>
              <a:rPr lang="en-US" i="1" dirty="0"/>
              <a:t>look</a:t>
            </a:r>
            <a:r>
              <a:rPr lang="en-US" dirty="0"/>
              <a:t> wrong.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</a:t>
            </a:r>
            <a:r>
              <a:rPr lang="en-US" i="1" dirty="0"/>
              <a:t>private</a:t>
            </a:r>
            <a:endParaRPr lang="en-US" dirty="0"/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</a:t>
            </a:r>
            <a:r>
              <a:rPr lang="en-US" i="1" dirty="0"/>
              <a:t>error!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82DAF-0223-F359-4238-85B1F189E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DA-B9BC-FC43-55AA-F71F541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Attributes: Keeping Track of Our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ADD-9A4A-C00B-9D13-6BE0675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 We can make many accounts… they all live in memory. </a:t>
            </a:r>
          </a:p>
          <a:p>
            <a:pPr lvl="1"/>
            <a:r>
              <a:rPr lang="en-US" dirty="0"/>
              <a:t> But how do we know what all of our accounts are?</a:t>
            </a:r>
          </a:p>
          <a:p>
            <a:pPr lvl="1"/>
            <a:r>
              <a:rPr lang="en-US" dirty="0"/>
              <a:t> How could we create an account number which is always increasing? </a:t>
            </a:r>
          </a:p>
          <a:p>
            <a:r>
              <a:rPr lang="en-US" dirty="0"/>
              <a:t> Solution: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class</a:t>
            </a:r>
            <a:r>
              <a:rPr lang="en-US" dirty="0"/>
              <a:t> in Python can manage data shared across all instances</a:t>
            </a:r>
          </a:p>
          <a:p>
            <a:pPr lvl="1"/>
            <a:r>
              <a:rPr lang="en-US" dirty="0"/>
              <a:t> We call these </a:t>
            </a:r>
            <a:r>
              <a:rPr lang="en-US" i="1" dirty="0"/>
              <a:t>class attributes</a:t>
            </a:r>
            <a:r>
              <a:rPr lang="en-US" dirty="0"/>
              <a:t> which are distinguished from i</a:t>
            </a:r>
            <a:r>
              <a:rPr lang="en-US" i="1" dirty="0"/>
              <a:t>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Declaring a method as belonging to a class, not an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1688</Words>
  <Application>Microsoft Macintosh PowerPoint</Application>
  <PresentationFormat>Widescreen</PresentationFormat>
  <Paragraphs>230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FreightSans Pro Book</vt:lpstr>
      <vt:lpstr>FreightSans Pro Medium</vt:lpstr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3_Main C88C</vt:lpstr>
      <vt:lpstr>Object-Oriented Programming: Part 2, Inheritance</vt:lpstr>
      <vt:lpstr>Announcements</vt:lpstr>
      <vt:lpstr>Reviewing Our Account</vt:lpstr>
      <vt:lpstr>Example: Suggested “private” attributes</vt:lpstr>
      <vt:lpstr>Python's Instance Attributes</vt:lpstr>
      <vt:lpstr>Object-Oriented Programming: Part 2, Inheritance</vt:lpstr>
      <vt:lpstr>Class Attributes: Keeping Track of Our Instances?</vt:lpstr>
      <vt:lpstr>Classes Can Have Attributes Too!</vt:lpstr>
      <vt:lpstr>Example: class attribute</vt:lpstr>
      <vt:lpstr>More class attributes</vt:lpstr>
      <vt:lpstr>Are There Better Approaches? 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  <vt:lpstr>Object-Oriented Programming: Evolving The Bank Model</vt:lpstr>
      <vt:lpstr>Composing Classes Together</vt:lpstr>
      <vt:lpstr>Live Demo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Michael Ball</cp:lastModifiedBy>
  <cp:revision>24</cp:revision>
  <cp:lastPrinted>2024-03-11T20:30:04Z</cp:lastPrinted>
  <dcterms:created xsi:type="dcterms:W3CDTF">2020-10-26T21:12:30Z</dcterms:created>
  <dcterms:modified xsi:type="dcterms:W3CDTF">2024-03-11T22:43:30Z</dcterms:modified>
</cp:coreProperties>
</file>