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2"/>
  </p:notesMasterIdLst>
  <p:sldIdLst>
    <p:sldId id="273" r:id="rId2"/>
    <p:sldId id="261" r:id="rId3"/>
    <p:sldId id="275" r:id="rId4"/>
    <p:sldId id="257" r:id="rId5"/>
    <p:sldId id="283" r:id="rId6"/>
    <p:sldId id="285" r:id="rId7"/>
    <p:sldId id="321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22" r:id="rId18"/>
    <p:sldId id="323" r:id="rId19"/>
    <p:sldId id="324" r:id="rId20"/>
    <p:sldId id="325" r:id="rId21"/>
    <p:sldId id="326" r:id="rId22"/>
    <p:sldId id="327" r:id="rId23"/>
    <p:sldId id="300" r:id="rId24"/>
    <p:sldId id="301" r:id="rId25"/>
    <p:sldId id="302" r:id="rId26"/>
    <p:sldId id="313" r:id="rId27"/>
    <p:sldId id="303" r:id="rId28"/>
    <p:sldId id="314" r:id="rId29"/>
    <p:sldId id="315" r:id="rId30"/>
    <p:sldId id="316" r:id="rId31"/>
    <p:sldId id="304" r:id="rId32"/>
    <p:sldId id="305" r:id="rId33"/>
    <p:sldId id="306" r:id="rId34"/>
    <p:sldId id="307" r:id="rId35"/>
    <p:sldId id="308" r:id="rId36"/>
    <p:sldId id="317" r:id="rId37"/>
    <p:sldId id="318" r:id="rId38"/>
    <p:sldId id="319" r:id="rId39"/>
    <p:sldId id="320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>
      <p:cViewPr>
        <p:scale>
          <a:sx n="75" d="100"/>
          <a:sy n="75" d="100"/>
        </p:scale>
        <p:origin x="-120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A01C4AA8-956E-4812-A987-E268181CA33E}" type="presOf" srcId="{48238646-0D2C-46A5-9F81-E315014A1CC4}" destId="{39AC2704-EB01-4509-8973-C1123278BFE3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13FA1D26-4E8B-4651-931D-28B7D912EB26}" type="presOf" srcId="{2BA5B6A3-74A3-4FB5-B85A-6FD7FB4855DB}" destId="{BF703005-2797-408F-8988-C83481FCF543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BA92032F-F55B-4B12-A0BE-09788B51F2B0}" type="presOf" srcId="{AAB43E3E-31D9-4C5A-AB75-2A36995CDC31}" destId="{581FED48-8D81-44AD-9CDD-6CB965937E5A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AD3B1B0-9FAC-433F-87E3-FC20D0387952}" type="presOf" srcId="{9A34662C-091C-4D5D-B82B-D19B10A973CE}" destId="{94F79171-E972-4886-9BF1-E6A9203B2323}" srcOrd="1" destOrd="0" presId="urn:microsoft.com/office/officeart/2005/8/layout/hierarchy2"/>
    <dgm:cxn modelId="{78942A26-3D10-41FE-83EF-3F7C162C2CEB}" type="presOf" srcId="{36BEEC2B-CB1C-4723-9AFF-276D829CC1E2}" destId="{ABDF6B71-9BC6-47C1-91D8-34ED04921C84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01E2319-0D45-4238-BC24-BF10BBE87E3C}" type="presOf" srcId="{716315DA-5E54-454D-953A-804902EDB543}" destId="{2D22364B-A42E-4E33-BAAD-805EFEFFAFC4}" srcOrd="0" destOrd="0" presId="urn:microsoft.com/office/officeart/2005/8/layout/hierarchy2"/>
    <dgm:cxn modelId="{AB3F99E6-B121-4F7F-9B97-130470322AB2}" type="presOf" srcId="{0A09B83F-E9BC-4470-AECF-0DA7BF30360F}" destId="{684D148F-C775-4A3C-A236-4A931275DD7A}" srcOrd="0" destOrd="0" presId="urn:microsoft.com/office/officeart/2005/8/layout/hierarchy2"/>
    <dgm:cxn modelId="{95DAE289-247B-41A8-A9A3-7F4977FDCACD}" type="presOf" srcId="{5C41960D-E8EA-4D9C-A2D2-8C71AAB6681A}" destId="{EF9BF24D-BA73-4AB2-B8B4-79EFCE174D77}" srcOrd="0" destOrd="0" presId="urn:microsoft.com/office/officeart/2005/8/layout/hierarchy2"/>
    <dgm:cxn modelId="{8A796280-B1F9-4FD8-BC4E-FC52CBD2A168}" type="presOf" srcId="{DFC378B6-00AB-4FD9-8828-7ACCE5239402}" destId="{BCDD66F6-5FCA-455C-A3A4-E5DCE3CFF429}" srcOrd="0" destOrd="0" presId="urn:microsoft.com/office/officeart/2005/8/layout/hierarchy2"/>
    <dgm:cxn modelId="{D44BAF63-134C-4335-8654-D42DC6B117A2}" type="presOf" srcId="{1C908DB8-240E-4F8F-9248-149448C396E6}" destId="{31C7623E-B749-44B2-8AD4-D61743AD39C6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0EE7F7FC-A6A4-4106-9A00-B118A79021EF}" type="presOf" srcId="{7723EC10-BA9C-406C-AF53-EE4A9990EBD4}" destId="{3D736CB6-658B-490F-95E3-BFC3BBBA1F5C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5B747BF2-F147-4F0F-81EE-92D549B47B4B}" type="presOf" srcId="{48238646-0D2C-46A5-9F81-E315014A1CC4}" destId="{5DA3323B-7E52-4D24-9CBB-30810E4D06D3}" srcOrd="0" destOrd="0" presId="urn:microsoft.com/office/officeart/2005/8/layout/hierarchy2"/>
    <dgm:cxn modelId="{D1803C46-F9DF-4621-899F-38E3FF58B568}" type="presOf" srcId="{36BEEC2B-CB1C-4723-9AFF-276D829CC1E2}" destId="{CC83D792-1FB4-4C62-8842-83289E3B6C3A}" srcOrd="1" destOrd="0" presId="urn:microsoft.com/office/officeart/2005/8/layout/hierarchy2"/>
    <dgm:cxn modelId="{7F91417C-DD13-49C3-BACB-4C1F60657F50}" type="presOf" srcId="{2A3F3E67-45E4-48AA-978F-21094430D7B9}" destId="{CE59DB9E-22A6-4F7C-AC02-BDBB30E709CD}" srcOrd="1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2C68452-0B51-4BCC-AD70-16FC63A79E01}" type="presOf" srcId="{064BB6C3-232F-496C-9B43-8C597DE08D46}" destId="{6DAC985E-CEE1-4552-A8E5-3AB2B4CDBC46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3AB11D82-45BB-4140-8B02-FF7338A79063}" type="presOf" srcId="{8F2623A8-776B-4A7E-A772-C4E5719AA455}" destId="{0F2D9A1C-5382-42A2-BFF6-0D39135A0EE8}" srcOrd="0" destOrd="0" presId="urn:microsoft.com/office/officeart/2005/8/layout/hierarchy2"/>
    <dgm:cxn modelId="{8E1E2C83-FC7C-4107-9A1C-5468D8983F0B}" type="presOf" srcId="{B5200594-3CC4-4017-A7B4-1484C7CBB0F2}" destId="{523C6949-7661-437A-BBD8-410817F502C9}" srcOrd="1" destOrd="0" presId="urn:microsoft.com/office/officeart/2005/8/layout/hierarchy2"/>
    <dgm:cxn modelId="{0D5449B3-E6F3-420F-B31B-F9E541635718}" type="presOf" srcId="{B9A83CA0-F1BC-4CF4-86EE-EC72697F547E}" destId="{F33D2B5E-B60C-4D07-846E-39A8B4D63E7B}" srcOrd="1" destOrd="0" presId="urn:microsoft.com/office/officeart/2005/8/layout/hierarchy2"/>
    <dgm:cxn modelId="{928CD91A-350B-4356-B06C-0ABFAB6BBE8B}" type="presOf" srcId="{B9A83CA0-F1BC-4CF4-86EE-EC72697F547E}" destId="{F4BB73DE-9B63-490D-B79F-9F7570FCBC3A}" srcOrd="0" destOrd="0" presId="urn:microsoft.com/office/officeart/2005/8/layout/hierarchy2"/>
    <dgm:cxn modelId="{D48145A7-2351-4348-8CBE-C5BCD677783B}" type="presOf" srcId="{B2EB807D-1CF4-4E6E-8FA7-556EB1ABF7F2}" destId="{FF5C9206-818C-4E05-BD74-DA447E64301C}" srcOrd="1" destOrd="0" presId="urn:microsoft.com/office/officeart/2005/8/layout/hierarchy2"/>
    <dgm:cxn modelId="{59243FB5-751E-478F-9715-91A8F62516DD}" type="presOf" srcId="{3C523BD1-F41D-4E95-AFE4-FADE96D8E3E5}" destId="{99549E32-0AE5-43CA-AEB9-CD04FAA67C59}" srcOrd="0" destOrd="0" presId="urn:microsoft.com/office/officeart/2005/8/layout/hierarchy2"/>
    <dgm:cxn modelId="{27B43FF6-118F-49EF-939D-59D15F7E18DE}" type="presOf" srcId="{9A34662C-091C-4D5D-B82B-D19B10A973CE}" destId="{67F0A586-26F9-4728-A875-4BC384A27D30}" srcOrd="0" destOrd="0" presId="urn:microsoft.com/office/officeart/2005/8/layout/hierarchy2"/>
    <dgm:cxn modelId="{1D41CAC2-6C4A-4EAD-B476-0DF26308B62A}" type="presOf" srcId="{C1FA8519-0594-45E2-8CB4-7C60AB359E0A}" destId="{6680E1A4-2E1B-4FA5-9AD0-54045137CF14}" srcOrd="1" destOrd="0" presId="urn:microsoft.com/office/officeart/2005/8/layout/hierarchy2"/>
    <dgm:cxn modelId="{45618B3B-1670-4E4B-8A1B-448EDE21C347}" type="presOf" srcId="{B2EB807D-1CF4-4E6E-8FA7-556EB1ABF7F2}" destId="{4FEE6ACF-0F31-4D37-9021-7A7D3851751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AA63C01C-8FB2-4FEB-9C59-7722D86C45DF}" type="presOf" srcId="{82407A95-5732-480C-8DAA-43601F2F4012}" destId="{4D3C7C30-870F-497E-BE76-7220AD03C624}" srcOrd="0" destOrd="0" presId="urn:microsoft.com/office/officeart/2005/8/layout/hierarchy2"/>
    <dgm:cxn modelId="{57D4DC39-263B-4848-8D42-AAD7C7987C8B}" type="presOf" srcId="{99BA4EF5-F241-4E8E-A39A-F1A30419F574}" destId="{88D88AA6-90CA-4B2D-83B0-D38DCDB26834}" srcOrd="0" destOrd="0" presId="urn:microsoft.com/office/officeart/2005/8/layout/hierarchy2"/>
    <dgm:cxn modelId="{6C8BA855-021F-4649-B398-EB1E2C03326A}" type="presOf" srcId="{2A3F3E67-45E4-48AA-978F-21094430D7B9}" destId="{279D4908-F381-4678-B39F-28FD856A56FB}" srcOrd="0" destOrd="0" presId="urn:microsoft.com/office/officeart/2005/8/layout/hierarchy2"/>
    <dgm:cxn modelId="{205864A4-44F0-4F8C-BB77-5D76B34795A2}" type="presOf" srcId="{FD83DB7A-DDD3-484B-8C63-89E8A2EBCA97}" destId="{7294E418-4945-4D06-85F6-3F5AF1DEF6CC}" srcOrd="0" destOrd="0" presId="urn:microsoft.com/office/officeart/2005/8/layout/hierarchy2"/>
    <dgm:cxn modelId="{D06D5485-4D37-4FAD-BE3A-53CFE42C7D9A}" type="presOf" srcId="{B5200594-3CC4-4017-A7B4-1484C7CBB0F2}" destId="{C0F2A2DF-BC70-4DE3-8C84-32F5F81F6FC9}" srcOrd="0" destOrd="0" presId="urn:microsoft.com/office/officeart/2005/8/layout/hierarchy2"/>
    <dgm:cxn modelId="{82FE026F-F161-434E-B212-30328D7B454F}" type="presOf" srcId="{C1FA8519-0594-45E2-8CB4-7C60AB359E0A}" destId="{EE54DCCC-4671-48C1-93C3-C1F68D67B36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36EE7574-646F-40BB-A108-5BCFBDCB219D}" type="presOf" srcId="{716315DA-5E54-454D-953A-804902EDB543}" destId="{8D1A5062-3023-475D-B83D-29A82EC75B51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7DBF9DB8-CBF4-4ED5-90E0-DED9EB9A0F5A}" type="presParOf" srcId="{31C7623E-B749-44B2-8AD4-D61743AD39C6}" destId="{15650950-822A-4EC1-9826-A5D860918C48}" srcOrd="0" destOrd="0" presId="urn:microsoft.com/office/officeart/2005/8/layout/hierarchy2"/>
    <dgm:cxn modelId="{7F23B54F-7FE8-414C-A659-56220ACA2F2C}" type="presParOf" srcId="{15650950-822A-4EC1-9826-A5D860918C48}" destId="{581FED48-8D81-44AD-9CDD-6CB965937E5A}" srcOrd="0" destOrd="0" presId="urn:microsoft.com/office/officeart/2005/8/layout/hierarchy2"/>
    <dgm:cxn modelId="{5B3C10F7-0B88-4D4F-85D3-C4F495CBF91A}" type="presParOf" srcId="{15650950-822A-4EC1-9826-A5D860918C48}" destId="{7000340E-5CF6-49C4-A7FE-4F9031AE42D0}" srcOrd="1" destOrd="0" presId="urn:microsoft.com/office/officeart/2005/8/layout/hierarchy2"/>
    <dgm:cxn modelId="{0E339DD6-9158-43A5-B96C-37259FB4DF8B}" type="presParOf" srcId="{7000340E-5CF6-49C4-A7FE-4F9031AE42D0}" destId="{F4BB73DE-9B63-490D-B79F-9F7570FCBC3A}" srcOrd="0" destOrd="0" presId="urn:microsoft.com/office/officeart/2005/8/layout/hierarchy2"/>
    <dgm:cxn modelId="{7706C417-CDFD-4E24-ADBB-33953613CCE4}" type="presParOf" srcId="{F4BB73DE-9B63-490D-B79F-9F7570FCBC3A}" destId="{F33D2B5E-B60C-4D07-846E-39A8B4D63E7B}" srcOrd="0" destOrd="0" presId="urn:microsoft.com/office/officeart/2005/8/layout/hierarchy2"/>
    <dgm:cxn modelId="{A75C01A5-DF51-4B7F-9232-4BA7E8BD2646}" type="presParOf" srcId="{7000340E-5CF6-49C4-A7FE-4F9031AE42D0}" destId="{4A7694AF-1734-4AF2-BEF5-CBB2185B2AEE}" srcOrd="1" destOrd="0" presId="urn:microsoft.com/office/officeart/2005/8/layout/hierarchy2"/>
    <dgm:cxn modelId="{DBFBDA9E-3E0E-4307-A1B7-4A40F942FD22}" type="presParOf" srcId="{4A7694AF-1734-4AF2-BEF5-CBB2185B2AEE}" destId="{684D148F-C775-4A3C-A236-4A931275DD7A}" srcOrd="0" destOrd="0" presId="urn:microsoft.com/office/officeart/2005/8/layout/hierarchy2"/>
    <dgm:cxn modelId="{31F4D49E-53C3-4E22-9680-0EB4B62255AD}" type="presParOf" srcId="{4A7694AF-1734-4AF2-BEF5-CBB2185B2AEE}" destId="{8F180975-4B3F-4BCB-8769-B78419FEC7EF}" srcOrd="1" destOrd="0" presId="urn:microsoft.com/office/officeart/2005/8/layout/hierarchy2"/>
    <dgm:cxn modelId="{043A8850-41FE-4182-8266-A04D466995BA}" type="presParOf" srcId="{7000340E-5CF6-49C4-A7FE-4F9031AE42D0}" destId="{4FEE6ACF-0F31-4D37-9021-7A7D38517514}" srcOrd="2" destOrd="0" presId="urn:microsoft.com/office/officeart/2005/8/layout/hierarchy2"/>
    <dgm:cxn modelId="{411B451F-42BF-4868-A954-6D9598052297}" type="presParOf" srcId="{4FEE6ACF-0F31-4D37-9021-7A7D38517514}" destId="{FF5C9206-818C-4E05-BD74-DA447E64301C}" srcOrd="0" destOrd="0" presId="urn:microsoft.com/office/officeart/2005/8/layout/hierarchy2"/>
    <dgm:cxn modelId="{952A0870-A422-4BF5-ABE0-C73410EACEB9}" type="presParOf" srcId="{7000340E-5CF6-49C4-A7FE-4F9031AE42D0}" destId="{B9ABEC1E-6596-4ACB-934B-C5533AE0DF46}" srcOrd="3" destOrd="0" presId="urn:microsoft.com/office/officeart/2005/8/layout/hierarchy2"/>
    <dgm:cxn modelId="{333228F1-4280-49B9-A744-D7EA805A1584}" type="presParOf" srcId="{B9ABEC1E-6596-4ACB-934B-C5533AE0DF46}" destId="{4D3C7C30-870F-497E-BE76-7220AD03C624}" srcOrd="0" destOrd="0" presId="urn:microsoft.com/office/officeart/2005/8/layout/hierarchy2"/>
    <dgm:cxn modelId="{5AB2C66A-2B08-4F6B-AA62-0ECD7DFCEB25}" type="presParOf" srcId="{B9ABEC1E-6596-4ACB-934B-C5533AE0DF46}" destId="{378F90FD-0CBD-4708-8ACD-38AFCCBB0CA9}" srcOrd="1" destOrd="0" presId="urn:microsoft.com/office/officeart/2005/8/layout/hierarchy2"/>
    <dgm:cxn modelId="{12926F58-6D41-4371-8538-5874AA244BE4}" type="presParOf" srcId="{378F90FD-0CBD-4708-8ACD-38AFCCBB0CA9}" destId="{5DA3323B-7E52-4D24-9CBB-30810E4D06D3}" srcOrd="0" destOrd="0" presId="urn:microsoft.com/office/officeart/2005/8/layout/hierarchy2"/>
    <dgm:cxn modelId="{799639BC-B026-463B-BFC0-43789EAA1DEE}" type="presParOf" srcId="{5DA3323B-7E52-4D24-9CBB-30810E4D06D3}" destId="{39AC2704-EB01-4509-8973-C1123278BFE3}" srcOrd="0" destOrd="0" presId="urn:microsoft.com/office/officeart/2005/8/layout/hierarchy2"/>
    <dgm:cxn modelId="{F99D7E60-3D4A-4E34-B3FE-6C2ED5CF54BB}" type="presParOf" srcId="{378F90FD-0CBD-4708-8ACD-38AFCCBB0CA9}" destId="{0BC54922-C3B1-4FB7-AF8A-D201B1467239}" srcOrd="1" destOrd="0" presId="urn:microsoft.com/office/officeart/2005/8/layout/hierarchy2"/>
    <dgm:cxn modelId="{34F49C43-01B2-4AF0-BDCC-7D05605E5981}" type="presParOf" srcId="{0BC54922-C3B1-4FB7-AF8A-D201B1467239}" destId="{7294E418-4945-4D06-85F6-3F5AF1DEF6CC}" srcOrd="0" destOrd="0" presId="urn:microsoft.com/office/officeart/2005/8/layout/hierarchy2"/>
    <dgm:cxn modelId="{D7F60B52-EBBD-402F-ABA4-77E2499182B6}" type="presParOf" srcId="{0BC54922-C3B1-4FB7-AF8A-D201B1467239}" destId="{FA6D784C-AF19-45F9-8259-E85AC51F228F}" srcOrd="1" destOrd="0" presId="urn:microsoft.com/office/officeart/2005/8/layout/hierarchy2"/>
    <dgm:cxn modelId="{D41BE9AD-998F-455B-A75B-8A0DE07933D1}" type="presParOf" srcId="{378F90FD-0CBD-4708-8ACD-38AFCCBB0CA9}" destId="{67F0A586-26F9-4728-A875-4BC384A27D30}" srcOrd="2" destOrd="0" presId="urn:microsoft.com/office/officeart/2005/8/layout/hierarchy2"/>
    <dgm:cxn modelId="{3C1A0ACF-D5A5-4AFC-880B-D463DE804F08}" type="presParOf" srcId="{67F0A586-26F9-4728-A875-4BC384A27D30}" destId="{94F79171-E972-4886-9BF1-E6A9203B2323}" srcOrd="0" destOrd="0" presId="urn:microsoft.com/office/officeart/2005/8/layout/hierarchy2"/>
    <dgm:cxn modelId="{9E3B4E81-7B35-434C-B568-AB989CDCDD78}" type="presParOf" srcId="{378F90FD-0CBD-4708-8ACD-38AFCCBB0CA9}" destId="{04CCD82C-2F68-4945-A688-E2144B22C487}" srcOrd="3" destOrd="0" presId="urn:microsoft.com/office/officeart/2005/8/layout/hierarchy2"/>
    <dgm:cxn modelId="{FB058F76-726B-4367-B095-B5970496C546}" type="presParOf" srcId="{04CCD82C-2F68-4945-A688-E2144B22C487}" destId="{0F2D9A1C-5382-42A2-BFF6-0D39135A0EE8}" srcOrd="0" destOrd="0" presId="urn:microsoft.com/office/officeart/2005/8/layout/hierarchy2"/>
    <dgm:cxn modelId="{587E4472-7051-4B9A-93BE-828206C7A117}" type="presParOf" srcId="{04CCD82C-2F68-4945-A688-E2144B22C487}" destId="{5C3876F5-1E55-414D-8580-BD8D7D32C4A8}" srcOrd="1" destOrd="0" presId="urn:microsoft.com/office/officeart/2005/8/layout/hierarchy2"/>
    <dgm:cxn modelId="{B4ABEC1E-550D-4A8F-A365-2602AA0E7797}" type="presParOf" srcId="{378F90FD-0CBD-4708-8ACD-38AFCCBB0CA9}" destId="{C0F2A2DF-BC70-4DE3-8C84-32F5F81F6FC9}" srcOrd="4" destOrd="0" presId="urn:microsoft.com/office/officeart/2005/8/layout/hierarchy2"/>
    <dgm:cxn modelId="{B6BBBFFB-0312-49F3-8171-7C0073C46437}" type="presParOf" srcId="{C0F2A2DF-BC70-4DE3-8C84-32F5F81F6FC9}" destId="{523C6949-7661-437A-BBD8-410817F502C9}" srcOrd="0" destOrd="0" presId="urn:microsoft.com/office/officeart/2005/8/layout/hierarchy2"/>
    <dgm:cxn modelId="{C8234A8F-74D1-47ED-901A-BA5E4508744D}" type="presParOf" srcId="{378F90FD-0CBD-4708-8ACD-38AFCCBB0CA9}" destId="{49AF503F-8A40-4025-94A5-235FDED88FE5}" srcOrd="5" destOrd="0" presId="urn:microsoft.com/office/officeart/2005/8/layout/hierarchy2"/>
    <dgm:cxn modelId="{3A35D1F2-236C-4AD6-8846-872D2258E3AE}" type="presParOf" srcId="{49AF503F-8A40-4025-94A5-235FDED88FE5}" destId="{6DAC985E-CEE1-4552-A8E5-3AB2B4CDBC46}" srcOrd="0" destOrd="0" presId="urn:microsoft.com/office/officeart/2005/8/layout/hierarchy2"/>
    <dgm:cxn modelId="{8AB4B4E9-185B-4CB8-9BFF-6873C44E5DDE}" type="presParOf" srcId="{49AF503F-8A40-4025-94A5-235FDED88FE5}" destId="{0ECFB5A3-F846-49D6-ABE0-86474048C20B}" srcOrd="1" destOrd="0" presId="urn:microsoft.com/office/officeart/2005/8/layout/hierarchy2"/>
    <dgm:cxn modelId="{F2E7B839-28A6-4EFB-A054-D23FDEE13786}" type="presParOf" srcId="{0ECFB5A3-F846-49D6-ABE0-86474048C20B}" destId="{279D4908-F381-4678-B39F-28FD856A56FB}" srcOrd="0" destOrd="0" presId="urn:microsoft.com/office/officeart/2005/8/layout/hierarchy2"/>
    <dgm:cxn modelId="{6F53B396-634E-439C-9EFF-58C7D768D06C}" type="presParOf" srcId="{279D4908-F381-4678-B39F-28FD856A56FB}" destId="{CE59DB9E-22A6-4F7C-AC02-BDBB30E709CD}" srcOrd="0" destOrd="0" presId="urn:microsoft.com/office/officeart/2005/8/layout/hierarchy2"/>
    <dgm:cxn modelId="{6D196537-2C66-4A7D-801B-A283CFAE9BE6}" type="presParOf" srcId="{0ECFB5A3-F846-49D6-ABE0-86474048C20B}" destId="{15B8E6C2-FC80-467A-8475-04B4F0461C0A}" srcOrd="1" destOrd="0" presId="urn:microsoft.com/office/officeart/2005/8/layout/hierarchy2"/>
    <dgm:cxn modelId="{866A6C56-3A08-4E7A-B9EA-BD99BAA3D8AC}" type="presParOf" srcId="{15B8E6C2-FC80-467A-8475-04B4F0461C0A}" destId="{BCDD66F6-5FCA-455C-A3A4-E5DCE3CFF429}" srcOrd="0" destOrd="0" presId="urn:microsoft.com/office/officeart/2005/8/layout/hierarchy2"/>
    <dgm:cxn modelId="{0A5B01AE-BB00-4FA6-8E33-B42941E46D46}" type="presParOf" srcId="{15B8E6C2-FC80-467A-8475-04B4F0461C0A}" destId="{5E755135-6693-4C0A-A418-B328C478531A}" srcOrd="1" destOrd="0" presId="urn:microsoft.com/office/officeart/2005/8/layout/hierarchy2"/>
    <dgm:cxn modelId="{658B920C-1528-4D9D-8A9B-7F1D59CAD569}" type="presParOf" srcId="{31C7623E-B749-44B2-8AD4-D61743AD39C6}" destId="{A73B1CA4-EF82-4769-A223-D0A6A16DB976}" srcOrd="1" destOrd="0" presId="urn:microsoft.com/office/officeart/2005/8/layout/hierarchy2"/>
    <dgm:cxn modelId="{000B369B-27AE-45E7-BBFF-9AD1915F56C5}" type="presParOf" srcId="{A73B1CA4-EF82-4769-A223-D0A6A16DB976}" destId="{3D736CB6-658B-490F-95E3-BFC3BBBA1F5C}" srcOrd="0" destOrd="0" presId="urn:microsoft.com/office/officeart/2005/8/layout/hierarchy2"/>
    <dgm:cxn modelId="{116213B5-43D9-4D2D-B4FB-D82FB9232179}" type="presParOf" srcId="{A73B1CA4-EF82-4769-A223-D0A6A16DB976}" destId="{8AC69220-72BE-4D37-AFA7-9EF0F482E67E}" srcOrd="1" destOrd="0" presId="urn:microsoft.com/office/officeart/2005/8/layout/hierarchy2"/>
    <dgm:cxn modelId="{3EE0B64A-0E55-4ADF-9C03-B7E0A785C9C6}" type="presParOf" srcId="{31C7623E-B749-44B2-8AD4-D61743AD39C6}" destId="{BA9B2A09-DC37-4A42-9B7D-E64542DD662F}" srcOrd="2" destOrd="0" presId="urn:microsoft.com/office/officeart/2005/8/layout/hierarchy2"/>
    <dgm:cxn modelId="{9C32BE00-AA5F-4559-B27B-C5CB8980C5D4}" type="presParOf" srcId="{BA9B2A09-DC37-4A42-9B7D-E64542DD662F}" destId="{EF9BF24D-BA73-4AB2-B8B4-79EFCE174D77}" srcOrd="0" destOrd="0" presId="urn:microsoft.com/office/officeart/2005/8/layout/hierarchy2"/>
    <dgm:cxn modelId="{BD7696D1-89C9-4386-82DE-F591C1CFF5BB}" type="presParOf" srcId="{BA9B2A09-DC37-4A42-9B7D-E64542DD662F}" destId="{BAA691EE-C255-458C-A36C-F001325EEE50}" srcOrd="1" destOrd="0" presId="urn:microsoft.com/office/officeart/2005/8/layout/hierarchy2"/>
    <dgm:cxn modelId="{0DF5F8E4-FA60-4C24-B351-5AE7FDCC743E}" type="presParOf" srcId="{BAA691EE-C255-458C-A36C-F001325EEE50}" destId="{EE54DCCC-4671-48C1-93C3-C1F68D67B363}" srcOrd="0" destOrd="0" presId="urn:microsoft.com/office/officeart/2005/8/layout/hierarchy2"/>
    <dgm:cxn modelId="{57C94522-8EE4-4493-8DD9-8C80C6F1F48D}" type="presParOf" srcId="{EE54DCCC-4671-48C1-93C3-C1F68D67B363}" destId="{6680E1A4-2E1B-4FA5-9AD0-54045137CF14}" srcOrd="0" destOrd="0" presId="urn:microsoft.com/office/officeart/2005/8/layout/hierarchy2"/>
    <dgm:cxn modelId="{53D22E51-6285-48B8-9D15-827E7D74B0EE}" type="presParOf" srcId="{BAA691EE-C255-458C-A36C-F001325EEE50}" destId="{EC4D65D3-D435-467C-9825-4CE8DF1EB7C8}" srcOrd="1" destOrd="0" presId="urn:microsoft.com/office/officeart/2005/8/layout/hierarchy2"/>
    <dgm:cxn modelId="{7F7259AB-9274-42F4-9BD1-D5370DB280B9}" type="presParOf" srcId="{EC4D65D3-D435-467C-9825-4CE8DF1EB7C8}" destId="{88D88AA6-90CA-4B2D-83B0-D38DCDB26834}" srcOrd="0" destOrd="0" presId="urn:microsoft.com/office/officeart/2005/8/layout/hierarchy2"/>
    <dgm:cxn modelId="{2C31921F-0231-4E37-A4BD-6603FDA3D990}" type="presParOf" srcId="{EC4D65D3-D435-467C-9825-4CE8DF1EB7C8}" destId="{A500C309-0984-4166-9E54-82680C0B9738}" srcOrd="1" destOrd="0" presId="urn:microsoft.com/office/officeart/2005/8/layout/hierarchy2"/>
    <dgm:cxn modelId="{5870E563-FCA9-4CF0-8CC9-E3B11816618D}" type="presParOf" srcId="{A500C309-0984-4166-9E54-82680C0B9738}" destId="{2D22364B-A42E-4E33-BAAD-805EFEFFAFC4}" srcOrd="0" destOrd="0" presId="urn:microsoft.com/office/officeart/2005/8/layout/hierarchy2"/>
    <dgm:cxn modelId="{052A79F9-B307-4996-87ED-2B5336B4BCC0}" type="presParOf" srcId="{2D22364B-A42E-4E33-BAAD-805EFEFFAFC4}" destId="{8D1A5062-3023-475D-B83D-29A82EC75B51}" srcOrd="0" destOrd="0" presId="urn:microsoft.com/office/officeart/2005/8/layout/hierarchy2"/>
    <dgm:cxn modelId="{6207ABD6-701D-4F3A-8AE6-0E49CEC71C65}" type="presParOf" srcId="{A500C309-0984-4166-9E54-82680C0B9738}" destId="{15C08518-7C3C-483A-8E5F-0E6D4866A591}" srcOrd="1" destOrd="0" presId="urn:microsoft.com/office/officeart/2005/8/layout/hierarchy2"/>
    <dgm:cxn modelId="{764BF8B1-8AE2-4308-8DFF-05050F40303D}" type="presParOf" srcId="{15C08518-7C3C-483A-8E5F-0E6D4866A591}" destId="{99549E32-0AE5-43CA-AEB9-CD04FAA67C59}" srcOrd="0" destOrd="0" presId="urn:microsoft.com/office/officeart/2005/8/layout/hierarchy2"/>
    <dgm:cxn modelId="{EE76C9AD-D1DD-4605-92D7-95EDE1793D02}" type="presParOf" srcId="{15C08518-7C3C-483A-8E5F-0E6D4866A591}" destId="{6268CE90-0A0B-4C21-AF36-A646E5623947}" srcOrd="1" destOrd="0" presId="urn:microsoft.com/office/officeart/2005/8/layout/hierarchy2"/>
    <dgm:cxn modelId="{27760E99-7571-48E1-9206-EC929C19ACBF}" type="presParOf" srcId="{6268CE90-0A0B-4C21-AF36-A646E5623947}" destId="{ABDF6B71-9BC6-47C1-91D8-34ED04921C84}" srcOrd="0" destOrd="0" presId="urn:microsoft.com/office/officeart/2005/8/layout/hierarchy2"/>
    <dgm:cxn modelId="{4D2F0C26-8050-4432-80D1-572A96312698}" type="presParOf" srcId="{ABDF6B71-9BC6-47C1-91D8-34ED04921C84}" destId="{CC83D792-1FB4-4C62-8842-83289E3B6C3A}" srcOrd="0" destOrd="0" presId="urn:microsoft.com/office/officeart/2005/8/layout/hierarchy2"/>
    <dgm:cxn modelId="{4804CE6E-3484-404C-903E-1E4244507310}" type="presParOf" srcId="{6268CE90-0A0B-4C21-AF36-A646E5623947}" destId="{7A68AD16-28D1-4C5F-8F78-B6F751DBF282}" srcOrd="1" destOrd="0" presId="urn:microsoft.com/office/officeart/2005/8/layout/hierarchy2"/>
    <dgm:cxn modelId="{24A77227-80F6-477F-BD92-077BB0DDAD16}" type="presParOf" srcId="{7A68AD16-28D1-4C5F-8F78-B6F751DBF282}" destId="{BF703005-2797-408F-8988-C83481FCF543}" srcOrd="0" destOrd="0" presId="urn:microsoft.com/office/officeart/2005/8/layout/hierarchy2"/>
    <dgm:cxn modelId="{97DCDCBB-5FEC-4B44-8601-A8BDE0492423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25D215-23BB-400B-BA58-FD04ED8127D7}" type="doc">
      <dgm:prSet loTypeId="urn:microsoft.com/office/officeart/2008/layout/RadialCluster" loCatId="cycle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B1AC002-735A-4932-847F-43532D0EAA8A}">
      <dgm:prSet phldrT="[Text]"/>
      <dgm:spPr/>
      <dgm:t>
        <a:bodyPr/>
        <a:lstStyle/>
        <a:p>
          <a:r>
            <a:rPr lang="en-US" dirty="0" smtClean="0"/>
            <a:t>Fake HTTP Server</a:t>
          </a:r>
          <a:endParaRPr lang="en-US" dirty="0"/>
        </a:p>
      </dgm:t>
    </dgm:pt>
    <dgm:pt modelId="{30247DE2-12B4-482F-98E2-DC843D886C33}" type="parTrans" cxnId="{860CC742-5B41-499E-A81D-FC77A8E0A379}">
      <dgm:prSet/>
      <dgm:spPr/>
      <dgm:t>
        <a:bodyPr/>
        <a:lstStyle/>
        <a:p>
          <a:endParaRPr lang="en-US"/>
        </a:p>
      </dgm:t>
    </dgm:pt>
    <dgm:pt modelId="{9B5EAF59-2CBB-4216-910F-5D8E08DAE997}" type="sibTrans" cxnId="{860CC742-5B41-499E-A81D-FC77A8E0A379}">
      <dgm:prSet/>
      <dgm:spPr/>
      <dgm:t>
        <a:bodyPr/>
        <a:lstStyle/>
        <a:p>
          <a:endParaRPr lang="en-US"/>
        </a:p>
      </dgm:t>
    </dgm:pt>
    <dgm:pt modelId="{3EC1DEB6-280C-4CB6-9365-ECE393A50840}">
      <dgm:prSet phldrT="[Text]" custT="1"/>
      <dgm:spPr/>
      <dgm:t>
        <a:bodyPr/>
        <a:lstStyle/>
        <a:p>
          <a:r>
            <a:rPr lang="en-US" sz="1600" baseline="0" dirty="0" smtClean="0"/>
            <a:t>Comic Rocket Fetch Web</a:t>
          </a:r>
          <a:endParaRPr lang="en-US" sz="1600" baseline="0" dirty="0"/>
        </a:p>
      </dgm:t>
    </dgm:pt>
    <dgm:pt modelId="{05A17DCF-3B35-4CC5-AC90-0F720833D6BA}" type="parTrans" cxnId="{864847F1-767B-467A-B126-0F657094C1B0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051EA0FF-1E72-4298-AF23-4F284D6EBCC1}" type="sibTrans" cxnId="{864847F1-767B-467A-B126-0F657094C1B0}">
      <dgm:prSet/>
      <dgm:spPr/>
      <dgm:t>
        <a:bodyPr/>
        <a:lstStyle/>
        <a:p>
          <a:endParaRPr lang="en-US"/>
        </a:p>
      </dgm:t>
    </dgm:pt>
    <dgm:pt modelId="{821A63E1-B1A6-47E2-876B-AD387D135F27}">
      <dgm:prSet phldrT="[Text]" custT="1"/>
      <dgm:spPr/>
      <dgm:t>
        <a:bodyPr/>
        <a:lstStyle/>
        <a:p>
          <a:r>
            <a:rPr lang="en-US" sz="1200" dirty="0" smtClean="0"/>
            <a:t>Fake Jamey</a:t>
          </a:r>
          <a:endParaRPr lang="en-US" sz="1200" dirty="0"/>
        </a:p>
      </dgm:t>
    </dgm:pt>
    <dgm:pt modelId="{4F3F18B6-5376-4948-9168-B69021013349}" type="parTrans" cxnId="{F2DAB6A7-14FE-497B-A524-95ED791AF42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59D2988-BA67-4380-91F7-1A74178508D9}" type="sibTrans" cxnId="{F2DAB6A7-14FE-497B-A524-95ED791AF42B}">
      <dgm:prSet/>
      <dgm:spPr/>
      <dgm:t>
        <a:bodyPr/>
        <a:lstStyle/>
        <a:p>
          <a:endParaRPr lang="en-US"/>
        </a:p>
      </dgm:t>
    </dgm:pt>
    <dgm:pt modelId="{74F2075B-9FD8-4090-B9AD-4E9D718C01AE}">
      <dgm:prSet phldrT="[Text]" custT="1"/>
      <dgm:spPr/>
      <dgm:t>
        <a:bodyPr/>
        <a:lstStyle/>
        <a:p>
          <a:r>
            <a:rPr lang="en-US" sz="1400" dirty="0" smtClean="0"/>
            <a:t>Database</a:t>
          </a:r>
          <a:endParaRPr lang="en-US" sz="1400" dirty="0"/>
        </a:p>
      </dgm:t>
    </dgm:pt>
    <dgm:pt modelId="{3105EF44-497C-43A0-9C63-FAF456A6966B}" type="parTrans" cxnId="{76BA011C-2AD0-4A51-AFBE-901903CFDF5F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0E5BBAF2-ECB6-4F21-9516-C19F44BDD4D1}" type="sibTrans" cxnId="{76BA011C-2AD0-4A51-AFBE-901903CFDF5F}">
      <dgm:prSet/>
      <dgm:spPr/>
      <dgm:t>
        <a:bodyPr/>
        <a:lstStyle/>
        <a:p>
          <a:endParaRPr lang="en-US"/>
        </a:p>
      </dgm:t>
    </dgm:pt>
    <dgm:pt modelId="{BCA779F7-AA68-4F5D-BD19-2B99814A3E2E}">
      <dgm:prSet phldrT="[Text]" custT="1"/>
      <dgm:spPr/>
      <dgm:t>
        <a:bodyPr/>
        <a:lstStyle/>
        <a:p>
          <a:r>
            <a:rPr lang="en-US" sz="1800" dirty="0" smtClean="0"/>
            <a:t>Add Page</a:t>
          </a:r>
          <a:endParaRPr lang="en-US" sz="1800" dirty="0"/>
        </a:p>
      </dgm:t>
    </dgm:pt>
    <dgm:pt modelId="{AD834FEB-D2DC-4419-BBFF-A1D9E9891725}" type="parTrans" cxnId="{B6A3F52E-50C7-4483-8E1A-51CD5765C340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DE67F984-D3F2-4F89-9C53-E1ECFD6A30B5}" type="sibTrans" cxnId="{B6A3F52E-50C7-4483-8E1A-51CD5765C340}">
      <dgm:prSet/>
      <dgm:spPr/>
      <dgm:t>
        <a:bodyPr/>
        <a:lstStyle/>
        <a:p>
          <a:endParaRPr lang="en-US"/>
        </a:p>
      </dgm:t>
    </dgm:pt>
    <dgm:pt modelId="{C4665E9E-193F-4EE9-B5A3-91BB4A027D24}">
      <dgm:prSet phldrT="[Text]" custT="1"/>
      <dgm:spPr/>
      <dgm:t>
        <a:bodyPr/>
        <a:lstStyle/>
        <a:p>
          <a:r>
            <a:rPr lang="en-US" sz="1200" dirty="0" smtClean="0"/>
            <a:t>Add Comment</a:t>
          </a:r>
          <a:endParaRPr lang="en-US" sz="1200" dirty="0"/>
        </a:p>
      </dgm:t>
    </dgm:pt>
    <dgm:pt modelId="{244B547C-F22D-4E27-B80B-25ABB8DE4E46}" type="parTrans" cxnId="{1499F780-EB2D-4E13-998B-F2E70D236E33}">
      <dgm:prSet/>
      <dgm:spPr>
        <a:ln>
          <a:headEnd type="triangle"/>
        </a:ln>
      </dgm:spPr>
      <dgm:t>
        <a:bodyPr/>
        <a:lstStyle/>
        <a:p>
          <a:endParaRPr lang="en-US"/>
        </a:p>
      </dgm:t>
    </dgm:pt>
    <dgm:pt modelId="{396DA23E-21A4-44ED-9883-7A7281538AFC}" type="sibTrans" cxnId="{1499F780-EB2D-4E13-998B-F2E70D236E33}">
      <dgm:prSet/>
      <dgm:spPr/>
      <dgm:t>
        <a:bodyPr/>
        <a:lstStyle/>
        <a:p>
          <a:endParaRPr lang="en-US"/>
        </a:p>
      </dgm:t>
    </dgm:pt>
    <dgm:pt modelId="{96AFD71E-9C54-4FBB-B0D4-491E83F110A9}">
      <dgm:prSet phldrT="[Text]" custT="1"/>
      <dgm:spPr/>
      <dgm:t>
        <a:bodyPr/>
        <a:lstStyle/>
        <a:p>
          <a:r>
            <a:rPr lang="en-US" sz="1400" dirty="0" smtClean="0"/>
            <a:t>Template Engine</a:t>
          </a:r>
          <a:endParaRPr lang="en-US" sz="1400" dirty="0"/>
        </a:p>
      </dgm:t>
    </dgm:pt>
    <dgm:pt modelId="{711E9C3A-53A2-4F67-954B-DC3A2F4825A3}" type="parTrans" cxnId="{7337E382-9C61-4921-BB04-5721429BE8BF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BA24D478-A5EA-421B-9813-76B5690C9368}" type="sibTrans" cxnId="{7337E382-9C61-4921-BB04-5721429BE8BF}">
      <dgm:prSet/>
      <dgm:spPr/>
      <dgm:t>
        <a:bodyPr/>
        <a:lstStyle/>
        <a:p>
          <a:endParaRPr lang="en-US"/>
        </a:p>
      </dgm:t>
    </dgm:pt>
    <dgm:pt modelId="{302C6B35-9347-462D-837B-D65EE6E2F3B3}">
      <dgm:prSet phldrT="[Text]" custT="1"/>
      <dgm:spPr/>
      <dgm:t>
        <a:bodyPr/>
        <a:lstStyle/>
        <a:p>
          <a:r>
            <a:rPr lang="en-US" sz="1200" dirty="0" smtClean="0"/>
            <a:t>Page Engine</a:t>
          </a:r>
          <a:endParaRPr lang="en-US" sz="1200" dirty="0"/>
        </a:p>
      </dgm:t>
    </dgm:pt>
    <dgm:pt modelId="{5B785D33-B18F-4929-B7BC-146DBDF41A03}" type="parTrans" cxnId="{BE900CFE-CA3B-48C0-9ED4-A75BF21561BA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2596084D-7C84-43CD-96CE-6CFD6ACD2253}" type="sibTrans" cxnId="{BE900CFE-CA3B-48C0-9ED4-A75BF21561BA}">
      <dgm:prSet/>
      <dgm:spPr/>
      <dgm:t>
        <a:bodyPr/>
        <a:lstStyle/>
        <a:p>
          <a:endParaRPr lang="en-US"/>
        </a:p>
      </dgm:t>
    </dgm:pt>
    <dgm:pt modelId="{9DD4EC49-E3F8-43A2-AF3A-0C80CB17B2ED}">
      <dgm:prSet phldrT="[Text]" custT="1"/>
      <dgm:spPr/>
      <dgm:t>
        <a:bodyPr/>
        <a:lstStyle/>
        <a:p>
          <a:r>
            <a:rPr lang="en-US" sz="1050" dirty="0" smtClean="0"/>
            <a:t>Comment Engine</a:t>
          </a:r>
          <a:endParaRPr lang="en-US" sz="1050" dirty="0"/>
        </a:p>
      </dgm:t>
    </dgm:pt>
    <dgm:pt modelId="{F00101B6-71DB-44A9-A484-6D9E79983CD0}" type="parTrans" cxnId="{CA513F40-A84B-4345-948F-CE0493B5D7B2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B9BE9D1-5229-4452-95A8-F0114C51E5A3}" type="sibTrans" cxnId="{CA513F40-A84B-4345-948F-CE0493B5D7B2}">
      <dgm:prSet/>
      <dgm:spPr/>
      <dgm:t>
        <a:bodyPr/>
        <a:lstStyle/>
        <a:p>
          <a:endParaRPr lang="en-US"/>
        </a:p>
      </dgm:t>
    </dgm:pt>
    <dgm:pt modelId="{1D64BFD8-A183-4FCB-980B-D19FCDE45433}" type="pres">
      <dgm:prSet presAssocID="{1525D215-23BB-400B-BA58-FD04ED8127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290543-4509-4227-A9CB-D2FBE24F25ED}" type="pres">
      <dgm:prSet presAssocID="{8B1AC002-735A-4932-847F-43532D0EAA8A}" presName="textCenter" presStyleLbl="node1" presStyleIdx="0" presStyleCnt="9" custScaleX="143269" custScaleY="163541" custLinFactNeighborX="-61614" custLinFactNeighborY="-58649"/>
      <dgm:spPr/>
      <dgm:t>
        <a:bodyPr/>
        <a:lstStyle/>
        <a:p>
          <a:endParaRPr lang="en-US"/>
        </a:p>
      </dgm:t>
    </dgm:pt>
    <dgm:pt modelId="{E4E1D070-1177-40D9-AD9A-B1EBBA76833A}" type="pres">
      <dgm:prSet presAssocID="{8B1AC002-735A-4932-847F-43532D0EAA8A}" presName="cycle_1" presStyleCnt="0"/>
      <dgm:spPr/>
    </dgm:pt>
    <dgm:pt modelId="{51F605BD-6CBB-4A4C-8BD8-E56C1AFBE73E}" type="pres">
      <dgm:prSet presAssocID="{3EC1DEB6-280C-4CB6-9365-ECE393A50840}" presName="childCenter1" presStyleLbl="node1" presStyleIdx="1" presStyleCnt="9" custScaleX="306986" custScaleY="238844" custLinFactX="-36231" custLinFactNeighborX="-100000" custLinFactNeighborY="12772"/>
      <dgm:spPr/>
      <dgm:t>
        <a:bodyPr/>
        <a:lstStyle/>
        <a:p>
          <a:endParaRPr lang="en-US"/>
        </a:p>
      </dgm:t>
    </dgm:pt>
    <dgm:pt modelId="{4845725C-D829-4722-9F84-D8BA5A2D0D8D}" type="pres">
      <dgm:prSet presAssocID="{05A17DCF-3B35-4CC5-AC90-0F720833D6BA}" presName="Name144" presStyleLbl="parChTrans1D2" presStyleIdx="0" presStyleCnt="4"/>
      <dgm:spPr/>
      <dgm:t>
        <a:bodyPr/>
        <a:lstStyle/>
        <a:p>
          <a:endParaRPr lang="en-US"/>
        </a:p>
      </dgm:t>
    </dgm:pt>
    <dgm:pt modelId="{AEE8EEEA-90A3-40F8-9498-D13BDC7CBA0D}" type="pres">
      <dgm:prSet presAssocID="{8B1AC002-735A-4932-847F-43532D0EAA8A}" presName="cycle_2" presStyleCnt="0"/>
      <dgm:spPr/>
    </dgm:pt>
    <dgm:pt modelId="{389B66C8-F705-418D-8DD9-73ADDF0D4133}" type="pres">
      <dgm:prSet presAssocID="{821A63E1-B1A6-47E2-876B-AD387D135F27}" presName="childCenter2" presStyleLbl="node1" presStyleIdx="2" presStyleCnt="9" custLinFactX="-80063" custLinFactNeighborX="-100000" custLinFactNeighborY="22185"/>
      <dgm:spPr/>
      <dgm:t>
        <a:bodyPr/>
        <a:lstStyle/>
        <a:p>
          <a:endParaRPr lang="en-US"/>
        </a:p>
      </dgm:t>
    </dgm:pt>
    <dgm:pt modelId="{7AA6FC46-9758-4072-BF75-3CDFF9BA6A1B}" type="pres">
      <dgm:prSet presAssocID="{4F3F18B6-5376-4948-9168-B69021013349}" presName="Name221" presStyleLbl="parChTrans1D2" presStyleIdx="1" presStyleCnt="4"/>
      <dgm:spPr/>
      <dgm:t>
        <a:bodyPr/>
        <a:lstStyle/>
        <a:p>
          <a:endParaRPr lang="en-US"/>
        </a:p>
      </dgm:t>
    </dgm:pt>
    <dgm:pt modelId="{D2E83ED8-F883-4ABA-B7E7-8D54A6D8F34A}" type="pres">
      <dgm:prSet presAssocID="{8B1AC002-735A-4932-847F-43532D0EAA8A}" presName="cycle_3" presStyleCnt="0"/>
      <dgm:spPr/>
    </dgm:pt>
    <dgm:pt modelId="{DE882781-C0F2-4D04-9CC2-12262A7E9C81}" type="pres">
      <dgm:prSet presAssocID="{74F2075B-9FD8-4090-B9AD-4E9D718C01AE}" presName="childCenter3" presStyleLbl="node1" presStyleIdx="3" presStyleCnt="9" custScaleX="171405" custLinFactNeighborX="63855" custLinFactNeighborY="-31768"/>
      <dgm:spPr/>
      <dgm:t>
        <a:bodyPr/>
        <a:lstStyle/>
        <a:p>
          <a:endParaRPr lang="en-US"/>
        </a:p>
      </dgm:t>
    </dgm:pt>
    <dgm:pt modelId="{FE9E1D8F-29CC-4ACA-A3BD-6A35A3201BFB}" type="pres">
      <dgm:prSet presAssocID="{244B547C-F22D-4E27-B80B-25ABB8DE4E46}" presName="Name285" presStyleLbl="parChTrans1D3" presStyleIdx="0" presStyleCnt="4"/>
      <dgm:spPr/>
      <dgm:t>
        <a:bodyPr/>
        <a:lstStyle/>
        <a:p>
          <a:endParaRPr lang="en-US"/>
        </a:p>
      </dgm:t>
    </dgm:pt>
    <dgm:pt modelId="{A5B85A3B-ABC2-41CE-84A5-7301FACF6ED7}" type="pres">
      <dgm:prSet presAssocID="{C4665E9E-193F-4EE9-B5A3-91BB4A027D24}" presName="text3" presStyleLbl="node1" presStyleIdx="4" presStyleCnt="9" custScaleX="142058" custScaleY="142061" custRadScaleRad="250723" custRadScaleInc="-47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39845-53C7-496E-AADA-70A912A9BECB}" type="pres">
      <dgm:prSet presAssocID="{AD834FEB-D2DC-4419-BBFF-A1D9E9891725}" presName="Name285" presStyleLbl="parChTrans1D3" presStyleIdx="1" presStyleCnt="4"/>
      <dgm:spPr/>
      <dgm:t>
        <a:bodyPr/>
        <a:lstStyle/>
        <a:p>
          <a:endParaRPr lang="en-US"/>
        </a:p>
      </dgm:t>
    </dgm:pt>
    <dgm:pt modelId="{0BF2F698-5508-4858-A76D-A49AC14B0E9E}" type="pres">
      <dgm:prSet presAssocID="{BCA779F7-AA68-4F5D-BD19-2B99814A3E2E}" presName="text3" presStyleLbl="node1" presStyleIdx="5" presStyleCnt="9" custScaleX="172317" custScaleY="172320" custRadScaleRad="295437" custRadScaleInc="-179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6085-2352-44CE-9E54-B7AC29E2A9CD}" type="pres">
      <dgm:prSet presAssocID="{3105EF44-497C-43A0-9C63-FAF456A6966B}" presName="Name288" presStyleLbl="parChTrans1D2" presStyleIdx="2" presStyleCnt="4"/>
      <dgm:spPr/>
      <dgm:t>
        <a:bodyPr/>
        <a:lstStyle/>
        <a:p>
          <a:endParaRPr lang="en-US"/>
        </a:p>
      </dgm:t>
    </dgm:pt>
    <dgm:pt modelId="{DA08F9D0-5989-425F-9179-3CFBC95236DD}" type="pres">
      <dgm:prSet presAssocID="{8B1AC002-735A-4932-847F-43532D0EAA8A}" presName="cycle_4" presStyleCnt="0"/>
      <dgm:spPr/>
    </dgm:pt>
    <dgm:pt modelId="{E506538D-7843-44D7-B0BA-58643A6DF8E3}" type="pres">
      <dgm:prSet presAssocID="{96AFD71E-9C54-4FBB-B0D4-491E83F110A9}" presName="childCenter4" presStyleLbl="node1" presStyleIdx="6" presStyleCnt="9" custScaleX="190231" custScaleY="163542" custLinFactNeighborX="12646" custLinFactNeighborY="43662"/>
      <dgm:spPr/>
      <dgm:t>
        <a:bodyPr/>
        <a:lstStyle/>
        <a:p>
          <a:endParaRPr lang="en-US"/>
        </a:p>
      </dgm:t>
    </dgm:pt>
    <dgm:pt modelId="{382DDE22-BF85-4E77-8B08-B6A027D7789D}" type="pres">
      <dgm:prSet presAssocID="{5B785D33-B18F-4929-B7BC-146DBDF41A03}" presName="Name342" presStyleLbl="parChTrans1D3" presStyleIdx="2" presStyleCnt="4"/>
      <dgm:spPr/>
      <dgm:t>
        <a:bodyPr/>
        <a:lstStyle/>
        <a:p>
          <a:endParaRPr lang="en-US"/>
        </a:p>
      </dgm:t>
    </dgm:pt>
    <dgm:pt modelId="{236920C5-BF1D-46A7-95CB-F06A77E2ADCD}" type="pres">
      <dgm:prSet presAssocID="{302C6B35-9347-462D-837B-D65EE6E2F3B3}" presName="text4" presStyleLbl="node1" presStyleIdx="7" presStyleCnt="9" custScaleX="131816" custRadScaleRad="203502" custRadScaleInc="-104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2BC80-5B84-4957-8E5D-C4159A3B4159}" type="pres">
      <dgm:prSet presAssocID="{F00101B6-71DB-44A9-A484-6D9E79983CD0}" presName="Name342" presStyleLbl="parChTrans1D3" presStyleIdx="3" presStyleCnt="4"/>
      <dgm:spPr/>
      <dgm:t>
        <a:bodyPr/>
        <a:lstStyle/>
        <a:p>
          <a:endParaRPr lang="en-US"/>
        </a:p>
      </dgm:t>
    </dgm:pt>
    <dgm:pt modelId="{F53A38E5-464C-461E-BED8-B447C97681B5}" type="pres">
      <dgm:prSet presAssocID="{9DD4EC49-E3F8-43A2-AF3A-0C80CB17B2ED}" presName="text4" presStyleLbl="node1" presStyleIdx="8" presStyleCnt="9" custScaleX="131134" custRadScaleRad="154041" custRadScaleInc="177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3E51A-503B-459D-8276-34FAA9EB6EE2}" type="pres">
      <dgm:prSet presAssocID="{711E9C3A-53A2-4F67-954B-DC3A2F4825A3}" presName="Name345" presStyleLbl="parChTrans1D2" presStyleIdx="3" presStyleCnt="4"/>
      <dgm:spPr/>
      <dgm:t>
        <a:bodyPr/>
        <a:lstStyle/>
        <a:p>
          <a:endParaRPr lang="en-US"/>
        </a:p>
      </dgm:t>
    </dgm:pt>
  </dgm:ptLst>
  <dgm:cxnLst>
    <dgm:cxn modelId="{F66AFAE3-2A01-4AE9-A260-3AC8C3DE8F50}" type="presOf" srcId="{4F3F18B6-5376-4948-9168-B69021013349}" destId="{7AA6FC46-9758-4072-BF75-3CDFF9BA6A1B}" srcOrd="0" destOrd="0" presId="urn:microsoft.com/office/officeart/2008/layout/RadialCluster"/>
    <dgm:cxn modelId="{936DB2FE-EF47-4711-A6FC-FFBA4D6430DB}" type="presOf" srcId="{96AFD71E-9C54-4FBB-B0D4-491E83F110A9}" destId="{E506538D-7843-44D7-B0BA-58643A6DF8E3}" srcOrd="0" destOrd="0" presId="urn:microsoft.com/office/officeart/2008/layout/RadialCluster"/>
    <dgm:cxn modelId="{8A9EE42B-9C9B-45AD-9621-2D7D2DF4A7BE}" type="presOf" srcId="{3EC1DEB6-280C-4CB6-9365-ECE393A50840}" destId="{51F605BD-6CBB-4A4C-8BD8-E56C1AFBE73E}" srcOrd="0" destOrd="0" presId="urn:microsoft.com/office/officeart/2008/layout/RadialCluster"/>
    <dgm:cxn modelId="{BE900CFE-CA3B-48C0-9ED4-A75BF21561BA}" srcId="{96AFD71E-9C54-4FBB-B0D4-491E83F110A9}" destId="{302C6B35-9347-462D-837B-D65EE6E2F3B3}" srcOrd="0" destOrd="0" parTransId="{5B785D33-B18F-4929-B7BC-146DBDF41A03}" sibTransId="{2596084D-7C84-43CD-96CE-6CFD6ACD2253}"/>
    <dgm:cxn modelId="{A342C0D0-D880-49DD-8A40-57017E262EFB}" type="presOf" srcId="{74F2075B-9FD8-4090-B9AD-4E9D718C01AE}" destId="{DE882781-C0F2-4D04-9CC2-12262A7E9C81}" srcOrd="0" destOrd="0" presId="urn:microsoft.com/office/officeart/2008/layout/RadialCluster"/>
    <dgm:cxn modelId="{C3F36874-D505-4033-9453-A5FDCCDB8DD1}" type="presOf" srcId="{1525D215-23BB-400B-BA58-FD04ED8127D7}" destId="{1D64BFD8-A183-4FCB-980B-D19FCDE45433}" srcOrd="0" destOrd="0" presId="urn:microsoft.com/office/officeart/2008/layout/RadialCluster"/>
    <dgm:cxn modelId="{1499F780-EB2D-4E13-998B-F2E70D236E33}" srcId="{74F2075B-9FD8-4090-B9AD-4E9D718C01AE}" destId="{C4665E9E-193F-4EE9-B5A3-91BB4A027D24}" srcOrd="0" destOrd="0" parTransId="{244B547C-F22D-4E27-B80B-25ABB8DE4E46}" sibTransId="{396DA23E-21A4-44ED-9883-7A7281538AFC}"/>
    <dgm:cxn modelId="{76BA011C-2AD0-4A51-AFBE-901903CFDF5F}" srcId="{8B1AC002-735A-4932-847F-43532D0EAA8A}" destId="{74F2075B-9FD8-4090-B9AD-4E9D718C01AE}" srcOrd="2" destOrd="0" parTransId="{3105EF44-497C-43A0-9C63-FAF456A6966B}" sibTransId="{0E5BBAF2-ECB6-4F21-9516-C19F44BDD4D1}"/>
    <dgm:cxn modelId="{98F986F5-5396-489A-BF75-4F734A7B4A61}" type="presOf" srcId="{711E9C3A-53A2-4F67-954B-DC3A2F4825A3}" destId="{F323E51A-503B-459D-8276-34FAA9EB6EE2}" srcOrd="0" destOrd="0" presId="urn:microsoft.com/office/officeart/2008/layout/RadialCluster"/>
    <dgm:cxn modelId="{08EBB4CB-522F-46DD-AEA7-B2EC0626949C}" type="presOf" srcId="{3105EF44-497C-43A0-9C63-FAF456A6966B}" destId="{4D766085-2352-44CE-9E54-B7AC29E2A9CD}" srcOrd="0" destOrd="0" presId="urn:microsoft.com/office/officeart/2008/layout/RadialCluster"/>
    <dgm:cxn modelId="{860CC742-5B41-499E-A81D-FC77A8E0A379}" srcId="{1525D215-23BB-400B-BA58-FD04ED8127D7}" destId="{8B1AC002-735A-4932-847F-43532D0EAA8A}" srcOrd="0" destOrd="0" parTransId="{30247DE2-12B4-482F-98E2-DC843D886C33}" sibTransId="{9B5EAF59-2CBB-4216-910F-5D8E08DAE997}"/>
    <dgm:cxn modelId="{11202300-A440-4679-B3B4-140DF1F7D7A1}" type="presOf" srcId="{302C6B35-9347-462D-837B-D65EE6E2F3B3}" destId="{236920C5-BF1D-46A7-95CB-F06A77E2ADCD}" srcOrd="0" destOrd="0" presId="urn:microsoft.com/office/officeart/2008/layout/RadialCluster"/>
    <dgm:cxn modelId="{F2DAB6A7-14FE-497B-A524-95ED791AF42B}" srcId="{8B1AC002-735A-4932-847F-43532D0EAA8A}" destId="{821A63E1-B1A6-47E2-876B-AD387D135F27}" srcOrd="1" destOrd="0" parTransId="{4F3F18B6-5376-4948-9168-B69021013349}" sibTransId="{559D2988-BA67-4380-91F7-1A74178508D9}"/>
    <dgm:cxn modelId="{CA513F40-A84B-4345-948F-CE0493B5D7B2}" srcId="{96AFD71E-9C54-4FBB-B0D4-491E83F110A9}" destId="{9DD4EC49-E3F8-43A2-AF3A-0C80CB17B2ED}" srcOrd="1" destOrd="0" parTransId="{F00101B6-71DB-44A9-A484-6D9E79983CD0}" sibTransId="{6B9BE9D1-5229-4452-95A8-F0114C51E5A3}"/>
    <dgm:cxn modelId="{2C641839-53A8-4850-ACFD-C4134A17CC2C}" type="presOf" srcId="{9DD4EC49-E3F8-43A2-AF3A-0C80CB17B2ED}" destId="{F53A38E5-464C-461E-BED8-B447C97681B5}" srcOrd="0" destOrd="0" presId="urn:microsoft.com/office/officeart/2008/layout/RadialCluster"/>
    <dgm:cxn modelId="{B3F77783-8971-4925-A459-28B9701149B5}" type="presOf" srcId="{821A63E1-B1A6-47E2-876B-AD387D135F27}" destId="{389B66C8-F705-418D-8DD9-73ADDF0D4133}" srcOrd="0" destOrd="0" presId="urn:microsoft.com/office/officeart/2008/layout/RadialCluster"/>
    <dgm:cxn modelId="{7337E382-9C61-4921-BB04-5721429BE8BF}" srcId="{8B1AC002-735A-4932-847F-43532D0EAA8A}" destId="{96AFD71E-9C54-4FBB-B0D4-491E83F110A9}" srcOrd="3" destOrd="0" parTransId="{711E9C3A-53A2-4F67-954B-DC3A2F4825A3}" sibTransId="{BA24D478-A5EA-421B-9813-76B5690C9368}"/>
    <dgm:cxn modelId="{213BA249-2AC4-49E5-B0D6-EC863A64B912}" type="presOf" srcId="{BCA779F7-AA68-4F5D-BD19-2B99814A3E2E}" destId="{0BF2F698-5508-4858-A76D-A49AC14B0E9E}" srcOrd="0" destOrd="0" presId="urn:microsoft.com/office/officeart/2008/layout/RadialCluster"/>
    <dgm:cxn modelId="{B6A3F52E-50C7-4483-8E1A-51CD5765C340}" srcId="{74F2075B-9FD8-4090-B9AD-4E9D718C01AE}" destId="{BCA779F7-AA68-4F5D-BD19-2B99814A3E2E}" srcOrd="1" destOrd="0" parTransId="{AD834FEB-D2DC-4419-BBFF-A1D9E9891725}" sibTransId="{DE67F984-D3F2-4F89-9C53-E1ECFD6A30B5}"/>
    <dgm:cxn modelId="{795FCF61-2509-4F2D-8467-3AD307B8F669}" type="presOf" srcId="{F00101B6-71DB-44A9-A484-6D9E79983CD0}" destId="{AE52BC80-5B84-4957-8E5D-C4159A3B4159}" srcOrd="0" destOrd="0" presId="urn:microsoft.com/office/officeart/2008/layout/RadialCluster"/>
    <dgm:cxn modelId="{92BB73CA-F28B-4791-AFC4-F8714DB4660E}" type="presOf" srcId="{5B785D33-B18F-4929-B7BC-146DBDF41A03}" destId="{382DDE22-BF85-4E77-8B08-B6A027D7789D}" srcOrd="0" destOrd="0" presId="urn:microsoft.com/office/officeart/2008/layout/RadialCluster"/>
    <dgm:cxn modelId="{C5EE4FCA-5846-4DD9-8E88-F6FF17AC71C3}" type="presOf" srcId="{C4665E9E-193F-4EE9-B5A3-91BB4A027D24}" destId="{A5B85A3B-ABC2-41CE-84A5-7301FACF6ED7}" srcOrd="0" destOrd="0" presId="urn:microsoft.com/office/officeart/2008/layout/RadialCluster"/>
    <dgm:cxn modelId="{6652DACE-8895-4E62-AFFC-46561F0DFE3E}" type="presOf" srcId="{8B1AC002-735A-4932-847F-43532D0EAA8A}" destId="{D3290543-4509-4227-A9CB-D2FBE24F25ED}" srcOrd="0" destOrd="0" presId="urn:microsoft.com/office/officeart/2008/layout/RadialCluster"/>
    <dgm:cxn modelId="{2D7D05BE-4DE9-46C5-ACD7-889004D1141D}" type="presOf" srcId="{244B547C-F22D-4E27-B80B-25ABB8DE4E46}" destId="{FE9E1D8F-29CC-4ACA-A3BD-6A35A3201BFB}" srcOrd="0" destOrd="0" presId="urn:microsoft.com/office/officeart/2008/layout/RadialCluster"/>
    <dgm:cxn modelId="{60209EA9-C3EE-42DF-AE4A-2DBC8DE01FB4}" type="presOf" srcId="{AD834FEB-D2DC-4419-BBFF-A1D9E9891725}" destId="{69F39845-53C7-496E-AADA-70A912A9BECB}" srcOrd="0" destOrd="0" presId="urn:microsoft.com/office/officeart/2008/layout/RadialCluster"/>
    <dgm:cxn modelId="{C81091D7-8593-4EC0-B90B-F19A2D5A2797}" type="presOf" srcId="{05A17DCF-3B35-4CC5-AC90-0F720833D6BA}" destId="{4845725C-D829-4722-9F84-D8BA5A2D0D8D}" srcOrd="0" destOrd="0" presId="urn:microsoft.com/office/officeart/2008/layout/RadialCluster"/>
    <dgm:cxn modelId="{864847F1-767B-467A-B126-0F657094C1B0}" srcId="{8B1AC002-735A-4932-847F-43532D0EAA8A}" destId="{3EC1DEB6-280C-4CB6-9365-ECE393A50840}" srcOrd="0" destOrd="0" parTransId="{05A17DCF-3B35-4CC5-AC90-0F720833D6BA}" sibTransId="{051EA0FF-1E72-4298-AF23-4F284D6EBCC1}"/>
    <dgm:cxn modelId="{7EA447D0-4DAD-48D0-BB15-573273F941D6}" type="presParOf" srcId="{1D64BFD8-A183-4FCB-980B-D19FCDE45433}" destId="{D3290543-4509-4227-A9CB-D2FBE24F25ED}" srcOrd="0" destOrd="0" presId="urn:microsoft.com/office/officeart/2008/layout/RadialCluster"/>
    <dgm:cxn modelId="{86B1F53B-5B05-405D-B696-472C87CCC5DE}" type="presParOf" srcId="{1D64BFD8-A183-4FCB-980B-D19FCDE45433}" destId="{E4E1D070-1177-40D9-AD9A-B1EBBA76833A}" srcOrd="1" destOrd="0" presId="urn:microsoft.com/office/officeart/2008/layout/RadialCluster"/>
    <dgm:cxn modelId="{3A2FE0D6-194E-41F9-9561-41B4AD3E0291}" type="presParOf" srcId="{E4E1D070-1177-40D9-AD9A-B1EBBA76833A}" destId="{51F605BD-6CBB-4A4C-8BD8-E56C1AFBE73E}" srcOrd="0" destOrd="0" presId="urn:microsoft.com/office/officeart/2008/layout/RadialCluster"/>
    <dgm:cxn modelId="{06831DC1-BB1C-4D6D-A927-2455A26475CD}" type="presParOf" srcId="{1D64BFD8-A183-4FCB-980B-D19FCDE45433}" destId="{4845725C-D829-4722-9F84-D8BA5A2D0D8D}" srcOrd="2" destOrd="0" presId="urn:microsoft.com/office/officeart/2008/layout/RadialCluster"/>
    <dgm:cxn modelId="{C87D8A71-CEDD-4778-8DA2-0F9E17BA4E25}" type="presParOf" srcId="{1D64BFD8-A183-4FCB-980B-D19FCDE45433}" destId="{AEE8EEEA-90A3-40F8-9498-D13BDC7CBA0D}" srcOrd="3" destOrd="0" presId="urn:microsoft.com/office/officeart/2008/layout/RadialCluster"/>
    <dgm:cxn modelId="{947873A2-DC3F-4DD4-A01E-F2951F4A9C73}" type="presParOf" srcId="{AEE8EEEA-90A3-40F8-9498-D13BDC7CBA0D}" destId="{389B66C8-F705-418D-8DD9-73ADDF0D4133}" srcOrd="0" destOrd="0" presId="urn:microsoft.com/office/officeart/2008/layout/RadialCluster"/>
    <dgm:cxn modelId="{BA1019DC-EE64-4C8D-83B8-52AB61BBF59F}" type="presParOf" srcId="{1D64BFD8-A183-4FCB-980B-D19FCDE45433}" destId="{7AA6FC46-9758-4072-BF75-3CDFF9BA6A1B}" srcOrd="4" destOrd="0" presId="urn:microsoft.com/office/officeart/2008/layout/RadialCluster"/>
    <dgm:cxn modelId="{69DEA7C8-B4E6-4DAC-A6ED-587C6BE01208}" type="presParOf" srcId="{1D64BFD8-A183-4FCB-980B-D19FCDE45433}" destId="{D2E83ED8-F883-4ABA-B7E7-8D54A6D8F34A}" srcOrd="5" destOrd="0" presId="urn:microsoft.com/office/officeart/2008/layout/RadialCluster"/>
    <dgm:cxn modelId="{5B920051-560A-419C-BCE5-3E9D244B840C}" type="presParOf" srcId="{D2E83ED8-F883-4ABA-B7E7-8D54A6D8F34A}" destId="{DE882781-C0F2-4D04-9CC2-12262A7E9C81}" srcOrd="0" destOrd="0" presId="urn:microsoft.com/office/officeart/2008/layout/RadialCluster"/>
    <dgm:cxn modelId="{66B6FF27-9582-416E-964B-0EBDD20BCAF7}" type="presParOf" srcId="{D2E83ED8-F883-4ABA-B7E7-8D54A6D8F34A}" destId="{FE9E1D8F-29CC-4ACA-A3BD-6A35A3201BFB}" srcOrd="1" destOrd="0" presId="urn:microsoft.com/office/officeart/2008/layout/RadialCluster"/>
    <dgm:cxn modelId="{6BAACC71-0BD2-47AD-AD76-26EE1D0D9E4F}" type="presParOf" srcId="{D2E83ED8-F883-4ABA-B7E7-8D54A6D8F34A}" destId="{A5B85A3B-ABC2-41CE-84A5-7301FACF6ED7}" srcOrd="2" destOrd="0" presId="urn:microsoft.com/office/officeart/2008/layout/RadialCluster"/>
    <dgm:cxn modelId="{2729EB9F-6011-4163-BC74-A509A65BEE56}" type="presParOf" srcId="{D2E83ED8-F883-4ABA-B7E7-8D54A6D8F34A}" destId="{69F39845-53C7-496E-AADA-70A912A9BECB}" srcOrd="3" destOrd="0" presId="urn:microsoft.com/office/officeart/2008/layout/RadialCluster"/>
    <dgm:cxn modelId="{6D52D36C-B1A8-4047-BA18-4ED040E9E6D3}" type="presParOf" srcId="{D2E83ED8-F883-4ABA-B7E7-8D54A6D8F34A}" destId="{0BF2F698-5508-4858-A76D-A49AC14B0E9E}" srcOrd="4" destOrd="0" presId="urn:microsoft.com/office/officeart/2008/layout/RadialCluster"/>
    <dgm:cxn modelId="{14A277D1-BCE1-4FF5-8DCE-728C0EC48CBB}" type="presParOf" srcId="{1D64BFD8-A183-4FCB-980B-D19FCDE45433}" destId="{4D766085-2352-44CE-9E54-B7AC29E2A9CD}" srcOrd="6" destOrd="0" presId="urn:microsoft.com/office/officeart/2008/layout/RadialCluster"/>
    <dgm:cxn modelId="{79CAFDA4-8AEB-4642-B406-4CFD0150E25C}" type="presParOf" srcId="{1D64BFD8-A183-4FCB-980B-D19FCDE45433}" destId="{DA08F9D0-5989-425F-9179-3CFBC95236DD}" srcOrd="7" destOrd="0" presId="urn:microsoft.com/office/officeart/2008/layout/RadialCluster"/>
    <dgm:cxn modelId="{7C839A6B-2BAF-4793-9EF3-E08DFF50142B}" type="presParOf" srcId="{DA08F9D0-5989-425F-9179-3CFBC95236DD}" destId="{E506538D-7843-44D7-B0BA-58643A6DF8E3}" srcOrd="0" destOrd="0" presId="urn:microsoft.com/office/officeart/2008/layout/RadialCluster"/>
    <dgm:cxn modelId="{84E044F1-7AF0-4B77-8280-A3856F6AA1A2}" type="presParOf" srcId="{DA08F9D0-5989-425F-9179-3CFBC95236DD}" destId="{382DDE22-BF85-4E77-8B08-B6A027D7789D}" srcOrd="1" destOrd="0" presId="urn:microsoft.com/office/officeart/2008/layout/RadialCluster"/>
    <dgm:cxn modelId="{1E0A02B1-3ED4-41FB-83EA-A7A860ED1757}" type="presParOf" srcId="{DA08F9D0-5989-425F-9179-3CFBC95236DD}" destId="{236920C5-BF1D-46A7-95CB-F06A77E2ADCD}" srcOrd="2" destOrd="0" presId="urn:microsoft.com/office/officeart/2008/layout/RadialCluster"/>
    <dgm:cxn modelId="{546400A9-921D-4087-99FD-BA566344A934}" type="presParOf" srcId="{DA08F9D0-5989-425F-9179-3CFBC95236DD}" destId="{AE52BC80-5B84-4957-8E5D-C4159A3B4159}" srcOrd="3" destOrd="0" presId="urn:microsoft.com/office/officeart/2008/layout/RadialCluster"/>
    <dgm:cxn modelId="{B257D7D9-4E43-4D28-BA16-705D2A03B009}" type="presParOf" srcId="{DA08F9D0-5989-425F-9179-3CFBC95236DD}" destId="{F53A38E5-464C-461E-BED8-B447C97681B5}" srcOrd="4" destOrd="0" presId="urn:microsoft.com/office/officeart/2008/layout/RadialCluster"/>
    <dgm:cxn modelId="{D098535E-F2BD-4C98-AFB5-BB9BE8546DF4}" type="presParOf" srcId="{1D64BFD8-A183-4FCB-980B-D19FCDE45433}" destId="{F323E51A-503B-459D-8276-34FAA9EB6EE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6C1935-DA59-454C-8B2F-90A7BE8C5F76}" type="doc">
      <dgm:prSet loTypeId="urn:microsoft.com/office/officeart/2005/8/layout/target3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69B2AD4-0DE0-43FA-B820-E9A1E6E28EF5}">
      <dgm:prSet phldrT="[Text]"/>
      <dgm:spPr/>
      <dgm:t>
        <a:bodyPr/>
        <a:lstStyle/>
        <a:p>
          <a:r>
            <a:rPr lang="en-US" dirty="0" smtClean="0"/>
            <a:t>Template Engine</a:t>
          </a:r>
          <a:endParaRPr lang="en-US" dirty="0"/>
        </a:p>
      </dgm:t>
    </dgm:pt>
    <dgm:pt modelId="{58B0F0CC-1380-4A9C-88C9-03965D467A60}" type="parTrans" cxnId="{C51B6919-EB28-4298-A39F-2225402C2E20}">
      <dgm:prSet/>
      <dgm:spPr/>
      <dgm:t>
        <a:bodyPr/>
        <a:lstStyle/>
        <a:p>
          <a:endParaRPr lang="en-US"/>
        </a:p>
      </dgm:t>
    </dgm:pt>
    <dgm:pt modelId="{6E5850E7-5210-47D6-92C5-F29DB5816A5D}" type="sibTrans" cxnId="{C51B6919-EB28-4298-A39F-2225402C2E20}">
      <dgm:prSet/>
      <dgm:spPr/>
      <dgm:t>
        <a:bodyPr/>
        <a:lstStyle/>
        <a:p>
          <a:endParaRPr lang="en-US"/>
        </a:p>
      </dgm:t>
    </dgm:pt>
    <dgm:pt modelId="{50AC7D03-8EFC-4153-A94E-1C75762A9078}">
      <dgm:prSet phldrT="[Text]"/>
      <dgm:spPr/>
      <dgm:t>
        <a:bodyPr/>
        <a:lstStyle/>
        <a:p>
          <a:r>
            <a:rPr lang="en-US" dirty="0" smtClean="0"/>
            <a:t>Builds a page, with {key = value} pairs</a:t>
          </a:r>
          <a:endParaRPr lang="en-US" dirty="0"/>
        </a:p>
      </dgm:t>
    </dgm:pt>
    <dgm:pt modelId="{8D80081B-F3B4-4EAA-A32D-6DCD167A2233}" type="parTrans" cxnId="{B28466E6-8EAC-4674-A0D4-D69B0191AD50}">
      <dgm:prSet/>
      <dgm:spPr/>
      <dgm:t>
        <a:bodyPr/>
        <a:lstStyle/>
        <a:p>
          <a:endParaRPr lang="en-US"/>
        </a:p>
      </dgm:t>
    </dgm:pt>
    <dgm:pt modelId="{8CAB3B4D-B400-4B69-8D03-AE392783FBE8}" type="sibTrans" cxnId="{B28466E6-8EAC-4674-A0D4-D69B0191AD50}">
      <dgm:prSet/>
      <dgm:spPr/>
      <dgm:t>
        <a:bodyPr/>
        <a:lstStyle/>
        <a:p>
          <a:endParaRPr lang="en-US"/>
        </a:p>
      </dgm:t>
    </dgm:pt>
    <dgm:pt modelId="{B4A8786C-8D67-4FE2-933E-12A8AD7D86C6}">
      <dgm:prSet phldrT="[Text]"/>
      <dgm:spPr/>
      <dgm:t>
        <a:bodyPr/>
        <a:lstStyle/>
        <a:p>
          <a:r>
            <a:rPr lang="en-US" dirty="0" smtClean="0"/>
            <a:t>Builds comments in a similar manner</a:t>
          </a:r>
          <a:endParaRPr lang="en-US" dirty="0"/>
        </a:p>
      </dgm:t>
    </dgm:pt>
    <dgm:pt modelId="{BEA57DF5-0E1B-4398-AABA-09CEA20A22D1}" type="parTrans" cxnId="{F632A72F-EC39-414B-8A96-FA1ACF89B44D}">
      <dgm:prSet/>
      <dgm:spPr/>
      <dgm:t>
        <a:bodyPr/>
        <a:lstStyle/>
        <a:p>
          <a:endParaRPr lang="en-US"/>
        </a:p>
      </dgm:t>
    </dgm:pt>
    <dgm:pt modelId="{36DF5C66-506F-47A2-9FCB-DAFA1E86DD62}" type="sibTrans" cxnId="{F632A72F-EC39-414B-8A96-FA1ACF89B44D}">
      <dgm:prSet/>
      <dgm:spPr/>
      <dgm:t>
        <a:bodyPr/>
        <a:lstStyle/>
        <a:p>
          <a:endParaRPr lang="en-US"/>
        </a:p>
      </dgm:t>
    </dgm:pt>
    <dgm:pt modelId="{EEA8C97F-D59B-4B08-BC71-BB1275DE666B}">
      <dgm:prSet phldrT="[Text]"/>
      <dgm:spPr/>
      <dgm:t>
        <a:bodyPr/>
        <a:lstStyle/>
        <a:p>
          <a:r>
            <a:rPr lang="en-US" dirty="0" err="1" smtClean="0"/>
            <a:t>Crontab</a:t>
          </a:r>
          <a:endParaRPr lang="en-US" dirty="0"/>
        </a:p>
      </dgm:t>
    </dgm:pt>
    <dgm:pt modelId="{2D63900B-93E9-48A6-B65E-C485B446BDCC}" type="parTrans" cxnId="{CCCD076E-48BD-4184-8E9B-605BED694539}">
      <dgm:prSet/>
      <dgm:spPr/>
      <dgm:t>
        <a:bodyPr/>
        <a:lstStyle/>
        <a:p>
          <a:endParaRPr lang="en-US"/>
        </a:p>
      </dgm:t>
    </dgm:pt>
    <dgm:pt modelId="{54C32499-B389-42CD-BADD-37280F013221}" type="sibTrans" cxnId="{CCCD076E-48BD-4184-8E9B-605BED694539}">
      <dgm:prSet/>
      <dgm:spPr/>
      <dgm:t>
        <a:bodyPr/>
        <a:lstStyle/>
        <a:p>
          <a:endParaRPr lang="en-US"/>
        </a:p>
      </dgm:t>
    </dgm:pt>
    <dgm:pt modelId="{431FCC23-18E6-4610-8DB8-32F1D9E6144C}">
      <dgm:prSet phldrT="[Text]"/>
      <dgm:spPr/>
      <dgm:t>
        <a:bodyPr/>
        <a:lstStyle/>
        <a:p>
          <a:r>
            <a:rPr lang="en-US" dirty="0" smtClean="0"/>
            <a:t>Scheduler to run scripts at specific times, </a:t>
          </a:r>
          <a:r>
            <a:rPr lang="en-US" dirty="0" err="1" smtClean="0"/>
            <a:t>ie</a:t>
          </a:r>
          <a:r>
            <a:rPr lang="en-US" dirty="0" smtClean="0"/>
            <a:t> updates for comics or comment insertion</a:t>
          </a:r>
          <a:endParaRPr lang="en-US" dirty="0"/>
        </a:p>
      </dgm:t>
    </dgm:pt>
    <dgm:pt modelId="{7A19D9DC-B8A5-4454-BEF7-B6E5B9922FF1}" type="parTrans" cxnId="{876B0126-90D1-4C8C-8DC6-9037EE988BF0}">
      <dgm:prSet/>
      <dgm:spPr/>
      <dgm:t>
        <a:bodyPr/>
        <a:lstStyle/>
        <a:p>
          <a:endParaRPr lang="en-US"/>
        </a:p>
      </dgm:t>
    </dgm:pt>
    <dgm:pt modelId="{69233F9E-A939-4834-8B6C-BF4DFA086811}" type="sibTrans" cxnId="{876B0126-90D1-4C8C-8DC6-9037EE988BF0}">
      <dgm:prSet/>
      <dgm:spPr/>
      <dgm:t>
        <a:bodyPr/>
        <a:lstStyle/>
        <a:p>
          <a:endParaRPr lang="en-US"/>
        </a:p>
      </dgm:t>
    </dgm:pt>
    <dgm:pt modelId="{806016EA-F132-475C-8DEB-BEED0968DFF9}">
      <dgm:prSet phldrT="[Text]"/>
      <dgm:spPr/>
      <dgm:t>
        <a:bodyPr/>
        <a:lstStyle/>
        <a:p>
          <a:r>
            <a:rPr lang="en-US" dirty="0" smtClean="0"/>
            <a:t>Hosts File</a:t>
          </a:r>
          <a:endParaRPr lang="en-US" dirty="0"/>
        </a:p>
      </dgm:t>
    </dgm:pt>
    <dgm:pt modelId="{E7BAA32D-803F-456E-84C8-2452D311AA7B}" type="parTrans" cxnId="{51550F10-CD55-40A2-928B-6BF8BC784F52}">
      <dgm:prSet/>
      <dgm:spPr/>
      <dgm:t>
        <a:bodyPr/>
        <a:lstStyle/>
        <a:p>
          <a:endParaRPr lang="en-US"/>
        </a:p>
      </dgm:t>
    </dgm:pt>
    <dgm:pt modelId="{C80D0E29-0175-4E37-9C89-72E2F58C0F25}" type="sibTrans" cxnId="{51550F10-CD55-40A2-928B-6BF8BC784F52}">
      <dgm:prSet/>
      <dgm:spPr/>
      <dgm:t>
        <a:bodyPr/>
        <a:lstStyle/>
        <a:p>
          <a:endParaRPr lang="en-US"/>
        </a:p>
      </dgm:t>
    </dgm:pt>
    <dgm:pt modelId="{067CA356-7812-4323-928E-73EF2711891B}">
      <dgm:prSet phldrT="[Text]"/>
      <dgm:spPr/>
      <dgm:t>
        <a:bodyPr/>
        <a:lstStyle/>
        <a:p>
          <a:r>
            <a:rPr lang="en-US" dirty="0" smtClean="0"/>
            <a:t>Redirects specific domains to 127.0.0.1 (or </a:t>
          </a:r>
          <a:r>
            <a:rPr lang="en-US" dirty="0" err="1" smtClean="0"/>
            <a:t>localhost</a:t>
          </a:r>
          <a:r>
            <a:rPr lang="en-US" dirty="0" smtClean="0"/>
            <a:t>)</a:t>
          </a:r>
          <a:endParaRPr lang="en-US" dirty="0"/>
        </a:p>
      </dgm:t>
    </dgm:pt>
    <dgm:pt modelId="{678B0834-195E-4B7D-B16F-E225DFB14CBB}" type="parTrans" cxnId="{27ADA8FE-15DE-4D2B-8C41-6D16C568B65F}">
      <dgm:prSet/>
      <dgm:spPr/>
      <dgm:t>
        <a:bodyPr/>
        <a:lstStyle/>
        <a:p>
          <a:endParaRPr lang="en-US"/>
        </a:p>
      </dgm:t>
    </dgm:pt>
    <dgm:pt modelId="{8E55C97D-4D98-48A2-82A8-2E08581E7031}" type="sibTrans" cxnId="{27ADA8FE-15DE-4D2B-8C41-6D16C568B65F}">
      <dgm:prSet/>
      <dgm:spPr/>
      <dgm:t>
        <a:bodyPr/>
        <a:lstStyle/>
        <a:p>
          <a:endParaRPr lang="en-US"/>
        </a:p>
      </dgm:t>
    </dgm:pt>
    <dgm:pt modelId="{7D9EFEFC-DB69-448B-9567-B155784FEE03}">
      <dgm:prSet phldrT="[Text]"/>
      <dgm:spPr/>
      <dgm:t>
        <a:bodyPr/>
        <a:lstStyle/>
        <a:p>
          <a:r>
            <a:rPr lang="en-US" dirty="0" smtClean="0"/>
            <a:t>Http Server</a:t>
          </a:r>
          <a:endParaRPr lang="en-US" dirty="0"/>
        </a:p>
      </dgm:t>
    </dgm:pt>
    <dgm:pt modelId="{29EB081F-EE6B-4939-BC9E-D6E46524CD4B}" type="parTrans" cxnId="{BA920CD6-D1BD-40EC-BA37-F50E6258BA01}">
      <dgm:prSet/>
      <dgm:spPr/>
      <dgm:t>
        <a:bodyPr/>
        <a:lstStyle/>
        <a:p>
          <a:endParaRPr lang="en-US"/>
        </a:p>
      </dgm:t>
    </dgm:pt>
    <dgm:pt modelId="{0B4EFB27-F94A-4034-9105-4874A6E0C32E}" type="sibTrans" cxnId="{BA920CD6-D1BD-40EC-BA37-F50E6258BA01}">
      <dgm:prSet/>
      <dgm:spPr/>
      <dgm:t>
        <a:bodyPr/>
        <a:lstStyle/>
        <a:p>
          <a:endParaRPr lang="en-US"/>
        </a:p>
      </dgm:t>
    </dgm:pt>
    <dgm:pt modelId="{07B64C2A-A8F4-4877-A27D-475A5A882541}">
      <dgm:prSet phldrT="[Text]"/>
      <dgm:spPr/>
      <dgm:t>
        <a:bodyPr/>
        <a:lstStyle/>
        <a:p>
          <a:r>
            <a:rPr lang="en-US" dirty="0" smtClean="0"/>
            <a:t>Parses specific domains, and calls the template engine to build the page</a:t>
          </a:r>
          <a:endParaRPr lang="en-US" dirty="0"/>
        </a:p>
      </dgm:t>
    </dgm:pt>
    <dgm:pt modelId="{21713626-913E-4D5B-99D8-EBF49FEC2798}" type="parTrans" cxnId="{D4BAF3A1-547B-44CD-A322-11EA80D117EE}">
      <dgm:prSet/>
      <dgm:spPr/>
      <dgm:t>
        <a:bodyPr/>
        <a:lstStyle/>
        <a:p>
          <a:endParaRPr lang="en-US"/>
        </a:p>
      </dgm:t>
    </dgm:pt>
    <dgm:pt modelId="{049EB37B-58D4-4B5C-AFA1-67FDFFF576D8}" type="sibTrans" cxnId="{D4BAF3A1-547B-44CD-A322-11EA80D117EE}">
      <dgm:prSet/>
      <dgm:spPr/>
      <dgm:t>
        <a:bodyPr/>
        <a:lstStyle/>
        <a:p>
          <a:endParaRPr lang="en-US"/>
        </a:p>
      </dgm:t>
    </dgm:pt>
    <dgm:pt modelId="{792D8353-2B43-43A4-BE4C-78C678D827F2}" type="pres">
      <dgm:prSet presAssocID="{406C1935-DA59-454C-8B2F-90A7BE8C5F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E185E-826C-45B9-9D49-243F70C5FFA2}" type="pres">
      <dgm:prSet presAssocID="{7D9EFEFC-DB69-448B-9567-B155784FEE03}" presName="circle1" presStyleLbl="node1" presStyleIdx="0" presStyleCnt="4"/>
      <dgm:spPr/>
    </dgm:pt>
    <dgm:pt modelId="{B4DF17C3-767F-41D0-8713-F4E9CAB0E8F1}" type="pres">
      <dgm:prSet presAssocID="{7D9EFEFC-DB69-448B-9567-B155784FEE03}" presName="space" presStyleCnt="0"/>
      <dgm:spPr/>
    </dgm:pt>
    <dgm:pt modelId="{0858CC05-4298-4BFD-B06E-8D110CA2D054}" type="pres">
      <dgm:prSet presAssocID="{7D9EFEFC-DB69-448B-9567-B155784FEE03}" presName="rect1" presStyleLbl="alignAcc1" presStyleIdx="0" presStyleCnt="4"/>
      <dgm:spPr/>
      <dgm:t>
        <a:bodyPr/>
        <a:lstStyle/>
        <a:p>
          <a:endParaRPr lang="en-US"/>
        </a:p>
      </dgm:t>
    </dgm:pt>
    <dgm:pt modelId="{E59D23FB-9E54-4849-8B16-E421BC67FB11}" type="pres">
      <dgm:prSet presAssocID="{369B2AD4-0DE0-43FA-B820-E9A1E6E28EF5}" presName="vertSpace2" presStyleLbl="node1" presStyleIdx="0" presStyleCnt="4"/>
      <dgm:spPr/>
    </dgm:pt>
    <dgm:pt modelId="{680CB54A-1443-4804-BC60-F62163F9D267}" type="pres">
      <dgm:prSet presAssocID="{369B2AD4-0DE0-43FA-B820-E9A1E6E28EF5}" presName="circle2" presStyleLbl="node1" presStyleIdx="1" presStyleCnt="4"/>
      <dgm:spPr/>
    </dgm:pt>
    <dgm:pt modelId="{F3796BCB-8D30-4661-8485-53FB97FB2A35}" type="pres">
      <dgm:prSet presAssocID="{369B2AD4-0DE0-43FA-B820-E9A1E6E28EF5}" presName="rect2" presStyleLbl="alignAcc1" presStyleIdx="1" presStyleCnt="4"/>
      <dgm:spPr/>
      <dgm:t>
        <a:bodyPr/>
        <a:lstStyle/>
        <a:p>
          <a:endParaRPr lang="en-US"/>
        </a:p>
      </dgm:t>
    </dgm:pt>
    <dgm:pt modelId="{C605B2E3-5306-41F8-ABE7-D4C7400EED3D}" type="pres">
      <dgm:prSet presAssocID="{EEA8C97F-D59B-4B08-BC71-BB1275DE666B}" presName="vertSpace3" presStyleLbl="node1" presStyleIdx="1" presStyleCnt="4"/>
      <dgm:spPr/>
    </dgm:pt>
    <dgm:pt modelId="{650BEB54-7F12-42DE-89C9-8C218DB1BF74}" type="pres">
      <dgm:prSet presAssocID="{EEA8C97F-D59B-4B08-BC71-BB1275DE666B}" presName="circle3" presStyleLbl="node1" presStyleIdx="2" presStyleCnt="4"/>
      <dgm:spPr/>
    </dgm:pt>
    <dgm:pt modelId="{FE1207B6-5983-485A-B043-AB0D0901A63A}" type="pres">
      <dgm:prSet presAssocID="{EEA8C97F-D59B-4B08-BC71-BB1275DE666B}" presName="rect3" presStyleLbl="alignAcc1" presStyleIdx="2" presStyleCnt="4"/>
      <dgm:spPr/>
      <dgm:t>
        <a:bodyPr/>
        <a:lstStyle/>
        <a:p>
          <a:endParaRPr lang="en-US"/>
        </a:p>
      </dgm:t>
    </dgm:pt>
    <dgm:pt modelId="{F457AF29-36B7-4FB1-B0C1-22A560E26EAD}" type="pres">
      <dgm:prSet presAssocID="{806016EA-F132-475C-8DEB-BEED0968DFF9}" presName="vertSpace4" presStyleLbl="node1" presStyleIdx="2" presStyleCnt="4"/>
      <dgm:spPr/>
    </dgm:pt>
    <dgm:pt modelId="{49E0CAE8-CE33-4EA1-AE23-B86406D2DE9F}" type="pres">
      <dgm:prSet presAssocID="{806016EA-F132-475C-8DEB-BEED0968DFF9}" presName="circle4" presStyleLbl="node1" presStyleIdx="3" presStyleCnt="4"/>
      <dgm:spPr/>
    </dgm:pt>
    <dgm:pt modelId="{DB19B3D5-8081-46CC-B2C2-543425AEDEC9}" type="pres">
      <dgm:prSet presAssocID="{806016EA-F132-475C-8DEB-BEED0968DFF9}" presName="rect4" presStyleLbl="alignAcc1" presStyleIdx="3" presStyleCnt="4"/>
      <dgm:spPr/>
      <dgm:t>
        <a:bodyPr/>
        <a:lstStyle/>
        <a:p>
          <a:endParaRPr lang="en-US"/>
        </a:p>
      </dgm:t>
    </dgm:pt>
    <dgm:pt modelId="{94007B6D-B312-43B9-AB11-5F1A2A49EDA3}" type="pres">
      <dgm:prSet presAssocID="{7D9EFEFC-DB69-448B-9567-B155784FEE0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815E7-2A27-4E63-964E-7A89E1884E64}" type="pres">
      <dgm:prSet presAssocID="{7D9EFEFC-DB69-448B-9567-B155784FEE0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F63A2-879A-4844-80F0-64B3B57ACA03}" type="pres">
      <dgm:prSet presAssocID="{369B2AD4-0DE0-43FA-B820-E9A1E6E28EF5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EACB-8E40-415A-9BD1-2FC64097C0AA}" type="pres">
      <dgm:prSet presAssocID="{369B2AD4-0DE0-43FA-B820-E9A1E6E28EF5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900C0-5293-4032-9BC9-3D31FCEDC638}" type="pres">
      <dgm:prSet presAssocID="{EEA8C97F-D59B-4B08-BC71-BB1275DE666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F043-2FA3-48F7-94AD-1EE3751F524A}" type="pres">
      <dgm:prSet presAssocID="{EEA8C97F-D59B-4B08-BC71-BB1275DE666B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F42D-C7FA-4043-9A71-8FAA3399A3E5}" type="pres">
      <dgm:prSet presAssocID="{806016EA-F132-475C-8DEB-BEED0968DFF9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F34B6-0A90-4590-8B1C-62D111352192}" type="pres">
      <dgm:prSet presAssocID="{806016EA-F132-475C-8DEB-BEED0968DFF9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C111F-185A-4037-88F1-EF0FD8E2CF23}" type="presOf" srcId="{EEA8C97F-D59B-4B08-BC71-BB1275DE666B}" destId="{FE1207B6-5983-485A-B043-AB0D0901A63A}" srcOrd="0" destOrd="0" presId="urn:microsoft.com/office/officeart/2005/8/layout/target3"/>
    <dgm:cxn modelId="{C51B6919-EB28-4298-A39F-2225402C2E20}" srcId="{406C1935-DA59-454C-8B2F-90A7BE8C5F76}" destId="{369B2AD4-0DE0-43FA-B820-E9A1E6E28EF5}" srcOrd="1" destOrd="0" parTransId="{58B0F0CC-1380-4A9C-88C9-03965D467A60}" sibTransId="{6E5850E7-5210-47D6-92C5-F29DB5816A5D}"/>
    <dgm:cxn modelId="{E7D3E137-F4BE-42A3-B028-A945CE947439}" type="presOf" srcId="{806016EA-F132-475C-8DEB-BEED0968DFF9}" destId="{DB19B3D5-8081-46CC-B2C2-543425AEDEC9}" srcOrd="0" destOrd="0" presId="urn:microsoft.com/office/officeart/2005/8/layout/target3"/>
    <dgm:cxn modelId="{B28466E6-8EAC-4674-A0D4-D69B0191AD50}" srcId="{369B2AD4-0DE0-43FA-B820-E9A1E6E28EF5}" destId="{50AC7D03-8EFC-4153-A94E-1C75762A9078}" srcOrd="0" destOrd="0" parTransId="{8D80081B-F3B4-4EAA-A32D-6DCD167A2233}" sibTransId="{8CAB3B4D-B400-4B69-8D03-AE392783FBE8}"/>
    <dgm:cxn modelId="{41AD91B3-8B05-4074-8C6F-B9AE23ADC495}" type="presOf" srcId="{7D9EFEFC-DB69-448B-9567-B155784FEE03}" destId="{94007B6D-B312-43B9-AB11-5F1A2A49EDA3}" srcOrd="1" destOrd="0" presId="urn:microsoft.com/office/officeart/2005/8/layout/target3"/>
    <dgm:cxn modelId="{27ADA8FE-15DE-4D2B-8C41-6D16C568B65F}" srcId="{806016EA-F132-475C-8DEB-BEED0968DFF9}" destId="{067CA356-7812-4323-928E-73EF2711891B}" srcOrd="0" destOrd="0" parTransId="{678B0834-195E-4B7D-B16F-E225DFB14CBB}" sibTransId="{8E55C97D-4D98-48A2-82A8-2E08581E7031}"/>
    <dgm:cxn modelId="{D02E6581-55C5-4272-9037-021678DCED91}" type="presOf" srcId="{50AC7D03-8EFC-4153-A94E-1C75762A9078}" destId="{2F77EACB-8E40-415A-9BD1-2FC64097C0AA}" srcOrd="0" destOrd="0" presId="urn:microsoft.com/office/officeart/2005/8/layout/target3"/>
    <dgm:cxn modelId="{F7113934-48DB-4F00-A06F-4D89A1E27737}" type="presOf" srcId="{431FCC23-18E6-4610-8DB8-32F1D9E6144C}" destId="{C7F8F043-2FA3-48F7-94AD-1EE3751F524A}" srcOrd="0" destOrd="0" presId="urn:microsoft.com/office/officeart/2005/8/layout/target3"/>
    <dgm:cxn modelId="{DDCF98B3-5949-4449-A189-716BBA57D420}" type="presOf" srcId="{369B2AD4-0DE0-43FA-B820-E9A1E6E28EF5}" destId="{D90F63A2-879A-4844-80F0-64B3B57ACA03}" srcOrd="1" destOrd="0" presId="urn:microsoft.com/office/officeart/2005/8/layout/target3"/>
    <dgm:cxn modelId="{F949264E-23E3-483C-9787-667BA21EA611}" type="presOf" srcId="{806016EA-F132-475C-8DEB-BEED0968DFF9}" destId="{5A01F42D-C7FA-4043-9A71-8FAA3399A3E5}" srcOrd="1" destOrd="0" presId="urn:microsoft.com/office/officeart/2005/8/layout/target3"/>
    <dgm:cxn modelId="{F615E06D-D161-4163-A67D-DAB97493BE0F}" type="presOf" srcId="{07B64C2A-A8F4-4877-A27D-475A5A882541}" destId="{34C815E7-2A27-4E63-964E-7A89E1884E64}" srcOrd="0" destOrd="0" presId="urn:microsoft.com/office/officeart/2005/8/layout/target3"/>
    <dgm:cxn modelId="{F632A72F-EC39-414B-8A96-FA1ACF89B44D}" srcId="{369B2AD4-0DE0-43FA-B820-E9A1E6E28EF5}" destId="{B4A8786C-8D67-4FE2-933E-12A8AD7D86C6}" srcOrd="1" destOrd="0" parTransId="{BEA57DF5-0E1B-4398-AABA-09CEA20A22D1}" sibTransId="{36DF5C66-506F-47A2-9FCB-DAFA1E86DD62}"/>
    <dgm:cxn modelId="{EF5FBB4A-64FC-42E1-B37A-8C00A6AD785A}" type="presOf" srcId="{406C1935-DA59-454C-8B2F-90A7BE8C5F76}" destId="{792D8353-2B43-43A4-BE4C-78C678D827F2}" srcOrd="0" destOrd="0" presId="urn:microsoft.com/office/officeart/2005/8/layout/target3"/>
    <dgm:cxn modelId="{CCCD076E-48BD-4184-8E9B-605BED694539}" srcId="{406C1935-DA59-454C-8B2F-90A7BE8C5F76}" destId="{EEA8C97F-D59B-4B08-BC71-BB1275DE666B}" srcOrd="2" destOrd="0" parTransId="{2D63900B-93E9-48A6-B65E-C485B446BDCC}" sibTransId="{54C32499-B389-42CD-BADD-37280F013221}"/>
    <dgm:cxn modelId="{876B0126-90D1-4C8C-8DC6-9037EE988BF0}" srcId="{EEA8C97F-D59B-4B08-BC71-BB1275DE666B}" destId="{431FCC23-18E6-4610-8DB8-32F1D9E6144C}" srcOrd="0" destOrd="0" parTransId="{7A19D9DC-B8A5-4454-BEF7-B6E5B9922FF1}" sibTransId="{69233F9E-A939-4834-8B6C-BF4DFA086811}"/>
    <dgm:cxn modelId="{BA920CD6-D1BD-40EC-BA37-F50E6258BA01}" srcId="{406C1935-DA59-454C-8B2F-90A7BE8C5F76}" destId="{7D9EFEFC-DB69-448B-9567-B155784FEE03}" srcOrd="0" destOrd="0" parTransId="{29EB081F-EE6B-4939-BC9E-D6E46524CD4B}" sibTransId="{0B4EFB27-F94A-4034-9105-4874A6E0C32E}"/>
    <dgm:cxn modelId="{88A9432A-B496-475D-8931-E4063E1FC349}" type="presOf" srcId="{B4A8786C-8D67-4FE2-933E-12A8AD7D86C6}" destId="{2F77EACB-8E40-415A-9BD1-2FC64097C0AA}" srcOrd="0" destOrd="1" presId="urn:microsoft.com/office/officeart/2005/8/layout/target3"/>
    <dgm:cxn modelId="{139EBF62-7A2E-4670-9641-E701C36442CC}" type="presOf" srcId="{067CA356-7812-4323-928E-73EF2711891B}" destId="{30EF34B6-0A90-4590-8B1C-62D111352192}" srcOrd="0" destOrd="0" presId="urn:microsoft.com/office/officeart/2005/8/layout/target3"/>
    <dgm:cxn modelId="{E2AC185A-C7C2-4DA6-877E-8B11AD98D453}" type="presOf" srcId="{EEA8C97F-D59B-4B08-BC71-BB1275DE666B}" destId="{159900C0-5293-4032-9BC9-3D31FCEDC638}" srcOrd="1" destOrd="0" presId="urn:microsoft.com/office/officeart/2005/8/layout/target3"/>
    <dgm:cxn modelId="{D4BAF3A1-547B-44CD-A322-11EA80D117EE}" srcId="{7D9EFEFC-DB69-448B-9567-B155784FEE03}" destId="{07B64C2A-A8F4-4877-A27D-475A5A882541}" srcOrd="0" destOrd="0" parTransId="{21713626-913E-4D5B-99D8-EBF49FEC2798}" sibTransId="{049EB37B-58D4-4B5C-AFA1-67FDFFF576D8}"/>
    <dgm:cxn modelId="{51550F10-CD55-40A2-928B-6BF8BC784F52}" srcId="{406C1935-DA59-454C-8B2F-90A7BE8C5F76}" destId="{806016EA-F132-475C-8DEB-BEED0968DFF9}" srcOrd="3" destOrd="0" parTransId="{E7BAA32D-803F-456E-84C8-2452D311AA7B}" sibTransId="{C80D0E29-0175-4E37-9C89-72E2F58C0F25}"/>
    <dgm:cxn modelId="{6A090C88-51C8-4321-8669-2F04EAC1B386}" type="presOf" srcId="{7D9EFEFC-DB69-448B-9567-B155784FEE03}" destId="{0858CC05-4298-4BFD-B06E-8D110CA2D054}" srcOrd="0" destOrd="0" presId="urn:microsoft.com/office/officeart/2005/8/layout/target3"/>
    <dgm:cxn modelId="{2E770694-2970-4324-9AD0-4B95C31F77A7}" type="presOf" srcId="{369B2AD4-0DE0-43FA-B820-E9A1E6E28EF5}" destId="{F3796BCB-8D30-4661-8485-53FB97FB2A35}" srcOrd="0" destOrd="0" presId="urn:microsoft.com/office/officeart/2005/8/layout/target3"/>
    <dgm:cxn modelId="{E36964FA-4E8B-4302-B470-8B0515745C07}" type="presParOf" srcId="{792D8353-2B43-43A4-BE4C-78C678D827F2}" destId="{876E185E-826C-45B9-9D49-243F70C5FFA2}" srcOrd="0" destOrd="0" presId="urn:microsoft.com/office/officeart/2005/8/layout/target3"/>
    <dgm:cxn modelId="{2AD219E5-C91D-451B-9E09-B0C1B564F377}" type="presParOf" srcId="{792D8353-2B43-43A4-BE4C-78C678D827F2}" destId="{B4DF17C3-767F-41D0-8713-F4E9CAB0E8F1}" srcOrd="1" destOrd="0" presId="urn:microsoft.com/office/officeart/2005/8/layout/target3"/>
    <dgm:cxn modelId="{3020DC50-5E6F-4F56-A203-36107D0DE0A3}" type="presParOf" srcId="{792D8353-2B43-43A4-BE4C-78C678D827F2}" destId="{0858CC05-4298-4BFD-B06E-8D110CA2D054}" srcOrd="2" destOrd="0" presId="urn:microsoft.com/office/officeart/2005/8/layout/target3"/>
    <dgm:cxn modelId="{AE3549D5-9E19-4AC6-BB47-91A5EE808C99}" type="presParOf" srcId="{792D8353-2B43-43A4-BE4C-78C678D827F2}" destId="{E59D23FB-9E54-4849-8B16-E421BC67FB11}" srcOrd="3" destOrd="0" presId="urn:microsoft.com/office/officeart/2005/8/layout/target3"/>
    <dgm:cxn modelId="{DD569002-8AE0-4319-97B0-105966F22495}" type="presParOf" srcId="{792D8353-2B43-43A4-BE4C-78C678D827F2}" destId="{680CB54A-1443-4804-BC60-F62163F9D267}" srcOrd="4" destOrd="0" presId="urn:microsoft.com/office/officeart/2005/8/layout/target3"/>
    <dgm:cxn modelId="{B22CEBDE-E247-4AA6-B435-7AECF9E63179}" type="presParOf" srcId="{792D8353-2B43-43A4-BE4C-78C678D827F2}" destId="{F3796BCB-8D30-4661-8485-53FB97FB2A35}" srcOrd="5" destOrd="0" presId="urn:microsoft.com/office/officeart/2005/8/layout/target3"/>
    <dgm:cxn modelId="{DC1EC893-FC71-424D-BF3A-3229C99B0E44}" type="presParOf" srcId="{792D8353-2B43-43A4-BE4C-78C678D827F2}" destId="{C605B2E3-5306-41F8-ABE7-D4C7400EED3D}" srcOrd="6" destOrd="0" presId="urn:microsoft.com/office/officeart/2005/8/layout/target3"/>
    <dgm:cxn modelId="{082EB469-3648-4735-B205-927D7C6B4AB0}" type="presParOf" srcId="{792D8353-2B43-43A4-BE4C-78C678D827F2}" destId="{650BEB54-7F12-42DE-89C9-8C218DB1BF74}" srcOrd="7" destOrd="0" presId="urn:microsoft.com/office/officeart/2005/8/layout/target3"/>
    <dgm:cxn modelId="{EA6D3A9E-BF90-483B-83C6-DE17B460ADA6}" type="presParOf" srcId="{792D8353-2B43-43A4-BE4C-78C678D827F2}" destId="{FE1207B6-5983-485A-B043-AB0D0901A63A}" srcOrd="8" destOrd="0" presId="urn:microsoft.com/office/officeart/2005/8/layout/target3"/>
    <dgm:cxn modelId="{071BC513-CE39-4F40-BA36-89D436FED78E}" type="presParOf" srcId="{792D8353-2B43-43A4-BE4C-78C678D827F2}" destId="{F457AF29-36B7-4FB1-B0C1-22A560E26EAD}" srcOrd="9" destOrd="0" presId="urn:microsoft.com/office/officeart/2005/8/layout/target3"/>
    <dgm:cxn modelId="{99A18579-279C-49BE-8FE6-64E68647E3F1}" type="presParOf" srcId="{792D8353-2B43-43A4-BE4C-78C678D827F2}" destId="{49E0CAE8-CE33-4EA1-AE23-B86406D2DE9F}" srcOrd="10" destOrd="0" presId="urn:microsoft.com/office/officeart/2005/8/layout/target3"/>
    <dgm:cxn modelId="{E8709BF2-3949-446D-A301-DD5E220CF2D5}" type="presParOf" srcId="{792D8353-2B43-43A4-BE4C-78C678D827F2}" destId="{DB19B3D5-8081-46CC-B2C2-543425AEDEC9}" srcOrd="11" destOrd="0" presId="urn:microsoft.com/office/officeart/2005/8/layout/target3"/>
    <dgm:cxn modelId="{88978C13-8E62-4D07-BC89-42FE2478E04C}" type="presParOf" srcId="{792D8353-2B43-43A4-BE4C-78C678D827F2}" destId="{94007B6D-B312-43B9-AB11-5F1A2A49EDA3}" srcOrd="12" destOrd="0" presId="urn:microsoft.com/office/officeart/2005/8/layout/target3"/>
    <dgm:cxn modelId="{1C59DCAF-0056-44C8-B309-12A4F75A3D7B}" type="presParOf" srcId="{792D8353-2B43-43A4-BE4C-78C678D827F2}" destId="{34C815E7-2A27-4E63-964E-7A89E1884E64}" srcOrd="13" destOrd="0" presId="urn:microsoft.com/office/officeart/2005/8/layout/target3"/>
    <dgm:cxn modelId="{2CFCBC7C-49B0-4992-ACC2-F70766CB89E2}" type="presParOf" srcId="{792D8353-2B43-43A4-BE4C-78C678D827F2}" destId="{D90F63A2-879A-4844-80F0-64B3B57ACA03}" srcOrd="14" destOrd="0" presId="urn:microsoft.com/office/officeart/2005/8/layout/target3"/>
    <dgm:cxn modelId="{5BE207AC-C485-4B01-956D-2F4C3EF1C7D5}" type="presParOf" srcId="{792D8353-2B43-43A4-BE4C-78C678D827F2}" destId="{2F77EACB-8E40-415A-9BD1-2FC64097C0AA}" srcOrd="15" destOrd="0" presId="urn:microsoft.com/office/officeart/2005/8/layout/target3"/>
    <dgm:cxn modelId="{141DD500-9C49-4F78-826B-D915A81EF8F6}" type="presParOf" srcId="{792D8353-2B43-43A4-BE4C-78C678D827F2}" destId="{159900C0-5293-4032-9BC9-3D31FCEDC638}" srcOrd="16" destOrd="0" presId="urn:microsoft.com/office/officeart/2005/8/layout/target3"/>
    <dgm:cxn modelId="{1DE1BBDA-C276-48E1-A660-8A822E771F3F}" type="presParOf" srcId="{792D8353-2B43-43A4-BE4C-78C678D827F2}" destId="{C7F8F043-2FA3-48F7-94AD-1EE3751F524A}" srcOrd="17" destOrd="0" presId="urn:microsoft.com/office/officeart/2005/8/layout/target3"/>
    <dgm:cxn modelId="{9CB1DBA9-8EF8-473E-8586-612C9919A10F}" type="presParOf" srcId="{792D8353-2B43-43A4-BE4C-78C678D827F2}" destId="{5A01F42D-C7FA-4043-9A71-8FAA3399A3E5}" srcOrd="18" destOrd="0" presId="urn:microsoft.com/office/officeart/2005/8/layout/target3"/>
    <dgm:cxn modelId="{5B9DAB85-F643-4F50-AFFB-55116AEDE41A}" type="presParOf" srcId="{792D8353-2B43-43A4-BE4C-78C678D827F2}" destId="{30EF34B6-0A90-4590-8B1C-62D11135219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AAA79B-1F46-4D5B-9590-9FA67A4BE7CA}" type="doc">
      <dgm:prSet loTypeId="urn:microsoft.com/office/officeart/2005/8/layout/process4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DA2FEF4-ADA7-4A75-80A0-256477A7167A}">
      <dgm:prSet phldrT="[Text]"/>
      <dgm:spPr/>
      <dgm:t>
        <a:bodyPr/>
        <a:lstStyle/>
        <a:p>
          <a:r>
            <a:rPr lang="en-US" dirty="0" smtClean="0"/>
            <a:t>Time Scale</a:t>
          </a:r>
          <a:endParaRPr lang="en-US" dirty="0"/>
        </a:p>
      </dgm:t>
    </dgm:pt>
    <dgm:pt modelId="{00520CA8-A7BF-483F-9D1B-0FB1965C9D2C}" type="parTrans" cxnId="{D5E55AA7-E5FA-48B3-AAC8-35FCF2423A7B}">
      <dgm:prSet/>
      <dgm:spPr/>
      <dgm:t>
        <a:bodyPr/>
        <a:lstStyle/>
        <a:p>
          <a:endParaRPr lang="en-US"/>
        </a:p>
      </dgm:t>
    </dgm:pt>
    <dgm:pt modelId="{DA716461-50DC-4AE9-A4E7-2C053D087142}" type="sibTrans" cxnId="{D5E55AA7-E5FA-48B3-AAC8-35FCF2423A7B}">
      <dgm:prSet/>
      <dgm:spPr/>
      <dgm:t>
        <a:bodyPr/>
        <a:lstStyle/>
        <a:p>
          <a:endParaRPr lang="en-US"/>
        </a:p>
      </dgm:t>
    </dgm:pt>
    <dgm:pt modelId="{58B57F38-3D96-401F-B6FB-FA56E723207F}">
      <dgm:prSet phldrT="[Text]"/>
      <dgm:spPr/>
      <dgm:t>
        <a:bodyPr/>
        <a:lstStyle/>
        <a:p>
          <a:r>
            <a:rPr lang="en-US" dirty="0" smtClean="0"/>
            <a:t>First Scale: 1 hour = 75 sec</a:t>
          </a:r>
          <a:endParaRPr lang="en-US" dirty="0"/>
        </a:p>
      </dgm:t>
    </dgm:pt>
    <dgm:pt modelId="{B9F56025-EF9D-44FA-B733-291D87D0BE67}" type="parTrans" cxnId="{64B11F98-2843-4E08-8FDB-EB494D5BC171}">
      <dgm:prSet/>
      <dgm:spPr/>
      <dgm:t>
        <a:bodyPr/>
        <a:lstStyle/>
        <a:p>
          <a:endParaRPr lang="en-US"/>
        </a:p>
      </dgm:t>
    </dgm:pt>
    <dgm:pt modelId="{AAF52BFA-889A-468D-87CD-BF8445A55ACE}" type="sibTrans" cxnId="{64B11F98-2843-4E08-8FDB-EB494D5BC171}">
      <dgm:prSet/>
      <dgm:spPr/>
      <dgm:t>
        <a:bodyPr/>
        <a:lstStyle/>
        <a:p>
          <a:endParaRPr lang="en-US"/>
        </a:p>
      </dgm:t>
    </dgm:pt>
    <dgm:pt modelId="{AED9A969-7E6F-4314-8C86-25ED5A2ED58F}">
      <dgm:prSet phldrT="[Text]"/>
      <dgm:spPr/>
      <dgm:t>
        <a:bodyPr/>
        <a:lstStyle/>
        <a:p>
          <a:r>
            <a:rPr lang="en-US" dirty="0" smtClean="0"/>
            <a:t>Second Scale: 1 hour = 5 sec</a:t>
          </a:r>
          <a:endParaRPr lang="en-US" dirty="0"/>
        </a:p>
      </dgm:t>
    </dgm:pt>
    <dgm:pt modelId="{BA874356-1585-4703-BAFF-62E28E134B8B}" type="parTrans" cxnId="{39567E3D-F5D8-4040-8B0F-689FAC3E3E87}">
      <dgm:prSet/>
      <dgm:spPr/>
      <dgm:t>
        <a:bodyPr/>
        <a:lstStyle/>
        <a:p>
          <a:endParaRPr lang="en-US"/>
        </a:p>
      </dgm:t>
    </dgm:pt>
    <dgm:pt modelId="{B7930DC1-FA53-46BB-86DA-0DEB96A16383}" type="sibTrans" cxnId="{39567E3D-F5D8-4040-8B0F-689FAC3E3E87}">
      <dgm:prSet/>
      <dgm:spPr/>
      <dgm:t>
        <a:bodyPr/>
        <a:lstStyle/>
        <a:p>
          <a:endParaRPr lang="en-US"/>
        </a:p>
      </dgm:t>
    </dgm:pt>
    <dgm:pt modelId="{5218FC43-CFE7-42C9-B1E6-A5C628D1A8FB}">
      <dgm:prSet phldrT="[Text]"/>
      <dgm:spPr/>
      <dgm:t>
        <a:bodyPr/>
        <a:lstStyle/>
        <a:p>
          <a:r>
            <a:rPr lang="en-US" dirty="0" smtClean="0"/>
            <a:t>Update Schedules</a:t>
          </a:r>
          <a:endParaRPr lang="en-US" dirty="0"/>
        </a:p>
      </dgm:t>
    </dgm:pt>
    <dgm:pt modelId="{1CD3D38D-F375-414D-BC88-835FA39E8ABA}" type="parTrans" cxnId="{26122F45-4FBE-473A-9732-E84F54FA9563}">
      <dgm:prSet/>
      <dgm:spPr/>
      <dgm:t>
        <a:bodyPr/>
        <a:lstStyle/>
        <a:p>
          <a:endParaRPr lang="en-US"/>
        </a:p>
      </dgm:t>
    </dgm:pt>
    <dgm:pt modelId="{E9AB5865-8C01-4003-8C91-0201E8A152B2}" type="sibTrans" cxnId="{26122F45-4FBE-473A-9732-E84F54FA9563}">
      <dgm:prSet/>
      <dgm:spPr/>
      <dgm:t>
        <a:bodyPr/>
        <a:lstStyle/>
        <a:p>
          <a:endParaRPr lang="en-US"/>
        </a:p>
      </dgm:t>
    </dgm:pt>
    <dgm:pt modelId="{7B6467E4-47B5-487C-AEEC-84D6DAAB493D}">
      <dgm:prSet phldrT="[Text]"/>
      <dgm:spPr/>
      <dgm:t>
        <a:bodyPr/>
        <a:lstStyle/>
        <a:p>
          <a:r>
            <a:rPr lang="en-US" dirty="0" smtClean="0"/>
            <a:t>Uniform Schedule</a:t>
          </a:r>
          <a:endParaRPr lang="en-US" dirty="0"/>
        </a:p>
      </dgm:t>
    </dgm:pt>
    <dgm:pt modelId="{C6F59717-8F75-4A0A-8B19-C8FF1AEDF204}" type="parTrans" cxnId="{3F7272A3-1CDE-48DF-97E3-255EF2DCAB0A}">
      <dgm:prSet/>
      <dgm:spPr/>
      <dgm:t>
        <a:bodyPr/>
        <a:lstStyle/>
        <a:p>
          <a:endParaRPr lang="en-US"/>
        </a:p>
      </dgm:t>
    </dgm:pt>
    <dgm:pt modelId="{2C259616-6CC6-4E44-A054-4DF87582541E}" type="sibTrans" cxnId="{3F7272A3-1CDE-48DF-97E3-255EF2DCAB0A}">
      <dgm:prSet/>
      <dgm:spPr/>
      <dgm:t>
        <a:bodyPr/>
        <a:lstStyle/>
        <a:p>
          <a:endParaRPr lang="en-US"/>
        </a:p>
      </dgm:t>
    </dgm:pt>
    <dgm:pt modelId="{8A9F17DC-0537-4BAD-B289-DEB78A70B2DC}">
      <dgm:prSet phldrT="[Text]"/>
      <dgm:spPr/>
      <dgm:t>
        <a:bodyPr/>
        <a:lstStyle/>
        <a:p>
          <a:r>
            <a:rPr lang="en-US" dirty="0" smtClean="0"/>
            <a:t>Variable Schedule</a:t>
          </a:r>
          <a:endParaRPr lang="en-US" dirty="0"/>
        </a:p>
      </dgm:t>
    </dgm:pt>
    <dgm:pt modelId="{CA647AB1-0599-4FF9-8E82-EFAB3C095997}" type="parTrans" cxnId="{70B6B0E6-1EA4-4D6E-9078-411352601756}">
      <dgm:prSet/>
      <dgm:spPr/>
      <dgm:t>
        <a:bodyPr/>
        <a:lstStyle/>
        <a:p>
          <a:endParaRPr lang="en-US"/>
        </a:p>
      </dgm:t>
    </dgm:pt>
    <dgm:pt modelId="{1740E73A-C8E7-4AA5-9478-681F606860C9}" type="sibTrans" cxnId="{70B6B0E6-1EA4-4D6E-9078-411352601756}">
      <dgm:prSet/>
      <dgm:spPr/>
      <dgm:t>
        <a:bodyPr/>
        <a:lstStyle/>
        <a:p>
          <a:endParaRPr lang="en-US"/>
        </a:p>
      </dgm:t>
    </dgm:pt>
    <dgm:pt modelId="{CDEC2CF9-FB18-4069-94CC-898331443533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7BECBE12-0AFE-4C47-B0A9-A66D81268DC1}" type="parTrans" cxnId="{9218937D-766E-4898-BDBD-04107D505CDA}">
      <dgm:prSet/>
      <dgm:spPr/>
      <dgm:t>
        <a:bodyPr/>
        <a:lstStyle/>
        <a:p>
          <a:endParaRPr lang="en-US"/>
        </a:p>
      </dgm:t>
    </dgm:pt>
    <dgm:pt modelId="{E1ECA5FA-6E7E-4076-A477-3D49D2C56459}" type="sibTrans" cxnId="{9218937D-766E-4898-BDBD-04107D505CDA}">
      <dgm:prSet/>
      <dgm:spPr/>
      <dgm:t>
        <a:bodyPr/>
        <a:lstStyle/>
        <a:p>
          <a:endParaRPr lang="en-US"/>
        </a:p>
      </dgm:t>
    </dgm:pt>
    <dgm:pt modelId="{3712FF86-02F4-4372-A17B-9F1FC5C6872C}">
      <dgm:prSet phldrT="[Text]"/>
      <dgm:spPr/>
      <dgm:t>
        <a:bodyPr/>
        <a:lstStyle/>
        <a:p>
          <a:r>
            <a:rPr lang="en-US" dirty="0" smtClean="0"/>
            <a:t>HTML Diff</a:t>
          </a:r>
          <a:endParaRPr lang="en-US" dirty="0"/>
        </a:p>
      </dgm:t>
    </dgm:pt>
    <dgm:pt modelId="{F2F36556-0CF8-435E-985B-85F24B6D79E5}" type="parTrans" cxnId="{43CDA70E-B2E5-4FFC-83DB-845CBC335800}">
      <dgm:prSet/>
      <dgm:spPr/>
      <dgm:t>
        <a:bodyPr/>
        <a:lstStyle/>
        <a:p>
          <a:endParaRPr lang="en-US"/>
        </a:p>
      </dgm:t>
    </dgm:pt>
    <dgm:pt modelId="{D408D238-5A71-4E49-A09A-A218D6536076}" type="sibTrans" cxnId="{43CDA70E-B2E5-4FFC-83DB-845CBC335800}">
      <dgm:prSet/>
      <dgm:spPr/>
      <dgm:t>
        <a:bodyPr/>
        <a:lstStyle/>
        <a:p>
          <a:endParaRPr lang="en-US"/>
        </a:p>
      </dgm:t>
    </dgm:pt>
    <dgm:pt modelId="{CADE0EA9-BE53-4D15-91CC-4BFF61C25265}">
      <dgm:prSet phldrT="[Text]"/>
      <dgm:spPr/>
      <dgm:t>
        <a:bodyPr/>
        <a:lstStyle/>
        <a:p>
          <a:r>
            <a:rPr lang="en-US" dirty="0" smtClean="0"/>
            <a:t>Link Diff</a:t>
          </a:r>
          <a:endParaRPr lang="en-US" dirty="0"/>
        </a:p>
      </dgm:t>
    </dgm:pt>
    <dgm:pt modelId="{3F53BC1E-EB4D-4281-AAC1-B29C6F7CDFB9}" type="parTrans" cxnId="{46C2A9EB-4410-4B7E-9DD8-09597592CE81}">
      <dgm:prSet/>
      <dgm:spPr/>
      <dgm:t>
        <a:bodyPr/>
        <a:lstStyle/>
        <a:p>
          <a:endParaRPr lang="en-US"/>
        </a:p>
      </dgm:t>
    </dgm:pt>
    <dgm:pt modelId="{E74F4E2A-E9FF-4F27-B847-812C3B932DF5}" type="sibTrans" cxnId="{46C2A9EB-4410-4B7E-9DD8-09597592CE81}">
      <dgm:prSet/>
      <dgm:spPr/>
      <dgm:t>
        <a:bodyPr/>
        <a:lstStyle/>
        <a:p>
          <a:endParaRPr lang="en-US"/>
        </a:p>
      </dgm:t>
    </dgm:pt>
    <dgm:pt modelId="{326B68C4-E2DA-4BCB-8F88-D14CD66F1915}" type="pres">
      <dgm:prSet presAssocID="{77AAA79B-1F46-4D5B-9590-9FA67A4BE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7DBE2-C60C-4D11-AC8F-E467D0A3EF4A}" type="pres">
      <dgm:prSet presAssocID="{CDEC2CF9-FB18-4069-94CC-898331443533}" presName="boxAndChildren" presStyleCnt="0"/>
      <dgm:spPr/>
      <dgm:t>
        <a:bodyPr/>
        <a:lstStyle/>
        <a:p>
          <a:endParaRPr lang="en-US"/>
        </a:p>
      </dgm:t>
    </dgm:pt>
    <dgm:pt modelId="{6E8EF276-06D9-4DFD-82E2-09BCCFA53770}" type="pres">
      <dgm:prSet presAssocID="{CDEC2CF9-FB18-4069-94CC-898331443533}" presName="parentTextBox" presStyleLbl="node1" presStyleIdx="0" presStyleCnt="3"/>
      <dgm:spPr/>
      <dgm:t>
        <a:bodyPr/>
        <a:lstStyle/>
        <a:p>
          <a:endParaRPr lang="en-US"/>
        </a:p>
      </dgm:t>
    </dgm:pt>
    <dgm:pt modelId="{55C62D52-7222-457A-95B5-49E6495F5846}" type="pres">
      <dgm:prSet presAssocID="{CDEC2CF9-FB18-4069-94CC-898331443533}" presName="entireBox" presStyleLbl="node1" presStyleIdx="0" presStyleCnt="3"/>
      <dgm:spPr/>
      <dgm:t>
        <a:bodyPr/>
        <a:lstStyle/>
        <a:p>
          <a:endParaRPr lang="en-US"/>
        </a:p>
      </dgm:t>
    </dgm:pt>
    <dgm:pt modelId="{325DBE38-C58D-498C-9B09-0F06520BCEAA}" type="pres">
      <dgm:prSet presAssocID="{CDEC2CF9-FB18-4069-94CC-898331443533}" presName="descendantBox" presStyleCnt="0"/>
      <dgm:spPr/>
      <dgm:t>
        <a:bodyPr/>
        <a:lstStyle/>
        <a:p>
          <a:endParaRPr lang="en-US"/>
        </a:p>
      </dgm:t>
    </dgm:pt>
    <dgm:pt modelId="{00BEFB0C-6564-4832-AAB5-9B9E722AD326}" type="pres">
      <dgm:prSet presAssocID="{3712FF86-02F4-4372-A17B-9F1FC5C6872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D4276-7EF6-46ED-9469-779F8736D250}" type="pres">
      <dgm:prSet presAssocID="{CADE0EA9-BE53-4D15-91CC-4BFF61C2526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9917E-4A77-4DAD-A671-5CC775C18621}" type="pres">
      <dgm:prSet presAssocID="{E9AB5865-8C01-4003-8C91-0201E8A152B2}" presName="sp" presStyleCnt="0"/>
      <dgm:spPr/>
      <dgm:t>
        <a:bodyPr/>
        <a:lstStyle/>
        <a:p>
          <a:endParaRPr lang="en-US"/>
        </a:p>
      </dgm:t>
    </dgm:pt>
    <dgm:pt modelId="{36FF00D4-F95E-47BB-9D53-B7873C141108}" type="pres">
      <dgm:prSet presAssocID="{5218FC43-CFE7-42C9-B1E6-A5C628D1A8FB}" presName="arrowAndChildren" presStyleCnt="0"/>
      <dgm:spPr/>
      <dgm:t>
        <a:bodyPr/>
        <a:lstStyle/>
        <a:p>
          <a:endParaRPr lang="en-US"/>
        </a:p>
      </dgm:t>
    </dgm:pt>
    <dgm:pt modelId="{3DB32840-D696-450B-BBAC-343F57134414}" type="pres">
      <dgm:prSet presAssocID="{5218FC43-CFE7-42C9-B1E6-A5C628D1A8F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05610B99-BC4C-4F2E-8789-1A605D8EA343}" type="pres">
      <dgm:prSet presAssocID="{5218FC43-CFE7-42C9-B1E6-A5C628D1A8FB}" presName="arrow" presStyleLbl="node1" presStyleIdx="1" presStyleCnt="3"/>
      <dgm:spPr/>
      <dgm:t>
        <a:bodyPr/>
        <a:lstStyle/>
        <a:p>
          <a:endParaRPr lang="en-US"/>
        </a:p>
      </dgm:t>
    </dgm:pt>
    <dgm:pt modelId="{F790E743-7C40-47EC-9A3D-2553A1A47D89}" type="pres">
      <dgm:prSet presAssocID="{5218FC43-CFE7-42C9-B1E6-A5C628D1A8FB}" presName="descendantArrow" presStyleCnt="0"/>
      <dgm:spPr/>
      <dgm:t>
        <a:bodyPr/>
        <a:lstStyle/>
        <a:p>
          <a:endParaRPr lang="en-US"/>
        </a:p>
      </dgm:t>
    </dgm:pt>
    <dgm:pt modelId="{A0376F90-3618-4EBD-B2C6-EC90B5ED7AB0}" type="pres">
      <dgm:prSet presAssocID="{7B6467E4-47B5-487C-AEEC-84D6DAAB493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4385-C205-4933-8031-BBFA7DC298AB}" type="pres">
      <dgm:prSet presAssocID="{8A9F17DC-0537-4BAD-B289-DEB78A70B2D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FE95C-6186-4951-ACA6-E02607AAF165}" type="pres">
      <dgm:prSet presAssocID="{DA716461-50DC-4AE9-A4E7-2C053D087142}" presName="sp" presStyleCnt="0"/>
      <dgm:spPr/>
      <dgm:t>
        <a:bodyPr/>
        <a:lstStyle/>
        <a:p>
          <a:endParaRPr lang="en-US"/>
        </a:p>
      </dgm:t>
    </dgm:pt>
    <dgm:pt modelId="{075C05A5-DA02-4580-B2B7-5B8CFA3CD1C6}" type="pres">
      <dgm:prSet presAssocID="{4DA2FEF4-ADA7-4A75-80A0-256477A7167A}" presName="arrowAndChildren" presStyleCnt="0"/>
      <dgm:spPr/>
      <dgm:t>
        <a:bodyPr/>
        <a:lstStyle/>
        <a:p>
          <a:endParaRPr lang="en-US"/>
        </a:p>
      </dgm:t>
    </dgm:pt>
    <dgm:pt modelId="{863E58BB-501A-4529-AB17-34ECC8FA5368}" type="pres">
      <dgm:prSet presAssocID="{4DA2FEF4-ADA7-4A75-80A0-256477A7167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2724575-2897-4791-BC24-0D68A77156D4}" type="pres">
      <dgm:prSet presAssocID="{4DA2FEF4-ADA7-4A75-80A0-256477A7167A}" presName="arrow" presStyleLbl="node1" presStyleIdx="2" presStyleCnt="3"/>
      <dgm:spPr/>
      <dgm:t>
        <a:bodyPr/>
        <a:lstStyle/>
        <a:p>
          <a:endParaRPr lang="en-US"/>
        </a:p>
      </dgm:t>
    </dgm:pt>
    <dgm:pt modelId="{77BAC3EF-EEFF-4DE4-A4ED-CCB8234A6C7A}" type="pres">
      <dgm:prSet presAssocID="{4DA2FEF4-ADA7-4A75-80A0-256477A7167A}" presName="descendantArrow" presStyleCnt="0"/>
      <dgm:spPr/>
      <dgm:t>
        <a:bodyPr/>
        <a:lstStyle/>
        <a:p>
          <a:endParaRPr lang="en-US"/>
        </a:p>
      </dgm:t>
    </dgm:pt>
    <dgm:pt modelId="{DDC5F600-C0A3-4B98-B69E-4F87ED9FE79B}" type="pres">
      <dgm:prSet presAssocID="{58B57F38-3D96-401F-B6FB-FA56E723207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9DB0-5880-46D9-A2EA-8794A7377634}" type="pres">
      <dgm:prSet presAssocID="{AED9A969-7E6F-4314-8C86-25ED5A2ED58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6B0E6-1EA4-4D6E-9078-411352601756}" srcId="{5218FC43-CFE7-42C9-B1E6-A5C628D1A8FB}" destId="{8A9F17DC-0537-4BAD-B289-DEB78A70B2DC}" srcOrd="1" destOrd="0" parTransId="{CA647AB1-0599-4FF9-8E82-EFAB3C095997}" sibTransId="{1740E73A-C8E7-4AA5-9478-681F606860C9}"/>
    <dgm:cxn modelId="{46C2A9EB-4410-4B7E-9DD8-09597592CE81}" srcId="{CDEC2CF9-FB18-4069-94CC-898331443533}" destId="{CADE0EA9-BE53-4D15-91CC-4BFF61C25265}" srcOrd="1" destOrd="0" parTransId="{3F53BC1E-EB4D-4281-AAC1-B29C6F7CDFB9}" sibTransId="{E74F4E2A-E9FF-4F27-B847-812C3B932DF5}"/>
    <dgm:cxn modelId="{33F1D97F-035A-4D0E-965E-80F7667ED68F}" type="presOf" srcId="{7B6467E4-47B5-487C-AEEC-84D6DAAB493D}" destId="{A0376F90-3618-4EBD-B2C6-EC90B5ED7AB0}" srcOrd="0" destOrd="0" presId="urn:microsoft.com/office/officeart/2005/8/layout/process4"/>
    <dgm:cxn modelId="{9218937D-766E-4898-BDBD-04107D505CDA}" srcId="{77AAA79B-1F46-4D5B-9590-9FA67A4BE7CA}" destId="{CDEC2CF9-FB18-4069-94CC-898331443533}" srcOrd="2" destOrd="0" parTransId="{7BECBE12-0AFE-4C47-B0A9-A66D81268DC1}" sibTransId="{E1ECA5FA-6E7E-4076-A477-3D49D2C56459}"/>
    <dgm:cxn modelId="{067F0271-A2CE-4231-8797-53BF5E6CBD52}" type="presOf" srcId="{4DA2FEF4-ADA7-4A75-80A0-256477A7167A}" destId="{863E58BB-501A-4529-AB17-34ECC8FA5368}" srcOrd="0" destOrd="0" presId="urn:microsoft.com/office/officeart/2005/8/layout/process4"/>
    <dgm:cxn modelId="{DD8FA18E-3463-4207-99E1-387B0D0205E3}" type="presOf" srcId="{58B57F38-3D96-401F-B6FB-FA56E723207F}" destId="{DDC5F600-C0A3-4B98-B69E-4F87ED9FE79B}" srcOrd="0" destOrd="0" presId="urn:microsoft.com/office/officeart/2005/8/layout/process4"/>
    <dgm:cxn modelId="{64B11F98-2843-4E08-8FDB-EB494D5BC171}" srcId="{4DA2FEF4-ADA7-4A75-80A0-256477A7167A}" destId="{58B57F38-3D96-401F-B6FB-FA56E723207F}" srcOrd="0" destOrd="0" parTransId="{B9F56025-EF9D-44FA-B733-291D87D0BE67}" sibTransId="{AAF52BFA-889A-468D-87CD-BF8445A55ACE}"/>
    <dgm:cxn modelId="{7BC2CDEC-E879-42F8-880E-8FF2DE583E3D}" type="presOf" srcId="{4DA2FEF4-ADA7-4A75-80A0-256477A7167A}" destId="{A2724575-2897-4791-BC24-0D68A77156D4}" srcOrd="1" destOrd="0" presId="urn:microsoft.com/office/officeart/2005/8/layout/process4"/>
    <dgm:cxn modelId="{26122F45-4FBE-473A-9732-E84F54FA9563}" srcId="{77AAA79B-1F46-4D5B-9590-9FA67A4BE7CA}" destId="{5218FC43-CFE7-42C9-B1E6-A5C628D1A8FB}" srcOrd="1" destOrd="0" parTransId="{1CD3D38D-F375-414D-BC88-835FA39E8ABA}" sibTransId="{E9AB5865-8C01-4003-8C91-0201E8A152B2}"/>
    <dgm:cxn modelId="{E59F8001-1EAD-4B21-8708-E38C28BCD524}" type="presOf" srcId="{77AAA79B-1F46-4D5B-9590-9FA67A4BE7CA}" destId="{326B68C4-E2DA-4BCB-8F88-D14CD66F1915}" srcOrd="0" destOrd="0" presId="urn:microsoft.com/office/officeart/2005/8/layout/process4"/>
    <dgm:cxn modelId="{04436785-4338-47AF-8092-EB925FF48A42}" type="presOf" srcId="{CADE0EA9-BE53-4D15-91CC-4BFF61C25265}" destId="{506D4276-7EF6-46ED-9469-779F8736D250}" srcOrd="0" destOrd="0" presId="urn:microsoft.com/office/officeart/2005/8/layout/process4"/>
    <dgm:cxn modelId="{50518D0E-8935-4767-8BD6-B5C58A1ED649}" type="presOf" srcId="{5218FC43-CFE7-42C9-B1E6-A5C628D1A8FB}" destId="{05610B99-BC4C-4F2E-8789-1A605D8EA343}" srcOrd="1" destOrd="0" presId="urn:microsoft.com/office/officeart/2005/8/layout/process4"/>
    <dgm:cxn modelId="{39567E3D-F5D8-4040-8B0F-689FAC3E3E87}" srcId="{4DA2FEF4-ADA7-4A75-80A0-256477A7167A}" destId="{AED9A969-7E6F-4314-8C86-25ED5A2ED58F}" srcOrd="1" destOrd="0" parTransId="{BA874356-1585-4703-BAFF-62E28E134B8B}" sibTransId="{B7930DC1-FA53-46BB-86DA-0DEB96A16383}"/>
    <dgm:cxn modelId="{E6749187-B94D-46C2-82DF-CAFA5134CE91}" type="presOf" srcId="{AED9A969-7E6F-4314-8C86-25ED5A2ED58F}" destId="{B4E99DB0-5880-46D9-A2EA-8794A7377634}" srcOrd="0" destOrd="0" presId="urn:microsoft.com/office/officeart/2005/8/layout/process4"/>
    <dgm:cxn modelId="{0F8A46D7-5375-4805-ACBB-7C8F09624308}" type="presOf" srcId="{CDEC2CF9-FB18-4069-94CC-898331443533}" destId="{55C62D52-7222-457A-95B5-49E6495F5846}" srcOrd="1" destOrd="0" presId="urn:microsoft.com/office/officeart/2005/8/layout/process4"/>
    <dgm:cxn modelId="{D5E55AA7-E5FA-48B3-AAC8-35FCF2423A7B}" srcId="{77AAA79B-1F46-4D5B-9590-9FA67A4BE7CA}" destId="{4DA2FEF4-ADA7-4A75-80A0-256477A7167A}" srcOrd="0" destOrd="0" parTransId="{00520CA8-A7BF-483F-9D1B-0FB1965C9D2C}" sibTransId="{DA716461-50DC-4AE9-A4E7-2C053D087142}"/>
    <dgm:cxn modelId="{3F7272A3-1CDE-48DF-97E3-255EF2DCAB0A}" srcId="{5218FC43-CFE7-42C9-B1E6-A5C628D1A8FB}" destId="{7B6467E4-47B5-487C-AEEC-84D6DAAB493D}" srcOrd="0" destOrd="0" parTransId="{C6F59717-8F75-4A0A-8B19-C8FF1AEDF204}" sibTransId="{2C259616-6CC6-4E44-A054-4DF87582541E}"/>
    <dgm:cxn modelId="{482F150C-C056-44E9-9FFA-EF9A2DB317F2}" type="presOf" srcId="{8A9F17DC-0537-4BAD-B289-DEB78A70B2DC}" destId="{D4774385-C205-4933-8031-BBFA7DC298AB}" srcOrd="0" destOrd="0" presId="urn:microsoft.com/office/officeart/2005/8/layout/process4"/>
    <dgm:cxn modelId="{43CDA70E-B2E5-4FFC-83DB-845CBC335800}" srcId="{CDEC2CF9-FB18-4069-94CC-898331443533}" destId="{3712FF86-02F4-4372-A17B-9F1FC5C6872C}" srcOrd="0" destOrd="0" parTransId="{F2F36556-0CF8-435E-985B-85F24B6D79E5}" sibTransId="{D408D238-5A71-4E49-A09A-A218D6536076}"/>
    <dgm:cxn modelId="{836B4684-7D2C-402E-B0EF-650575E03440}" type="presOf" srcId="{3712FF86-02F4-4372-A17B-9F1FC5C6872C}" destId="{00BEFB0C-6564-4832-AAB5-9B9E722AD326}" srcOrd="0" destOrd="0" presId="urn:microsoft.com/office/officeart/2005/8/layout/process4"/>
    <dgm:cxn modelId="{51AE67CE-6E80-438F-9C29-E33B5A3CF204}" type="presOf" srcId="{CDEC2CF9-FB18-4069-94CC-898331443533}" destId="{6E8EF276-06D9-4DFD-82E2-09BCCFA53770}" srcOrd="0" destOrd="0" presId="urn:microsoft.com/office/officeart/2005/8/layout/process4"/>
    <dgm:cxn modelId="{75CF2506-73A2-48D7-89B2-64DE0E5AB622}" type="presOf" srcId="{5218FC43-CFE7-42C9-B1E6-A5C628D1A8FB}" destId="{3DB32840-D696-450B-BBAC-343F57134414}" srcOrd="0" destOrd="0" presId="urn:microsoft.com/office/officeart/2005/8/layout/process4"/>
    <dgm:cxn modelId="{8B41487D-F4E7-4722-AEC2-BF05E80E556A}" type="presParOf" srcId="{326B68C4-E2DA-4BCB-8F88-D14CD66F1915}" destId="{CE97DBE2-C60C-4D11-AC8F-E467D0A3EF4A}" srcOrd="0" destOrd="0" presId="urn:microsoft.com/office/officeart/2005/8/layout/process4"/>
    <dgm:cxn modelId="{6A35E332-D36F-4A43-BEA0-EECF82D9864C}" type="presParOf" srcId="{CE97DBE2-C60C-4D11-AC8F-E467D0A3EF4A}" destId="{6E8EF276-06D9-4DFD-82E2-09BCCFA53770}" srcOrd="0" destOrd="0" presId="urn:microsoft.com/office/officeart/2005/8/layout/process4"/>
    <dgm:cxn modelId="{BB978CD2-E956-4704-B24A-F5D144D9FE19}" type="presParOf" srcId="{CE97DBE2-C60C-4D11-AC8F-E467D0A3EF4A}" destId="{55C62D52-7222-457A-95B5-49E6495F5846}" srcOrd="1" destOrd="0" presId="urn:microsoft.com/office/officeart/2005/8/layout/process4"/>
    <dgm:cxn modelId="{AA00E44B-A14F-47AD-9BDB-E36B2B71296E}" type="presParOf" srcId="{CE97DBE2-C60C-4D11-AC8F-E467D0A3EF4A}" destId="{325DBE38-C58D-498C-9B09-0F06520BCEAA}" srcOrd="2" destOrd="0" presId="urn:microsoft.com/office/officeart/2005/8/layout/process4"/>
    <dgm:cxn modelId="{0E1836A3-2E1B-4141-9DB7-9E516DD86D9A}" type="presParOf" srcId="{325DBE38-C58D-498C-9B09-0F06520BCEAA}" destId="{00BEFB0C-6564-4832-AAB5-9B9E722AD326}" srcOrd="0" destOrd="0" presId="urn:microsoft.com/office/officeart/2005/8/layout/process4"/>
    <dgm:cxn modelId="{B3022C7F-1A19-4ED7-B8E4-8C28CB755D92}" type="presParOf" srcId="{325DBE38-C58D-498C-9B09-0F06520BCEAA}" destId="{506D4276-7EF6-46ED-9469-779F8736D250}" srcOrd="1" destOrd="0" presId="urn:microsoft.com/office/officeart/2005/8/layout/process4"/>
    <dgm:cxn modelId="{70EB938C-EB95-4AA2-AE2D-2A9E5E1DFFF1}" type="presParOf" srcId="{326B68C4-E2DA-4BCB-8F88-D14CD66F1915}" destId="{10E9917E-4A77-4DAD-A671-5CC775C18621}" srcOrd="1" destOrd="0" presId="urn:microsoft.com/office/officeart/2005/8/layout/process4"/>
    <dgm:cxn modelId="{3E6FE891-413E-4BAB-A820-87CB0AC35EDB}" type="presParOf" srcId="{326B68C4-E2DA-4BCB-8F88-D14CD66F1915}" destId="{36FF00D4-F95E-47BB-9D53-B7873C141108}" srcOrd="2" destOrd="0" presId="urn:microsoft.com/office/officeart/2005/8/layout/process4"/>
    <dgm:cxn modelId="{1F7C8FBC-E397-4938-A1D5-2A5735C96106}" type="presParOf" srcId="{36FF00D4-F95E-47BB-9D53-B7873C141108}" destId="{3DB32840-D696-450B-BBAC-343F57134414}" srcOrd="0" destOrd="0" presId="urn:microsoft.com/office/officeart/2005/8/layout/process4"/>
    <dgm:cxn modelId="{995DE17A-2BE2-4AEF-9EAE-EC758E43A358}" type="presParOf" srcId="{36FF00D4-F95E-47BB-9D53-B7873C141108}" destId="{05610B99-BC4C-4F2E-8789-1A605D8EA343}" srcOrd="1" destOrd="0" presId="urn:microsoft.com/office/officeart/2005/8/layout/process4"/>
    <dgm:cxn modelId="{E8D66438-93E0-4DB3-AE3D-1157CA5AEA9A}" type="presParOf" srcId="{36FF00D4-F95E-47BB-9D53-B7873C141108}" destId="{F790E743-7C40-47EC-9A3D-2553A1A47D89}" srcOrd="2" destOrd="0" presId="urn:microsoft.com/office/officeart/2005/8/layout/process4"/>
    <dgm:cxn modelId="{5300B1BA-B6FE-40D8-BDE4-F464258E6C62}" type="presParOf" srcId="{F790E743-7C40-47EC-9A3D-2553A1A47D89}" destId="{A0376F90-3618-4EBD-B2C6-EC90B5ED7AB0}" srcOrd="0" destOrd="0" presId="urn:microsoft.com/office/officeart/2005/8/layout/process4"/>
    <dgm:cxn modelId="{428F5E04-4367-4F59-B42E-848898992931}" type="presParOf" srcId="{F790E743-7C40-47EC-9A3D-2553A1A47D89}" destId="{D4774385-C205-4933-8031-BBFA7DC298AB}" srcOrd="1" destOrd="0" presId="urn:microsoft.com/office/officeart/2005/8/layout/process4"/>
    <dgm:cxn modelId="{1AFCCDCB-29DB-4167-AF35-BCE7F7066725}" type="presParOf" srcId="{326B68C4-E2DA-4BCB-8F88-D14CD66F1915}" destId="{48DFE95C-6186-4951-ACA6-E02607AAF165}" srcOrd="3" destOrd="0" presId="urn:microsoft.com/office/officeart/2005/8/layout/process4"/>
    <dgm:cxn modelId="{DC6EBFCA-F374-4E75-BCA5-5DAED7201FE8}" type="presParOf" srcId="{326B68C4-E2DA-4BCB-8F88-D14CD66F1915}" destId="{075C05A5-DA02-4580-B2B7-5B8CFA3CD1C6}" srcOrd="4" destOrd="0" presId="urn:microsoft.com/office/officeart/2005/8/layout/process4"/>
    <dgm:cxn modelId="{5010984D-B6FF-4F71-8177-0E477E3CABCB}" type="presParOf" srcId="{075C05A5-DA02-4580-B2B7-5B8CFA3CD1C6}" destId="{863E58BB-501A-4529-AB17-34ECC8FA5368}" srcOrd="0" destOrd="0" presId="urn:microsoft.com/office/officeart/2005/8/layout/process4"/>
    <dgm:cxn modelId="{C21DC65B-7519-4306-B786-E0FD6A80EAEB}" type="presParOf" srcId="{075C05A5-DA02-4580-B2B7-5B8CFA3CD1C6}" destId="{A2724575-2897-4791-BC24-0D68A77156D4}" srcOrd="1" destOrd="0" presId="urn:microsoft.com/office/officeart/2005/8/layout/process4"/>
    <dgm:cxn modelId="{1A314703-2AF3-4413-93F8-497F529DB640}" type="presParOf" srcId="{075C05A5-DA02-4580-B2B7-5B8CFA3CD1C6}" destId="{77BAC3EF-EEFF-4DE4-A4ED-CCB8234A6C7A}" srcOrd="2" destOrd="0" presId="urn:microsoft.com/office/officeart/2005/8/layout/process4"/>
    <dgm:cxn modelId="{11572AFA-1739-4316-BDC8-73268177DF2C}" type="presParOf" srcId="{77BAC3EF-EEFF-4DE4-A4ED-CCB8234A6C7A}" destId="{DDC5F600-C0A3-4B98-B69E-4F87ED9FE79B}" srcOrd="0" destOrd="0" presId="urn:microsoft.com/office/officeart/2005/8/layout/process4"/>
    <dgm:cxn modelId="{AE07254F-45C6-4D99-9DCD-7EF7849F1D00}" type="presParOf" srcId="{77BAC3EF-EEFF-4DE4-A4ED-CCB8234A6C7A}" destId="{B4E99DB0-5880-46D9-A2EA-8794A737763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4001AED-7BF8-43EE-9A70-88B80C3F4A41}" type="presOf" srcId="{5C41960D-E8EA-4D9C-A2D2-8C71AAB6681A}" destId="{EF9BF24D-BA73-4AB2-B8B4-79EFCE174D77}" srcOrd="0" destOrd="0" presId="urn:microsoft.com/office/officeart/2005/8/layout/hierarchy2"/>
    <dgm:cxn modelId="{EB6ABC74-A1BE-4AB3-8B72-1AC15E4D86BB}" type="presOf" srcId="{7723EC10-BA9C-406C-AF53-EE4A9990EBD4}" destId="{3D736CB6-658B-490F-95E3-BFC3BBBA1F5C}" srcOrd="0" destOrd="0" presId="urn:microsoft.com/office/officeart/2005/8/layout/hierarchy2"/>
    <dgm:cxn modelId="{8F16D3B8-AB85-4A0A-BBF8-0BBD35632B01}" type="presOf" srcId="{36BEEC2B-CB1C-4723-9AFF-276D829CC1E2}" destId="{CC83D792-1FB4-4C62-8842-83289E3B6C3A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463AC912-CD36-4839-BD99-E5651AB5AB21}" type="presOf" srcId="{82407A95-5732-480C-8DAA-43601F2F4012}" destId="{4D3C7C30-870F-497E-BE76-7220AD03C624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C0A841D1-702D-48E1-8B75-B41F0A5870AD}" type="presOf" srcId="{B9A83CA0-F1BC-4CF4-86EE-EC72697F547E}" destId="{F33D2B5E-B60C-4D07-846E-39A8B4D63E7B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F7466D6-4A14-4125-98B4-12BF5488C16F}" type="presOf" srcId="{C1FA8519-0594-45E2-8CB4-7C60AB359E0A}" destId="{6680E1A4-2E1B-4FA5-9AD0-54045137CF14}" srcOrd="1" destOrd="0" presId="urn:microsoft.com/office/officeart/2005/8/layout/hierarchy2"/>
    <dgm:cxn modelId="{C83B3960-E421-45A1-BB3B-B71E13C589FE}" type="presOf" srcId="{99BA4EF5-F241-4E8E-A39A-F1A30419F574}" destId="{88D88AA6-90CA-4B2D-83B0-D38DCDB26834}" srcOrd="0" destOrd="0" presId="urn:microsoft.com/office/officeart/2005/8/layout/hierarchy2"/>
    <dgm:cxn modelId="{57C8D830-A103-4849-9F08-06EB712F419E}" type="presOf" srcId="{AAB43E3E-31D9-4C5A-AB75-2A36995CDC31}" destId="{581FED48-8D81-44AD-9CDD-6CB965937E5A}" srcOrd="0" destOrd="0" presId="urn:microsoft.com/office/officeart/2005/8/layout/hierarchy2"/>
    <dgm:cxn modelId="{B5ECAD16-3352-4915-9CD1-B2F479B328D5}" type="presOf" srcId="{2A3F3E67-45E4-48AA-978F-21094430D7B9}" destId="{279D4908-F381-4678-B39F-28FD856A56FB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9C17405A-7BD1-4EF8-9629-BD7194399340}" type="presOf" srcId="{064BB6C3-232F-496C-9B43-8C597DE08D46}" destId="{6DAC985E-CEE1-4552-A8E5-3AB2B4CDBC46}" srcOrd="0" destOrd="0" presId="urn:microsoft.com/office/officeart/2005/8/layout/hierarchy2"/>
    <dgm:cxn modelId="{6848B247-C305-45A3-AAA1-4BC124B5A356}" type="presOf" srcId="{0A09B83F-E9BC-4470-AECF-0DA7BF30360F}" destId="{684D148F-C775-4A3C-A236-4A931275DD7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851832-6696-415F-BAE4-0307622B8D6F}" type="presOf" srcId="{B2EB807D-1CF4-4E6E-8FA7-556EB1ABF7F2}" destId="{4FEE6ACF-0F31-4D37-9021-7A7D38517514}" srcOrd="0" destOrd="0" presId="urn:microsoft.com/office/officeart/2005/8/layout/hierarchy2"/>
    <dgm:cxn modelId="{93366B4F-36B1-4748-A39B-7AB5B05A17EC}" type="presOf" srcId="{B5200594-3CC4-4017-A7B4-1484C7CBB0F2}" destId="{C0F2A2DF-BC70-4DE3-8C84-32F5F81F6FC9}" srcOrd="0" destOrd="0" presId="urn:microsoft.com/office/officeart/2005/8/layout/hierarchy2"/>
    <dgm:cxn modelId="{441FAF4C-B0F3-4338-97CB-E1213420BE8B}" type="presOf" srcId="{1C908DB8-240E-4F8F-9248-149448C396E6}" destId="{31C7623E-B749-44B2-8AD4-D61743AD39C6}" srcOrd="0" destOrd="0" presId="urn:microsoft.com/office/officeart/2005/8/layout/hierarchy2"/>
    <dgm:cxn modelId="{67B72973-14EE-41BD-AFBF-151AF42C7F41}" type="presOf" srcId="{FD83DB7A-DDD3-484B-8C63-89E8A2EBCA97}" destId="{7294E418-4945-4D06-85F6-3F5AF1DEF6CC}" srcOrd="0" destOrd="0" presId="urn:microsoft.com/office/officeart/2005/8/layout/hierarchy2"/>
    <dgm:cxn modelId="{4585270F-144E-4F18-A0D5-854D6B8CF8DA}" type="presOf" srcId="{2BA5B6A3-74A3-4FB5-B85A-6FD7FB4855DB}" destId="{BF703005-2797-408F-8988-C83481FCF54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666A722A-FAC8-47FF-B6D1-D4A54B5D4509}" type="presOf" srcId="{9A34662C-091C-4D5D-B82B-D19B10A973CE}" destId="{67F0A586-26F9-4728-A875-4BC384A27D30}" srcOrd="0" destOrd="0" presId="urn:microsoft.com/office/officeart/2005/8/layout/hierarchy2"/>
    <dgm:cxn modelId="{A22F674F-CAB4-4CA5-8732-0DF9ED26F2A8}" type="presOf" srcId="{DFC378B6-00AB-4FD9-8828-7ACCE5239402}" destId="{BCDD66F6-5FCA-455C-A3A4-E5DCE3CFF429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87D865B-0850-4C26-8296-55132FD5C81D}" type="presOf" srcId="{C1FA8519-0594-45E2-8CB4-7C60AB359E0A}" destId="{EE54DCCC-4671-48C1-93C3-C1F68D67B363}" srcOrd="0" destOrd="0" presId="urn:microsoft.com/office/officeart/2005/8/layout/hierarchy2"/>
    <dgm:cxn modelId="{17E54481-1CC5-4600-B26D-C3D0FE334ECD}" type="presOf" srcId="{36BEEC2B-CB1C-4723-9AFF-276D829CC1E2}" destId="{ABDF6B71-9BC6-47C1-91D8-34ED04921C84}" srcOrd="0" destOrd="0" presId="urn:microsoft.com/office/officeart/2005/8/layout/hierarchy2"/>
    <dgm:cxn modelId="{9E1264B4-F6BE-48F3-9F34-E40A74F84D37}" type="presOf" srcId="{8F2623A8-776B-4A7E-A772-C4E5719AA455}" destId="{0F2D9A1C-5382-42A2-BFF6-0D39135A0EE8}" srcOrd="0" destOrd="0" presId="urn:microsoft.com/office/officeart/2005/8/layout/hierarchy2"/>
    <dgm:cxn modelId="{C1FA5887-0633-4B8D-89D8-A38DFC45F9EB}" type="presOf" srcId="{716315DA-5E54-454D-953A-804902EDB543}" destId="{8D1A5062-3023-475D-B83D-29A82EC75B51}" srcOrd="1" destOrd="0" presId="urn:microsoft.com/office/officeart/2005/8/layout/hierarchy2"/>
    <dgm:cxn modelId="{6B611AF9-C0E1-4086-B13D-7E7F20847B3B}" type="presOf" srcId="{B2EB807D-1CF4-4E6E-8FA7-556EB1ABF7F2}" destId="{FF5C9206-818C-4E05-BD74-DA447E64301C}" srcOrd="1" destOrd="0" presId="urn:microsoft.com/office/officeart/2005/8/layout/hierarchy2"/>
    <dgm:cxn modelId="{D05BBD55-1BDB-4EBE-BE08-7FD3562E982F}" type="presOf" srcId="{B9A83CA0-F1BC-4CF4-86EE-EC72697F547E}" destId="{F4BB73DE-9B63-490D-B79F-9F7570FCBC3A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00AC5DB2-9DC7-44ED-BDF8-5C8CB4A9FDBC}" type="presOf" srcId="{B5200594-3CC4-4017-A7B4-1484C7CBB0F2}" destId="{523C6949-7661-437A-BBD8-410817F502C9}" srcOrd="1" destOrd="0" presId="urn:microsoft.com/office/officeart/2005/8/layout/hierarchy2"/>
    <dgm:cxn modelId="{ABB96A69-174F-4F93-8FB8-F2B3EA9AD6E5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84BBD1B8-05FC-4446-8997-AECD63F3AB05}" type="presOf" srcId="{48238646-0D2C-46A5-9F81-E315014A1CC4}" destId="{5DA3323B-7E52-4D24-9CBB-30810E4D06D3}" srcOrd="0" destOrd="0" presId="urn:microsoft.com/office/officeart/2005/8/layout/hierarchy2"/>
    <dgm:cxn modelId="{E0F74E10-98D9-48BE-A996-A489BE206B5B}" type="presOf" srcId="{48238646-0D2C-46A5-9F81-E315014A1CC4}" destId="{39AC2704-EB01-4509-8973-C1123278BFE3}" srcOrd="1" destOrd="0" presId="urn:microsoft.com/office/officeart/2005/8/layout/hierarchy2"/>
    <dgm:cxn modelId="{3D876F47-AE65-489A-BA03-B21ACC6FCDAD}" type="presOf" srcId="{2A3F3E67-45E4-48AA-978F-21094430D7B9}" destId="{CE59DB9E-22A6-4F7C-AC02-BDBB30E709CD}" srcOrd="1" destOrd="0" presId="urn:microsoft.com/office/officeart/2005/8/layout/hierarchy2"/>
    <dgm:cxn modelId="{676B3F5B-ACE9-4A9C-A667-6CFC558CD998}" type="presOf" srcId="{3C523BD1-F41D-4E95-AFE4-FADE96D8E3E5}" destId="{99549E32-0AE5-43CA-AEB9-CD04FAA67C59}" srcOrd="0" destOrd="0" presId="urn:microsoft.com/office/officeart/2005/8/layout/hierarchy2"/>
    <dgm:cxn modelId="{072011C5-4BA7-4D8C-99B6-8C315BA2E21E}" type="presOf" srcId="{716315DA-5E54-454D-953A-804902EDB543}" destId="{2D22364B-A42E-4E33-BAAD-805EFEFFAFC4}" srcOrd="0" destOrd="0" presId="urn:microsoft.com/office/officeart/2005/8/layout/hierarchy2"/>
    <dgm:cxn modelId="{3E302DCD-E1D4-4A3A-9C70-DE229A5DFA2C}" type="presParOf" srcId="{31C7623E-B749-44B2-8AD4-D61743AD39C6}" destId="{15650950-822A-4EC1-9826-A5D860918C48}" srcOrd="0" destOrd="0" presId="urn:microsoft.com/office/officeart/2005/8/layout/hierarchy2"/>
    <dgm:cxn modelId="{D2F4F681-85D5-44FE-89E9-E875782A8D99}" type="presParOf" srcId="{15650950-822A-4EC1-9826-A5D860918C48}" destId="{581FED48-8D81-44AD-9CDD-6CB965937E5A}" srcOrd="0" destOrd="0" presId="urn:microsoft.com/office/officeart/2005/8/layout/hierarchy2"/>
    <dgm:cxn modelId="{37C9538E-6CE0-41A9-90A1-B8F67FA33A55}" type="presParOf" srcId="{15650950-822A-4EC1-9826-A5D860918C48}" destId="{7000340E-5CF6-49C4-A7FE-4F9031AE42D0}" srcOrd="1" destOrd="0" presId="urn:microsoft.com/office/officeart/2005/8/layout/hierarchy2"/>
    <dgm:cxn modelId="{2054C43C-6935-4EE9-9C5A-A51E920FB7D4}" type="presParOf" srcId="{7000340E-5CF6-49C4-A7FE-4F9031AE42D0}" destId="{F4BB73DE-9B63-490D-B79F-9F7570FCBC3A}" srcOrd="0" destOrd="0" presId="urn:microsoft.com/office/officeart/2005/8/layout/hierarchy2"/>
    <dgm:cxn modelId="{D22B3174-2514-4D00-A864-CCA979D22E6D}" type="presParOf" srcId="{F4BB73DE-9B63-490D-B79F-9F7570FCBC3A}" destId="{F33D2B5E-B60C-4D07-846E-39A8B4D63E7B}" srcOrd="0" destOrd="0" presId="urn:microsoft.com/office/officeart/2005/8/layout/hierarchy2"/>
    <dgm:cxn modelId="{EE6F2E0F-4BBE-46D0-B1B0-551385C28227}" type="presParOf" srcId="{7000340E-5CF6-49C4-A7FE-4F9031AE42D0}" destId="{4A7694AF-1734-4AF2-BEF5-CBB2185B2AEE}" srcOrd="1" destOrd="0" presId="urn:microsoft.com/office/officeart/2005/8/layout/hierarchy2"/>
    <dgm:cxn modelId="{0FB2E0C6-962E-4D34-904A-6645E073626B}" type="presParOf" srcId="{4A7694AF-1734-4AF2-BEF5-CBB2185B2AEE}" destId="{684D148F-C775-4A3C-A236-4A931275DD7A}" srcOrd="0" destOrd="0" presId="urn:microsoft.com/office/officeart/2005/8/layout/hierarchy2"/>
    <dgm:cxn modelId="{EDD00C53-D7B4-4E1B-88E8-BD01FE3EF469}" type="presParOf" srcId="{4A7694AF-1734-4AF2-BEF5-CBB2185B2AEE}" destId="{8F180975-4B3F-4BCB-8769-B78419FEC7EF}" srcOrd="1" destOrd="0" presId="urn:microsoft.com/office/officeart/2005/8/layout/hierarchy2"/>
    <dgm:cxn modelId="{598F17E4-6745-49F5-BDCA-D0F7CA5859CF}" type="presParOf" srcId="{7000340E-5CF6-49C4-A7FE-4F9031AE42D0}" destId="{4FEE6ACF-0F31-4D37-9021-7A7D38517514}" srcOrd="2" destOrd="0" presId="urn:microsoft.com/office/officeart/2005/8/layout/hierarchy2"/>
    <dgm:cxn modelId="{0104990D-6757-43CA-AE1A-4A6F3D9FAFC9}" type="presParOf" srcId="{4FEE6ACF-0F31-4D37-9021-7A7D38517514}" destId="{FF5C9206-818C-4E05-BD74-DA447E64301C}" srcOrd="0" destOrd="0" presId="urn:microsoft.com/office/officeart/2005/8/layout/hierarchy2"/>
    <dgm:cxn modelId="{6C92426C-5030-4B39-A5B1-C31DEF1425F2}" type="presParOf" srcId="{7000340E-5CF6-49C4-A7FE-4F9031AE42D0}" destId="{B9ABEC1E-6596-4ACB-934B-C5533AE0DF46}" srcOrd="3" destOrd="0" presId="urn:microsoft.com/office/officeart/2005/8/layout/hierarchy2"/>
    <dgm:cxn modelId="{08416E8F-5B56-4545-9B6E-AC73282CD061}" type="presParOf" srcId="{B9ABEC1E-6596-4ACB-934B-C5533AE0DF46}" destId="{4D3C7C30-870F-497E-BE76-7220AD03C624}" srcOrd="0" destOrd="0" presId="urn:microsoft.com/office/officeart/2005/8/layout/hierarchy2"/>
    <dgm:cxn modelId="{0AC468A0-067C-442F-849C-93890801B4D8}" type="presParOf" srcId="{B9ABEC1E-6596-4ACB-934B-C5533AE0DF46}" destId="{378F90FD-0CBD-4708-8ACD-38AFCCBB0CA9}" srcOrd="1" destOrd="0" presId="urn:microsoft.com/office/officeart/2005/8/layout/hierarchy2"/>
    <dgm:cxn modelId="{2D0142E3-A825-4B46-9E3B-6461DEFE65F3}" type="presParOf" srcId="{378F90FD-0CBD-4708-8ACD-38AFCCBB0CA9}" destId="{5DA3323B-7E52-4D24-9CBB-30810E4D06D3}" srcOrd="0" destOrd="0" presId="urn:microsoft.com/office/officeart/2005/8/layout/hierarchy2"/>
    <dgm:cxn modelId="{484C4CE1-FA47-4DB6-9214-C8BBC8ED62B3}" type="presParOf" srcId="{5DA3323B-7E52-4D24-9CBB-30810E4D06D3}" destId="{39AC2704-EB01-4509-8973-C1123278BFE3}" srcOrd="0" destOrd="0" presId="urn:microsoft.com/office/officeart/2005/8/layout/hierarchy2"/>
    <dgm:cxn modelId="{519943C4-E4CF-4352-9D58-A5A42015A1C8}" type="presParOf" srcId="{378F90FD-0CBD-4708-8ACD-38AFCCBB0CA9}" destId="{0BC54922-C3B1-4FB7-AF8A-D201B1467239}" srcOrd="1" destOrd="0" presId="urn:microsoft.com/office/officeart/2005/8/layout/hierarchy2"/>
    <dgm:cxn modelId="{811C9AD0-75F6-445F-A2EB-01EAA68EC9BD}" type="presParOf" srcId="{0BC54922-C3B1-4FB7-AF8A-D201B1467239}" destId="{7294E418-4945-4D06-85F6-3F5AF1DEF6CC}" srcOrd="0" destOrd="0" presId="urn:microsoft.com/office/officeart/2005/8/layout/hierarchy2"/>
    <dgm:cxn modelId="{8DA20DE5-FA79-429A-9189-6FEEE5480BFF}" type="presParOf" srcId="{0BC54922-C3B1-4FB7-AF8A-D201B1467239}" destId="{FA6D784C-AF19-45F9-8259-E85AC51F228F}" srcOrd="1" destOrd="0" presId="urn:microsoft.com/office/officeart/2005/8/layout/hierarchy2"/>
    <dgm:cxn modelId="{5025EA8E-5EB3-4566-98C1-0C45F63FAFCA}" type="presParOf" srcId="{378F90FD-0CBD-4708-8ACD-38AFCCBB0CA9}" destId="{67F0A586-26F9-4728-A875-4BC384A27D30}" srcOrd="2" destOrd="0" presId="urn:microsoft.com/office/officeart/2005/8/layout/hierarchy2"/>
    <dgm:cxn modelId="{67986F42-DF51-4CAA-9666-E7CDD85D8590}" type="presParOf" srcId="{67F0A586-26F9-4728-A875-4BC384A27D30}" destId="{94F79171-E972-4886-9BF1-E6A9203B2323}" srcOrd="0" destOrd="0" presId="urn:microsoft.com/office/officeart/2005/8/layout/hierarchy2"/>
    <dgm:cxn modelId="{1AAF7937-84BB-4AAA-A0FA-3BDF129DDE61}" type="presParOf" srcId="{378F90FD-0CBD-4708-8ACD-38AFCCBB0CA9}" destId="{04CCD82C-2F68-4945-A688-E2144B22C487}" srcOrd="3" destOrd="0" presId="urn:microsoft.com/office/officeart/2005/8/layout/hierarchy2"/>
    <dgm:cxn modelId="{8C9C25B8-27E2-4BE3-82CF-3075C51EAB34}" type="presParOf" srcId="{04CCD82C-2F68-4945-A688-E2144B22C487}" destId="{0F2D9A1C-5382-42A2-BFF6-0D39135A0EE8}" srcOrd="0" destOrd="0" presId="urn:microsoft.com/office/officeart/2005/8/layout/hierarchy2"/>
    <dgm:cxn modelId="{C1D09E2D-95E9-4E2E-B6DD-B9CAA782597B}" type="presParOf" srcId="{04CCD82C-2F68-4945-A688-E2144B22C487}" destId="{5C3876F5-1E55-414D-8580-BD8D7D32C4A8}" srcOrd="1" destOrd="0" presId="urn:microsoft.com/office/officeart/2005/8/layout/hierarchy2"/>
    <dgm:cxn modelId="{DE21ACD5-CDB8-4F45-A7D9-F6C4C7209C3C}" type="presParOf" srcId="{378F90FD-0CBD-4708-8ACD-38AFCCBB0CA9}" destId="{C0F2A2DF-BC70-4DE3-8C84-32F5F81F6FC9}" srcOrd="4" destOrd="0" presId="urn:microsoft.com/office/officeart/2005/8/layout/hierarchy2"/>
    <dgm:cxn modelId="{44AAE8A7-08F0-435F-9CC5-AE6A93A3CE92}" type="presParOf" srcId="{C0F2A2DF-BC70-4DE3-8C84-32F5F81F6FC9}" destId="{523C6949-7661-437A-BBD8-410817F502C9}" srcOrd="0" destOrd="0" presId="urn:microsoft.com/office/officeart/2005/8/layout/hierarchy2"/>
    <dgm:cxn modelId="{27F47514-9EAE-42F8-B6C2-C133C7A5AF41}" type="presParOf" srcId="{378F90FD-0CBD-4708-8ACD-38AFCCBB0CA9}" destId="{49AF503F-8A40-4025-94A5-235FDED88FE5}" srcOrd="5" destOrd="0" presId="urn:microsoft.com/office/officeart/2005/8/layout/hierarchy2"/>
    <dgm:cxn modelId="{7CC9B9C7-EF6C-4C96-BBF1-EC5FA390A508}" type="presParOf" srcId="{49AF503F-8A40-4025-94A5-235FDED88FE5}" destId="{6DAC985E-CEE1-4552-A8E5-3AB2B4CDBC46}" srcOrd="0" destOrd="0" presId="urn:microsoft.com/office/officeart/2005/8/layout/hierarchy2"/>
    <dgm:cxn modelId="{CCFB87EA-1FAA-41CF-9C04-D0A774A0B42C}" type="presParOf" srcId="{49AF503F-8A40-4025-94A5-235FDED88FE5}" destId="{0ECFB5A3-F846-49D6-ABE0-86474048C20B}" srcOrd="1" destOrd="0" presId="urn:microsoft.com/office/officeart/2005/8/layout/hierarchy2"/>
    <dgm:cxn modelId="{C4DBCBC0-A25F-4ABC-AEA4-2C6B434DE660}" type="presParOf" srcId="{0ECFB5A3-F846-49D6-ABE0-86474048C20B}" destId="{279D4908-F381-4678-B39F-28FD856A56FB}" srcOrd="0" destOrd="0" presId="urn:microsoft.com/office/officeart/2005/8/layout/hierarchy2"/>
    <dgm:cxn modelId="{91FA7A30-F9BE-4120-95FD-5D9693713660}" type="presParOf" srcId="{279D4908-F381-4678-B39F-28FD856A56FB}" destId="{CE59DB9E-22A6-4F7C-AC02-BDBB30E709CD}" srcOrd="0" destOrd="0" presId="urn:microsoft.com/office/officeart/2005/8/layout/hierarchy2"/>
    <dgm:cxn modelId="{3F1E41F4-AFE9-4BB6-822B-59814708BF9A}" type="presParOf" srcId="{0ECFB5A3-F846-49D6-ABE0-86474048C20B}" destId="{15B8E6C2-FC80-467A-8475-04B4F0461C0A}" srcOrd="1" destOrd="0" presId="urn:microsoft.com/office/officeart/2005/8/layout/hierarchy2"/>
    <dgm:cxn modelId="{3573A14A-0FC1-45C6-ADE7-4C861020525A}" type="presParOf" srcId="{15B8E6C2-FC80-467A-8475-04B4F0461C0A}" destId="{BCDD66F6-5FCA-455C-A3A4-E5DCE3CFF429}" srcOrd="0" destOrd="0" presId="urn:microsoft.com/office/officeart/2005/8/layout/hierarchy2"/>
    <dgm:cxn modelId="{04FBB2BB-3472-48FB-B8C5-19F2B27CC823}" type="presParOf" srcId="{15B8E6C2-FC80-467A-8475-04B4F0461C0A}" destId="{5E755135-6693-4C0A-A418-B328C478531A}" srcOrd="1" destOrd="0" presId="urn:microsoft.com/office/officeart/2005/8/layout/hierarchy2"/>
    <dgm:cxn modelId="{AB58029D-F2A5-4A16-BD5E-07B2C163681C}" type="presParOf" srcId="{31C7623E-B749-44B2-8AD4-D61743AD39C6}" destId="{A73B1CA4-EF82-4769-A223-D0A6A16DB976}" srcOrd="1" destOrd="0" presId="urn:microsoft.com/office/officeart/2005/8/layout/hierarchy2"/>
    <dgm:cxn modelId="{82C52645-40C1-4CE7-B042-0A23F5851634}" type="presParOf" srcId="{A73B1CA4-EF82-4769-A223-D0A6A16DB976}" destId="{3D736CB6-658B-490F-95E3-BFC3BBBA1F5C}" srcOrd="0" destOrd="0" presId="urn:microsoft.com/office/officeart/2005/8/layout/hierarchy2"/>
    <dgm:cxn modelId="{9D3B9F52-6894-40F3-8E78-EDAC3C7D7695}" type="presParOf" srcId="{A73B1CA4-EF82-4769-A223-D0A6A16DB976}" destId="{8AC69220-72BE-4D37-AFA7-9EF0F482E67E}" srcOrd="1" destOrd="0" presId="urn:microsoft.com/office/officeart/2005/8/layout/hierarchy2"/>
    <dgm:cxn modelId="{F05EBA74-BA3B-4FA6-90AE-AEBE8030DBFD}" type="presParOf" srcId="{31C7623E-B749-44B2-8AD4-D61743AD39C6}" destId="{BA9B2A09-DC37-4A42-9B7D-E64542DD662F}" srcOrd="2" destOrd="0" presId="urn:microsoft.com/office/officeart/2005/8/layout/hierarchy2"/>
    <dgm:cxn modelId="{BDEA7782-8D71-4916-AC02-4FCC35D41C28}" type="presParOf" srcId="{BA9B2A09-DC37-4A42-9B7D-E64542DD662F}" destId="{EF9BF24D-BA73-4AB2-B8B4-79EFCE174D77}" srcOrd="0" destOrd="0" presId="urn:microsoft.com/office/officeart/2005/8/layout/hierarchy2"/>
    <dgm:cxn modelId="{0E9E18B3-D809-44C1-B1CA-DBD6B5D52547}" type="presParOf" srcId="{BA9B2A09-DC37-4A42-9B7D-E64542DD662F}" destId="{BAA691EE-C255-458C-A36C-F001325EEE50}" srcOrd="1" destOrd="0" presId="urn:microsoft.com/office/officeart/2005/8/layout/hierarchy2"/>
    <dgm:cxn modelId="{2FE2118C-9C8E-4E39-AB3A-351E91116FAD}" type="presParOf" srcId="{BAA691EE-C255-458C-A36C-F001325EEE50}" destId="{EE54DCCC-4671-48C1-93C3-C1F68D67B363}" srcOrd="0" destOrd="0" presId="urn:microsoft.com/office/officeart/2005/8/layout/hierarchy2"/>
    <dgm:cxn modelId="{070C4785-8464-471D-9DF0-7091911849C8}" type="presParOf" srcId="{EE54DCCC-4671-48C1-93C3-C1F68D67B363}" destId="{6680E1A4-2E1B-4FA5-9AD0-54045137CF14}" srcOrd="0" destOrd="0" presId="urn:microsoft.com/office/officeart/2005/8/layout/hierarchy2"/>
    <dgm:cxn modelId="{B12B8B6D-80EC-4970-846F-4D98DCF56D22}" type="presParOf" srcId="{BAA691EE-C255-458C-A36C-F001325EEE50}" destId="{EC4D65D3-D435-467C-9825-4CE8DF1EB7C8}" srcOrd="1" destOrd="0" presId="urn:microsoft.com/office/officeart/2005/8/layout/hierarchy2"/>
    <dgm:cxn modelId="{51C0992B-73A7-4A72-8849-DAA332CCF4DA}" type="presParOf" srcId="{EC4D65D3-D435-467C-9825-4CE8DF1EB7C8}" destId="{88D88AA6-90CA-4B2D-83B0-D38DCDB26834}" srcOrd="0" destOrd="0" presId="urn:microsoft.com/office/officeart/2005/8/layout/hierarchy2"/>
    <dgm:cxn modelId="{CA97C1D5-E05E-4473-A2E5-D199DE30A4F0}" type="presParOf" srcId="{EC4D65D3-D435-467C-9825-4CE8DF1EB7C8}" destId="{A500C309-0984-4166-9E54-82680C0B9738}" srcOrd="1" destOrd="0" presId="urn:microsoft.com/office/officeart/2005/8/layout/hierarchy2"/>
    <dgm:cxn modelId="{1E1AC9C8-BE1F-447B-8E93-2E0957646F9A}" type="presParOf" srcId="{A500C309-0984-4166-9E54-82680C0B9738}" destId="{2D22364B-A42E-4E33-BAAD-805EFEFFAFC4}" srcOrd="0" destOrd="0" presId="urn:microsoft.com/office/officeart/2005/8/layout/hierarchy2"/>
    <dgm:cxn modelId="{B5B748CF-6A4A-4AF8-AF5B-7B24FDF577E3}" type="presParOf" srcId="{2D22364B-A42E-4E33-BAAD-805EFEFFAFC4}" destId="{8D1A5062-3023-475D-B83D-29A82EC75B51}" srcOrd="0" destOrd="0" presId="urn:microsoft.com/office/officeart/2005/8/layout/hierarchy2"/>
    <dgm:cxn modelId="{41BF7B0A-9583-4915-B4EB-59FFB9E9BA6C}" type="presParOf" srcId="{A500C309-0984-4166-9E54-82680C0B9738}" destId="{15C08518-7C3C-483A-8E5F-0E6D4866A591}" srcOrd="1" destOrd="0" presId="urn:microsoft.com/office/officeart/2005/8/layout/hierarchy2"/>
    <dgm:cxn modelId="{D63116A0-312B-49FF-9938-F27A176891F0}" type="presParOf" srcId="{15C08518-7C3C-483A-8E5F-0E6D4866A591}" destId="{99549E32-0AE5-43CA-AEB9-CD04FAA67C59}" srcOrd="0" destOrd="0" presId="urn:microsoft.com/office/officeart/2005/8/layout/hierarchy2"/>
    <dgm:cxn modelId="{926052B6-2F53-40B5-84E3-B568A6550CA1}" type="presParOf" srcId="{15C08518-7C3C-483A-8E5F-0E6D4866A591}" destId="{6268CE90-0A0B-4C21-AF36-A646E5623947}" srcOrd="1" destOrd="0" presId="urn:microsoft.com/office/officeart/2005/8/layout/hierarchy2"/>
    <dgm:cxn modelId="{48C97DA3-5642-4900-ABEF-49830A4C5E6D}" type="presParOf" srcId="{6268CE90-0A0B-4C21-AF36-A646E5623947}" destId="{ABDF6B71-9BC6-47C1-91D8-34ED04921C84}" srcOrd="0" destOrd="0" presId="urn:microsoft.com/office/officeart/2005/8/layout/hierarchy2"/>
    <dgm:cxn modelId="{C2F42103-1674-47C6-BAE3-352DBBF21AE7}" type="presParOf" srcId="{ABDF6B71-9BC6-47C1-91D8-34ED04921C84}" destId="{CC83D792-1FB4-4C62-8842-83289E3B6C3A}" srcOrd="0" destOrd="0" presId="urn:microsoft.com/office/officeart/2005/8/layout/hierarchy2"/>
    <dgm:cxn modelId="{2FB30268-071E-4764-AB38-689EA804A6B0}" type="presParOf" srcId="{6268CE90-0A0B-4C21-AF36-A646E5623947}" destId="{7A68AD16-28D1-4C5F-8F78-B6F751DBF282}" srcOrd="1" destOrd="0" presId="urn:microsoft.com/office/officeart/2005/8/layout/hierarchy2"/>
    <dgm:cxn modelId="{CAE71337-50B0-4F7A-8C89-E48850995829}" type="presParOf" srcId="{7A68AD16-28D1-4C5F-8F78-B6F751DBF282}" destId="{BF703005-2797-408F-8988-C83481FCF543}" srcOrd="0" destOrd="0" presId="urn:microsoft.com/office/officeart/2005/8/layout/hierarchy2"/>
    <dgm:cxn modelId="{61CA402A-23D5-46FE-BEBF-176D90FB93CC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5334B-9C5C-464C-9BB9-9D45DFB38233}" type="presOf" srcId="{1EF02400-9F48-4F2C-9356-6BB0A767096B}" destId="{07174A00-89EF-43FF-AFC9-555E4D1E9725}" srcOrd="0" destOrd="0" presId="urn:microsoft.com/office/officeart/2009/3/layout/IncreasingArrowsProcess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39026556-0F33-4609-A67B-9E1D9AA6B400}" type="presOf" srcId="{6B52398D-DC21-496E-B4D5-B1DADEE45709}" destId="{9B8EAE54-E446-48DE-970A-35EBBF44D366}" srcOrd="0" destOrd="2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33610136-AEC2-488A-8166-E387964A2053}" type="presOf" srcId="{2CC3F04E-3DCE-434D-B824-0C2E4312AE74}" destId="{07174A00-89EF-43FF-AFC9-555E4D1E9725}" srcOrd="0" destOrd="1" presId="urn:microsoft.com/office/officeart/2009/3/layout/IncreasingArrowsProcess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3A0FF4A8-7A5D-43A9-8C65-72A0D10AB9E9}" type="presOf" srcId="{34FAF9F5-5651-4DE3-AAF5-0047CF440DED}" destId="{A3D61497-62E3-46FB-B067-FF761DF3B458}" srcOrd="0" destOrd="3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14B3284A-76F4-43B8-9C8C-809D2ECAC23A}" type="presOf" srcId="{92F7B536-DADF-40CA-9FB4-76E4E517FCCE}" destId="{A3D61497-62E3-46FB-B067-FF761DF3B458}" srcOrd="0" destOrd="1" presId="urn:microsoft.com/office/officeart/2009/3/layout/IncreasingArrowsProcess"/>
    <dgm:cxn modelId="{3AADB735-2163-49DB-A36F-AF138C37EB39}" type="presOf" srcId="{AC79B300-F8C0-4DDE-AE51-81ABF729DCF5}" destId="{9B8EAE54-E446-48DE-970A-35EBBF44D366}" srcOrd="0" destOrd="0" presId="urn:microsoft.com/office/officeart/2009/3/layout/IncreasingArrowsProcess"/>
    <dgm:cxn modelId="{6ED32D11-92F0-40A0-BDB9-E095F0D579E8}" type="presOf" srcId="{20176791-CAFA-427C-9C7F-A3BE36272FCF}" destId="{9B8EAE54-E446-48DE-970A-35EBBF44D366}" srcOrd="0" destOrd="3" presId="urn:microsoft.com/office/officeart/2009/3/layout/IncreasingArrowsProcess"/>
    <dgm:cxn modelId="{FCE31435-B956-4489-83F1-28CF688AD8C3}" type="presOf" srcId="{E4AC3381-83BB-48AF-B37E-56CA70821A83}" destId="{3D46E3DE-48EB-4264-8C15-A46928BE01FE}" srcOrd="0" destOrd="2" presId="urn:microsoft.com/office/officeart/2009/3/layout/IncreasingArrowsProcess"/>
    <dgm:cxn modelId="{BF709798-E436-44C2-8DC4-AA284B5A3767}" type="presOf" srcId="{6EA317F7-B2F2-4C6D-B8FA-735B5C84B291}" destId="{A3D61497-62E3-46FB-B067-FF761DF3B458}" srcOrd="0" destOrd="2" presId="urn:microsoft.com/office/officeart/2009/3/layout/IncreasingArrowsProcess"/>
    <dgm:cxn modelId="{B31AC1E0-5165-4585-94CE-D44438629572}" type="presOf" srcId="{1CF8AF79-F6B5-4113-9E03-2A3D938C2B13}" destId="{A3D61497-62E3-46FB-B067-FF761DF3B458}" srcOrd="0" destOrd="0" presId="urn:microsoft.com/office/officeart/2009/3/layout/IncreasingArrowsProcess"/>
    <dgm:cxn modelId="{9D60B403-3B35-4CC0-A183-BBCBBCFCC962}" type="presOf" srcId="{04C60581-1258-4882-9EEE-25DEBAC204A5}" destId="{07174A00-89EF-43FF-AFC9-555E4D1E9725}" srcOrd="0" destOrd="2" presId="urn:microsoft.com/office/officeart/2009/3/layout/IncreasingArrowsProcess"/>
    <dgm:cxn modelId="{9D0D8811-C62D-40BE-83B5-F838E0F55E7A}" type="presOf" srcId="{3FADA68B-4561-4B46-B9EB-6CFD25E192FF}" destId="{3D46E3DE-48EB-4264-8C15-A46928BE01FE}" srcOrd="0" destOrd="3" presId="urn:microsoft.com/office/officeart/2009/3/layout/IncreasingArrowsProcess"/>
    <dgm:cxn modelId="{752D48EE-B734-47A8-9B07-116DD1FB4ACD}" type="presOf" srcId="{FB2ADCAC-E07D-4A9A-B9BF-ECDAA147BFE6}" destId="{A1FA742B-6E96-450F-8B44-2F19C74D8EF7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1A8E0250-4370-431A-BC6C-43FA3C2B13A0}" type="presOf" srcId="{56126953-6070-4393-8F6B-6129818BC2BE}" destId="{3D46E3DE-48EB-4264-8C15-A46928BE01FE}" srcOrd="0" destOrd="0" presId="urn:microsoft.com/office/officeart/2009/3/layout/IncreasingArrowsProcess"/>
    <dgm:cxn modelId="{7C855365-AD61-42C4-9681-355F000B18C3}" type="presOf" srcId="{3584DFCE-06CE-4C49-A702-58028B0166C1}" destId="{A3D61497-62E3-46FB-B067-FF761DF3B458}" srcOrd="0" destOrd="4" presId="urn:microsoft.com/office/officeart/2009/3/layout/IncreasingArrowsProcess"/>
    <dgm:cxn modelId="{089891CD-D7DC-4618-BEC8-4F1A823BEA76}" type="presOf" srcId="{8E60E75C-E12C-4496-A9A5-DD37985292FA}" destId="{3D4C1869-CDF2-434B-9915-BAA139030AC3}" srcOrd="0" destOrd="1" presId="urn:microsoft.com/office/officeart/2009/3/layout/IncreasingArrowsProcess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10B4CBF-A916-48FA-A0D1-904F0202EB0C}" type="presOf" srcId="{8B63DE58-F8B7-4545-B83E-FEC2DAC54356}" destId="{3D4C1869-CDF2-434B-9915-BAA139030AC3}" srcOrd="0" destOrd="2" presId="urn:microsoft.com/office/officeart/2009/3/layout/IncreasingArrowsProcess"/>
    <dgm:cxn modelId="{154713D9-9EFF-448E-9886-16669D58F3EE}" type="presOf" srcId="{4FA0DF5D-BBE5-41C0-BFAD-7877150C23EF}" destId="{80133A82-62DB-4026-AFA6-3D94C7F19417}" srcOrd="0" destOrd="0" presId="urn:microsoft.com/office/officeart/2009/3/layout/IncreasingArrowsProcess"/>
    <dgm:cxn modelId="{537E0071-A88A-4E94-A269-9AE366052F01}" type="presOf" srcId="{E1C750D8-04C9-4102-9612-2C2384DCEBD1}" destId="{3D46E3DE-48EB-4264-8C15-A46928BE01FE}" srcOrd="0" destOrd="1" presId="urn:microsoft.com/office/officeart/2009/3/layout/IncreasingArrowsProcess"/>
    <dgm:cxn modelId="{41446647-81A7-4FD7-A7C5-1FBFD2DB059D}" type="presOf" srcId="{4CD13FF3-BFB0-4EE5-8AC9-F3329A49BC5F}" destId="{9B8EAE54-E446-48DE-970A-35EBBF44D366}" srcOrd="0" destOrd="1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DF1D8FC6-5CEC-4391-9D67-D10E4067BF1A}" type="presOf" srcId="{901DF028-90C8-4AB3-AB70-2C8A110BFF8C}" destId="{D236BA5A-852E-4D40-ADEB-36E0C85AD4DD}" srcOrd="0" destOrd="0" presId="urn:microsoft.com/office/officeart/2009/3/layout/IncreasingArrowsProcess"/>
    <dgm:cxn modelId="{0392B2EF-FF6C-4850-AE90-FE952E2BBAD7}" type="presOf" srcId="{0430AD7B-3C3C-4284-B420-2DDD91769077}" destId="{A55233D7-2E99-4E42-935F-607ADA7CBA27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BAA27675-1B8B-43FD-8973-338F9FDD5591}" type="presOf" srcId="{CDC0A7A5-1252-4094-9226-84691B528C28}" destId="{E0E3EAA1-E545-45A2-80FD-C2C76685AC14}" srcOrd="0" destOrd="0" presId="urn:microsoft.com/office/officeart/2009/3/layout/IncreasingArrowsProcess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369626F5-4181-410E-9401-9310A18B8FB6}" type="presOf" srcId="{187FF091-877C-42D2-9749-DB4E571518AE}" destId="{00758A7A-712E-488E-85BB-80AF0EAAECDD}" srcOrd="0" destOrd="0" presId="urn:microsoft.com/office/officeart/2009/3/layout/IncreasingArrowsProcess"/>
    <dgm:cxn modelId="{252A8D6D-7941-47A7-9626-024C5D8F2F04}" type="presOf" srcId="{0BAE1098-7ED8-4F4A-9341-80E73EEBBDD4}" destId="{3D4C1869-CDF2-434B-9915-BAA139030AC3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C08A38CB-98B6-49F4-80E8-105CCC3FB66B}" type="presParOf" srcId="{A1FA742B-6E96-450F-8B44-2F19C74D8EF7}" destId="{E0E3EAA1-E545-45A2-80FD-C2C76685AC14}" srcOrd="0" destOrd="0" presId="urn:microsoft.com/office/officeart/2009/3/layout/IncreasingArrowsProcess"/>
    <dgm:cxn modelId="{7B0135C9-6546-4D69-807B-1D75CDD0ED23}" type="presParOf" srcId="{A1FA742B-6E96-450F-8B44-2F19C74D8EF7}" destId="{3D4C1869-CDF2-434B-9915-BAA139030AC3}" srcOrd="1" destOrd="0" presId="urn:microsoft.com/office/officeart/2009/3/layout/IncreasingArrowsProcess"/>
    <dgm:cxn modelId="{AF5F7794-41D2-411D-A1E6-AECD6C069207}" type="presParOf" srcId="{A1FA742B-6E96-450F-8B44-2F19C74D8EF7}" destId="{A55233D7-2E99-4E42-935F-607ADA7CBA27}" srcOrd="2" destOrd="0" presId="urn:microsoft.com/office/officeart/2009/3/layout/IncreasingArrowsProcess"/>
    <dgm:cxn modelId="{3AE7B5AB-2F94-4F2C-9B67-5B334EE9E4E2}" type="presParOf" srcId="{A1FA742B-6E96-450F-8B44-2F19C74D8EF7}" destId="{9B8EAE54-E446-48DE-970A-35EBBF44D366}" srcOrd="3" destOrd="0" presId="urn:microsoft.com/office/officeart/2009/3/layout/IncreasingArrowsProcess"/>
    <dgm:cxn modelId="{23CA14E7-3822-4FC7-A21F-F2DE3D50D726}" type="presParOf" srcId="{A1FA742B-6E96-450F-8B44-2F19C74D8EF7}" destId="{00758A7A-712E-488E-85BB-80AF0EAAECDD}" srcOrd="4" destOrd="0" presId="urn:microsoft.com/office/officeart/2009/3/layout/IncreasingArrowsProcess"/>
    <dgm:cxn modelId="{F0028782-C8A9-4AE6-A72C-4CD24CEE6171}" type="presParOf" srcId="{A1FA742B-6E96-450F-8B44-2F19C74D8EF7}" destId="{A3D61497-62E3-46FB-B067-FF761DF3B458}" srcOrd="5" destOrd="0" presId="urn:microsoft.com/office/officeart/2009/3/layout/IncreasingArrowsProcess"/>
    <dgm:cxn modelId="{BE48A480-9184-4EDE-8908-7FF8F9540AEC}" type="presParOf" srcId="{A1FA742B-6E96-450F-8B44-2F19C74D8EF7}" destId="{80133A82-62DB-4026-AFA6-3D94C7F19417}" srcOrd="6" destOrd="0" presId="urn:microsoft.com/office/officeart/2009/3/layout/IncreasingArrowsProcess"/>
    <dgm:cxn modelId="{42481BD5-C66B-43F0-A3D9-E96572BB591A}" type="presParOf" srcId="{A1FA742B-6E96-450F-8B44-2F19C74D8EF7}" destId="{07174A00-89EF-43FF-AFC9-555E4D1E9725}" srcOrd="7" destOrd="0" presId="urn:microsoft.com/office/officeart/2009/3/layout/IncreasingArrowsProcess"/>
    <dgm:cxn modelId="{363F30F4-4842-40DC-A676-BE2E640273BD}" type="presParOf" srcId="{A1FA742B-6E96-450F-8B44-2F19C74D8EF7}" destId="{D236BA5A-852E-4D40-ADEB-36E0C85AD4DD}" srcOrd="8" destOrd="0" presId="urn:microsoft.com/office/officeart/2009/3/layout/IncreasingArrowsProcess"/>
    <dgm:cxn modelId="{207CD6F4-1F23-4436-B8DF-79270607CACE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25, 2013 – Mar 13,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Feb 11, 2013 – Feb 25,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Feb 11, 2013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9C3D1844-8EC9-4581-90EC-3A6952B752DA}">
      <dgm:prSet phldrT="[Text]"/>
      <dgm:spPr/>
      <dgm:t>
        <a:bodyPr/>
        <a:lstStyle/>
        <a:p>
          <a:r>
            <a:rPr lang="en-US" dirty="0" smtClean="0"/>
            <a:t>Time compression</a:t>
          </a:r>
          <a:endParaRPr lang="en-US" dirty="0"/>
        </a:p>
      </dgm:t>
    </dgm:pt>
    <dgm:pt modelId="{CC13715D-021F-4F10-9E3E-3EC903A15E1E}" type="parTrans" cxnId="{7159AFBA-8877-4922-BF2D-ED3E78703899}">
      <dgm:prSet/>
      <dgm:spPr/>
      <dgm:t>
        <a:bodyPr/>
        <a:lstStyle/>
        <a:p>
          <a:endParaRPr lang="en-US"/>
        </a:p>
      </dgm:t>
    </dgm:pt>
    <dgm:pt modelId="{54D067B7-C423-47F4-A500-9CDEC861E93C}" type="sibTrans" cxnId="{7159AFBA-8877-4922-BF2D-ED3E78703899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8A8CF4B9-98E7-44CA-A0BE-0AC4BA60BD23}" type="presOf" srcId="{CDC0A7A5-1252-4094-9226-84691B528C28}" destId="{E0E3EAA1-E545-45A2-80FD-C2C76685AC14}" srcOrd="0" destOrd="0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A21F9DEE-709A-4D15-B187-9BD11909EB34}" type="presOf" srcId="{187FF091-877C-42D2-9749-DB4E571518AE}" destId="{00758A7A-712E-488E-85BB-80AF0EAAECDD}" srcOrd="0" destOrd="0" presId="urn:microsoft.com/office/officeart/2009/3/layout/IncreasingArrowsProcess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FEF9D5DB-B8EB-45CC-A853-2C5B479363FD}" type="presOf" srcId="{2CC3F04E-3DCE-434D-B824-0C2E4312AE74}" destId="{07174A00-89EF-43FF-AFC9-555E4D1E9725}" srcOrd="0" destOrd="1" presId="urn:microsoft.com/office/officeart/2009/3/layout/IncreasingArrowsProcess"/>
    <dgm:cxn modelId="{05C20272-1303-4A42-ACA5-3056BA4A8426}" type="presOf" srcId="{8B63DE58-F8B7-4545-B83E-FEC2DAC54356}" destId="{3D4C1869-CDF2-434B-9915-BAA139030AC3}" srcOrd="0" destOrd="2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97658472-0A7F-4E6C-B0CB-76EE6E94E06D}" type="presOf" srcId="{20176791-CAFA-427C-9C7F-A3BE36272FCF}" destId="{9B8EAE54-E446-48DE-970A-35EBBF44D366}" srcOrd="0" destOrd="3" presId="urn:microsoft.com/office/officeart/2009/3/layout/IncreasingArrowsProcess"/>
    <dgm:cxn modelId="{E3E37868-68B5-4213-A629-ACFAAD3C550E}" type="presOf" srcId="{AC79B300-F8C0-4DDE-AE51-81ABF729DCF5}" destId="{9B8EAE54-E446-48DE-970A-35EBBF44D366}" srcOrd="0" destOrd="0" presId="urn:microsoft.com/office/officeart/2009/3/layout/IncreasingArrowsProcess"/>
    <dgm:cxn modelId="{8785A7E0-B1C0-43C0-9198-EFCFF78B89B9}" type="presOf" srcId="{1EF02400-9F48-4F2C-9356-6BB0A767096B}" destId="{07174A00-89EF-43FF-AFC9-555E4D1E9725}" srcOrd="0" destOrd="0" presId="urn:microsoft.com/office/officeart/2009/3/layout/IncreasingArrowsProcess"/>
    <dgm:cxn modelId="{40BE75DC-BFA6-40CF-9240-BAAC4D4A3DE9}" type="presOf" srcId="{34FAF9F5-5651-4DE3-AAF5-0047CF440DED}" destId="{A3D61497-62E3-46FB-B067-FF761DF3B458}" srcOrd="0" destOrd="3" presId="urn:microsoft.com/office/officeart/2009/3/layout/IncreasingArrowsProcess"/>
    <dgm:cxn modelId="{BA74F3A3-58DB-4FBB-82ED-D7B96AD6D5D9}" type="presOf" srcId="{56126953-6070-4393-8F6B-6129818BC2BE}" destId="{3D46E3DE-48EB-4264-8C15-A46928BE01FE}" srcOrd="0" destOrd="0" presId="urn:microsoft.com/office/officeart/2009/3/layout/IncreasingArrowsProcess"/>
    <dgm:cxn modelId="{6F7DF8E5-20D2-499B-BB2B-C5FE2F46E8A2}" type="presOf" srcId="{6EA317F7-B2F2-4C6D-B8FA-735B5C84B291}" destId="{A3D61497-62E3-46FB-B067-FF761DF3B458}" srcOrd="0" destOrd="2" presId="urn:microsoft.com/office/officeart/2009/3/layout/IncreasingArrowsProcess"/>
    <dgm:cxn modelId="{9B4F1840-7FDF-4D1D-BD89-0CB7D1B755ED}" type="presOf" srcId="{0430AD7B-3C3C-4284-B420-2DDD91769077}" destId="{A55233D7-2E99-4E42-935F-607ADA7CBA27}" srcOrd="0" destOrd="0" presId="urn:microsoft.com/office/officeart/2009/3/layout/IncreasingArrowsProcess"/>
    <dgm:cxn modelId="{0B23CEE5-2649-46AD-9B2B-6D58D49BF585}" type="presOf" srcId="{4CD13FF3-BFB0-4EE5-8AC9-F3329A49BC5F}" destId="{9B8EAE54-E446-48DE-970A-35EBBF44D366}" srcOrd="0" destOrd="1" presId="urn:microsoft.com/office/officeart/2009/3/layout/IncreasingArrowsProcess"/>
    <dgm:cxn modelId="{87BF5076-6CF0-45FC-A1C5-62D2950B750A}" type="presOf" srcId="{0BAE1098-7ED8-4F4A-9341-80E73EEBBDD4}" destId="{3D4C1869-CDF2-434B-9915-BAA139030AC3}" srcOrd="0" destOrd="0" presId="urn:microsoft.com/office/officeart/2009/3/layout/IncreasingArrowsProcess"/>
    <dgm:cxn modelId="{55FB370A-13B5-4A72-BF0A-AF797F576539}" type="presOf" srcId="{1CF8AF79-F6B5-4113-9E03-2A3D938C2B13}" destId="{A3D61497-62E3-46FB-B067-FF761DF3B458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A20E1D92-B722-4C49-A09B-E87769A6F3E0}" type="presOf" srcId="{04C60581-1258-4882-9EEE-25DEBAC204A5}" destId="{07174A00-89EF-43FF-AFC9-555E4D1E9725}" srcOrd="0" destOrd="2" presId="urn:microsoft.com/office/officeart/2009/3/layout/IncreasingArrowsProcess"/>
    <dgm:cxn modelId="{004925DA-49C4-4848-9947-20CF20F9A2E6}" type="presOf" srcId="{4FA0DF5D-BBE5-41C0-BFAD-7877150C23EF}" destId="{80133A82-62DB-4026-AFA6-3D94C7F19417}" srcOrd="0" destOrd="0" presId="urn:microsoft.com/office/officeart/2009/3/layout/IncreasingArrowsProcess"/>
    <dgm:cxn modelId="{1014AE16-5142-4637-BC37-F7A30AD74200}" type="presOf" srcId="{901DF028-90C8-4AB3-AB70-2C8A110BFF8C}" destId="{D236BA5A-852E-4D40-ADEB-36E0C85AD4DD}" srcOrd="0" destOrd="0" presId="urn:microsoft.com/office/officeart/2009/3/layout/IncreasingArrowsProcess"/>
    <dgm:cxn modelId="{7159AFBA-8877-4922-BF2D-ED3E78703899}" srcId="{901DF028-90C8-4AB3-AB70-2C8A110BFF8C}" destId="{9C3D1844-8EC9-4581-90EC-3A6952B752DA}" srcOrd="1" destOrd="0" parTransId="{CC13715D-021F-4F10-9E3E-3EC903A15E1E}" sibTransId="{54D067B7-C423-47F4-A500-9CDEC861E93C}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CC2907F-CCE6-4F75-8787-34BCB34711CF}" type="presOf" srcId="{92F7B536-DADF-40CA-9FB4-76E4E517FCCE}" destId="{A3D61497-62E3-46FB-B067-FF761DF3B458}" srcOrd="0" destOrd="1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6987381A-6680-4CB5-B936-46AD6C65F7C9}" type="presOf" srcId="{9C3D1844-8EC9-4581-90EC-3A6952B752DA}" destId="{3D46E3DE-48EB-4264-8C15-A46928BE01FE}" srcOrd="0" destOrd="1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327436F3-C18F-4BD6-B491-8C1BD1CC1EED}" type="presOf" srcId="{8E60E75C-E12C-4496-A9A5-DD37985292FA}" destId="{3D4C1869-CDF2-434B-9915-BAA139030AC3}" srcOrd="0" destOrd="1" presId="urn:microsoft.com/office/officeart/2009/3/layout/IncreasingArrowsProcess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5E4AC914-5F0D-4665-9C77-8DB925683F03}" type="presOf" srcId="{6B52398D-DC21-496E-B4D5-B1DADEE45709}" destId="{9B8EAE54-E446-48DE-970A-35EBBF44D366}" srcOrd="0" destOrd="2" presId="urn:microsoft.com/office/officeart/2009/3/layout/IncreasingArrowsProcess"/>
    <dgm:cxn modelId="{54AE365A-5BF5-4F70-9E2F-EF08C159EBC2}" type="presOf" srcId="{FB2ADCAC-E07D-4A9A-B9BF-ECDAA147BFE6}" destId="{A1FA742B-6E96-450F-8B44-2F19C74D8EF7}" srcOrd="0" destOrd="0" presId="urn:microsoft.com/office/officeart/2009/3/layout/IncreasingArrowsProcess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1B29F655-3413-4551-BF5E-B6A0E9D5C037}" type="presOf" srcId="{3584DFCE-06CE-4C49-A702-58028B0166C1}" destId="{A3D61497-62E3-46FB-B067-FF761DF3B458}" srcOrd="0" destOrd="4" presId="urn:microsoft.com/office/officeart/2009/3/layout/IncreasingArrowsProcess"/>
    <dgm:cxn modelId="{AA370199-71FA-497D-99BD-1242DF247CC8}" type="presParOf" srcId="{A1FA742B-6E96-450F-8B44-2F19C74D8EF7}" destId="{E0E3EAA1-E545-45A2-80FD-C2C76685AC14}" srcOrd="0" destOrd="0" presId="urn:microsoft.com/office/officeart/2009/3/layout/IncreasingArrowsProcess"/>
    <dgm:cxn modelId="{87E0542A-B61C-4B1E-A158-BAA10116A8A4}" type="presParOf" srcId="{A1FA742B-6E96-450F-8B44-2F19C74D8EF7}" destId="{3D4C1869-CDF2-434B-9915-BAA139030AC3}" srcOrd="1" destOrd="0" presId="urn:microsoft.com/office/officeart/2009/3/layout/IncreasingArrowsProcess"/>
    <dgm:cxn modelId="{84D3AD34-0E9B-4441-AC12-E3F5210672FF}" type="presParOf" srcId="{A1FA742B-6E96-450F-8B44-2F19C74D8EF7}" destId="{A55233D7-2E99-4E42-935F-607ADA7CBA27}" srcOrd="2" destOrd="0" presId="urn:microsoft.com/office/officeart/2009/3/layout/IncreasingArrowsProcess"/>
    <dgm:cxn modelId="{157769DD-0C4A-46B4-91EE-8A9408CA7BAD}" type="presParOf" srcId="{A1FA742B-6E96-450F-8B44-2F19C74D8EF7}" destId="{9B8EAE54-E446-48DE-970A-35EBBF44D366}" srcOrd="3" destOrd="0" presId="urn:microsoft.com/office/officeart/2009/3/layout/IncreasingArrowsProcess"/>
    <dgm:cxn modelId="{4883BDDF-5B2F-442C-B032-AA4A4C68ACCC}" type="presParOf" srcId="{A1FA742B-6E96-450F-8B44-2F19C74D8EF7}" destId="{00758A7A-712E-488E-85BB-80AF0EAAECDD}" srcOrd="4" destOrd="0" presId="urn:microsoft.com/office/officeart/2009/3/layout/IncreasingArrowsProcess"/>
    <dgm:cxn modelId="{7697953B-6817-4237-87E4-E11ECF6A1199}" type="presParOf" srcId="{A1FA742B-6E96-450F-8B44-2F19C74D8EF7}" destId="{A3D61497-62E3-46FB-B067-FF761DF3B458}" srcOrd="5" destOrd="0" presId="urn:microsoft.com/office/officeart/2009/3/layout/IncreasingArrowsProcess"/>
    <dgm:cxn modelId="{E2DE1A27-242C-4F3A-9A5D-BC5E41E667F0}" type="presParOf" srcId="{A1FA742B-6E96-450F-8B44-2F19C74D8EF7}" destId="{80133A82-62DB-4026-AFA6-3D94C7F19417}" srcOrd="6" destOrd="0" presId="urn:microsoft.com/office/officeart/2009/3/layout/IncreasingArrowsProcess"/>
    <dgm:cxn modelId="{28B9204E-3D05-42B8-A804-CC7A1D3153BD}" type="presParOf" srcId="{A1FA742B-6E96-450F-8B44-2F19C74D8EF7}" destId="{07174A00-89EF-43FF-AFC9-555E4D1E9725}" srcOrd="7" destOrd="0" presId="urn:microsoft.com/office/officeart/2009/3/layout/IncreasingArrowsProcess"/>
    <dgm:cxn modelId="{85512304-EDC8-4F0D-8C69-2C9BA2B7C0C4}" type="presParOf" srcId="{A1FA742B-6E96-450F-8B44-2F19C74D8EF7}" destId="{D236BA5A-852E-4D40-ADEB-36E0C85AD4DD}" srcOrd="8" destOrd="0" presId="urn:microsoft.com/office/officeart/2009/3/layout/IncreasingArrowsProcess"/>
    <dgm:cxn modelId="{87501D1C-D7F8-4177-8124-F79F58E7F9EC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6438C01D-5C51-4C07-82DC-B7555FBEA17B}" type="presOf" srcId="{716315DA-5E54-454D-953A-804902EDB543}" destId="{2D22364B-A42E-4E33-BAAD-805EFEFFAFC4}" srcOrd="0" destOrd="0" presId="urn:microsoft.com/office/officeart/2005/8/layout/hierarchy2"/>
    <dgm:cxn modelId="{09E77406-22CC-4316-AC1F-001BC7856625}" type="presOf" srcId="{5C41960D-E8EA-4D9C-A2D2-8C71AAB6681A}" destId="{EF9BF24D-BA73-4AB2-B8B4-79EFCE174D77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28073FC-2C09-4716-A677-C30B482BC01A}" type="presOf" srcId="{9A34662C-091C-4D5D-B82B-D19B10A973CE}" destId="{67F0A586-26F9-4728-A875-4BC384A27D30}" srcOrd="0" destOrd="0" presId="urn:microsoft.com/office/officeart/2005/8/layout/hierarchy2"/>
    <dgm:cxn modelId="{04745B98-9EAD-4B5F-9A97-0B780D784F4F}" type="presOf" srcId="{7723EC10-BA9C-406C-AF53-EE4A9990EBD4}" destId="{3D736CB6-658B-490F-95E3-BFC3BBBA1F5C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DD7F56AC-9536-4CB3-9620-C31F701CA833}" type="presOf" srcId="{8F2623A8-776B-4A7E-A772-C4E5719AA455}" destId="{0F2D9A1C-5382-42A2-BFF6-0D39135A0EE8}" srcOrd="0" destOrd="0" presId="urn:microsoft.com/office/officeart/2005/8/layout/hierarchy2"/>
    <dgm:cxn modelId="{60D6F071-4BCF-4957-B2C3-A148A15CF73D}" type="presOf" srcId="{1C908DB8-240E-4F8F-9248-149448C396E6}" destId="{31C7623E-B749-44B2-8AD4-D61743AD39C6}" srcOrd="0" destOrd="0" presId="urn:microsoft.com/office/officeart/2005/8/layout/hierarchy2"/>
    <dgm:cxn modelId="{8B00F9C0-91A9-4053-993D-512814FA0E49}" type="presOf" srcId="{B2EB807D-1CF4-4E6E-8FA7-556EB1ABF7F2}" destId="{FF5C9206-818C-4E05-BD74-DA447E64301C}" srcOrd="1" destOrd="0" presId="urn:microsoft.com/office/officeart/2005/8/layout/hierarchy2"/>
    <dgm:cxn modelId="{066BC2D4-4410-4D24-B783-A1D8CBDF9A67}" type="presOf" srcId="{B5200594-3CC4-4017-A7B4-1484C7CBB0F2}" destId="{C0F2A2DF-BC70-4DE3-8C84-32F5F81F6FC9}" srcOrd="0" destOrd="0" presId="urn:microsoft.com/office/officeart/2005/8/layout/hierarchy2"/>
    <dgm:cxn modelId="{4B770BF8-B8D4-499A-A40A-B776483AAFBE}" type="presOf" srcId="{82407A95-5732-480C-8DAA-43601F2F4012}" destId="{4D3C7C30-870F-497E-BE76-7220AD03C624}" srcOrd="0" destOrd="0" presId="urn:microsoft.com/office/officeart/2005/8/layout/hierarchy2"/>
    <dgm:cxn modelId="{162C7BB0-1915-4E67-B757-C15657AED76D}" type="presOf" srcId="{B9A83CA0-F1BC-4CF4-86EE-EC72697F547E}" destId="{F33D2B5E-B60C-4D07-846E-39A8B4D63E7B}" srcOrd="1" destOrd="0" presId="urn:microsoft.com/office/officeart/2005/8/layout/hierarchy2"/>
    <dgm:cxn modelId="{305B9B2B-508D-4FED-A91E-50EBFD66551E}" type="presOf" srcId="{9A34662C-091C-4D5D-B82B-D19B10A973CE}" destId="{94F79171-E972-4886-9BF1-E6A9203B2323}" srcOrd="1" destOrd="0" presId="urn:microsoft.com/office/officeart/2005/8/layout/hierarchy2"/>
    <dgm:cxn modelId="{13C0AEF0-B8BB-493E-B653-A569077F0F95}" type="presOf" srcId="{36BEEC2B-CB1C-4723-9AFF-276D829CC1E2}" destId="{CC83D792-1FB4-4C62-8842-83289E3B6C3A}" srcOrd="1" destOrd="0" presId="urn:microsoft.com/office/officeart/2005/8/layout/hierarchy2"/>
    <dgm:cxn modelId="{FAEAF181-8E5E-4676-845C-E2288DA0300B}" type="presOf" srcId="{B9A83CA0-F1BC-4CF4-86EE-EC72697F547E}" destId="{F4BB73DE-9B63-490D-B79F-9F7570FCBC3A}" srcOrd="0" destOrd="0" presId="urn:microsoft.com/office/officeart/2005/8/layout/hierarchy2"/>
    <dgm:cxn modelId="{93921A56-430C-4730-8A8C-962343569C9C}" type="presOf" srcId="{0A09B83F-E9BC-4470-AECF-0DA7BF30360F}" destId="{684D148F-C775-4A3C-A236-4A931275DD7A}" srcOrd="0" destOrd="0" presId="urn:microsoft.com/office/officeart/2005/8/layout/hierarchy2"/>
    <dgm:cxn modelId="{040F5BE3-67B8-4FF6-B20F-CCEA7DB96EE7}" type="presOf" srcId="{2BA5B6A3-74A3-4FB5-B85A-6FD7FB4855DB}" destId="{BF703005-2797-408F-8988-C83481FCF543}" srcOrd="0" destOrd="0" presId="urn:microsoft.com/office/officeart/2005/8/layout/hierarchy2"/>
    <dgm:cxn modelId="{628E20EA-A3A8-46F2-B9CA-AC7541567ABE}" type="presOf" srcId="{48238646-0D2C-46A5-9F81-E315014A1CC4}" destId="{5DA3323B-7E52-4D24-9CBB-30810E4D06D3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F9FA74D-8329-45D4-A6B1-A6D19A2ED5F6}" type="presOf" srcId="{AAB43E3E-31D9-4C5A-AB75-2A36995CDC31}" destId="{581FED48-8D81-44AD-9CDD-6CB965937E5A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D1566158-438B-4B28-95D5-91D6941B0D41}" type="presOf" srcId="{716315DA-5E54-454D-953A-804902EDB543}" destId="{8D1A5062-3023-475D-B83D-29A82EC75B51}" srcOrd="1" destOrd="0" presId="urn:microsoft.com/office/officeart/2005/8/layout/hierarchy2"/>
    <dgm:cxn modelId="{DA2E1C8D-4396-46F0-AA60-52FD01F8C766}" type="presOf" srcId="{B2EB807D-1CF4-4E6E-8FA7-556EB1ABF7F2}" destId="{4FEE6ACF-0F31-4D37-9021-7A7D38517514}" srcOrd="0" destOrd="0" presId="urn:microsoft.com/office/officeart/2005/8/layout/hierarchy2"/>
    <dgm:cxn modelId="{9B997F61-9CE2-4539-BDD7-C03C1B9210E9}" type="presOf" srcId="{36BEEC2B-CB1C-4723-9AFF-276D829CC1E2}" destId="{ABDF6B71-9BC6-47C1-91D8-34ED04921C8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2903684A-17D9-4148-BA91-B1CCEBB0C510}" type="presOf" srcId="{064BB6C3-232F-496C-9B43-8C597DE08D46}" destId="{6DAC985E-CEE1-4552-A8E5-3AB2B4CDBC46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7EAB7BD2-9285-4534-AB97-54F136F4DFC4}" type="presOf" srcId="{FD83DB7A-DDD3-484B-8C63-89E8A2EBCA97}" destId="{7294E418-4945-4D06-85F6-3F5AF1DEF6CC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C8FFFD2-DE86-4A3C-8950-5DF9973E3904}" type="presOf" srcId="{C1FA8519-0594-45E2-8CB4-7C60AB359E0A}" destId="{EE54DCCC-4671-48C1-93C3-C1F68D67B363}" srcOrd="0" destOrd="0" presId="urn:microsoft.com/office/officeart/2005/8/layout/hierarchy2"/>
    <dgm:cxn modelId="{BF1FBF03-99E4-4D94-9BB6-ADAD13E356AF}" type="presOf" srcId="{99BA4EF5-F241-4E8E-A39A-F1A30419F574}" destId="{88D88AA6-90CA-4B2D-83B0-D38DCDB26834}" srcOrd="0" destOrd="0" presId="urn:microsoft.com/office/officeart/2005/8/layout/hierarchy2"/>
    <dgm:cxn modelId="{47A5A27A-4DEC-414D-B0C8-F6A0ADBB5AF2}" type="presOf" srcId="{DFC378B6-00AB-4FD9-8828-7ACCE5239402}" destId="{BCDD66F6-5FCA-455C-A3A4-E5DCE3CFF429}" srcOrd="0" destOrd="0" presId="urn:microsoft.com/office/officeart/2005/8/layout/hierarchy2"/>
    <dgm:cxn modelId="{D907FD2F-BF30-40B0-89B9-D6905D2D2955}" type="presOf" srcId="{C1FA8519-0594-45E2-8CB4-7C60AB359E0A}" destId="{6680E1A4-2E1B-4FA5-9AD0-54045137CF14}" srcOrd="1" destOrd="0" presId="urn:microsoft.com/office/officeart/2005/8/layout/hierarchy2"/>
    <dgm:cxn modelId="{B67E9CFB-8C55-45AD-AF42-2D0FA0A12F8D}" type="presOf" srcId="{B5200594-3CC4-4017-A7B4-1484C7CBB0F2}" destId="{523C6949-7661-437A-BBD8-410817F502C9}" srcOrd="1" destOrd="0" presId="urn:microsoft.com/office/officeart/2005/8/layout/hierarchy2"/>
    <dgm:cxn modelId="{D2EF320E-F842-4C31-8A15-85139198B2A8}" type="presOf" srcId="{48238646-0D2C-46A5-9F81-E315014A1CC4}" destId="{39AC2704-EB01-4509-8973-C1123278BFE3}" srcOrd="1" destOrd="0" presId="urn:microsoft.com/office/officeart/2005/8/layout/hierarchy2"/>
    <dgm:cxn modelId="{B47C1EAE-EA8C-40B2-ABD3-BA3E022597E8}" type="presOf" srcId="{2A3F3E67-45E4-48AA-978F-21094430D7B9}" destId="{CE59DB9E-22A6-4F7C-AC02-BDBB30E709CD}" srcOrd="1" destOrd="0" presId="urn:microsoft.com/office/officeart/2005/8/layout/hierarchy2"/>
    <dgm:cxn modelId="{B026C251-0237-475B-ABFB-3CA3E8CC98FB}" type="presOf" srcId="{3C523BD1-F41D-4E95-AFE4-FADE96D8E3E5}" destId="{99549E32-0AE5-43CA-AEB9-CD04FAA67C59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BCC5DBA5-12D6-4383-8216-F64158F86B9D}" type="presOf" srcId="{2A3F3E67-45E4-48AA-978F-21094430D7B9}" destId="{279D4908-F381-4678-B39F-28FD856A56FB}" srcOrd="0" destOrd="0" presId="urn:microsoft.com/office/officeart/2005/8/layout/hierarchy2"/>
    <dgm:cxn modelId="{9930C0F6-254A-4A2C-92D3-E227B7C5E576}" type="presParOf" srcId="{31C7623E-B749-44B2-8AD4-D61743AD39C6}" destId="{15650950-822A-4EC1-9826-A5D860918C48}" srcOrd="0" destOrd="0" presId="urn:microsoft.com/office/officeart/2005/8/layout/hierarchy2"/>
    <dgm:cxn modelId="{7B82800F-3EB8-491D-BB67-5567BFA0D274}" type="presParOf" srcId="{15650950-822A-4EC1-9826-A5D860918C48}" destId="{581FED48-8D81-44AD-9CDD-6CB965937E5A}" srcOrd="0" destOrd="0" presId="urn:microsoft.com/office/officeart/2005/8/layout/hierarchy2"/>
    <dgm:cxn modelId="{4CC5B1FF-1330-4F52-B171-27C8362A34BB}" type="presParOf" srcId="{15650950-822A-4EC1-9826-A5D860918C48}" destId="{7000340E-5CF6-49C4-A7FE-4F9031AE42D0}" srcOrd="1" destOrd="0" presId="urn:microsoft.com/office/officeart/2005/8/layout/hierarchy2"/>
    <dgm:cxn modelId="{E710268B-C670-4070-9C23-6171E37775EA}" type="presParOf" srcId="{7000340E-5CF6-49C4-A7FE-4F9031AE42D0}" destId="{F4BB73DE-9B63-490D-B79F-9F7570FCBC3A}" srcOrd="0" destOrd="0" presId="urn:microsoft.com/office/officeart/2005/8/layout/hierarchy2"/>
    <dgm:cxn modelId="{042A85B2-25F3-486A-99F0-2856776903EB}" type="presParOf" srcId="{F4BB73DE-9B63-490D-B79F-9F7570FCBC3A}" destId="{F33D2B5E-B60C-4D07-846E-39A8B4D63E7B}" srcOrd="0" destOrd="0" presId="urn:microsoft.com/office/officeart/2005/8/layout/hierarchy2"/>
    <dgm:cxn modelId="{10D0ABEB-82B9-4998-97CC-9E615EEB8F2D}" type="presParOf" srcId="{7000340E-5CF6-49C4-A7FE-4F9031AE42D0}" destId="{4A7694AF-1734-4AF2-BEF5-CBB2185B2AEE}" srcOrd="1" destOrd="0" presId="urn:microsoft.com/office/officeart/2005/8/layout/hierarchy2"/>
    <dgm:cxn modelId="{F0EB5D0A-7C0E-48FB-AF74-0505244F224A}" type="presParOf" srcId="{4A7694AF-1734-4AF2-BEF5-CBB2185B2AEE}" destId="{684D148F-C775-4A3C-A236-4A931275DD7A}" srcOrd="0" destOrd="0" presId="urn:microsoft.com/office/officeart/2005/8/layout/hierarchy2"/>
    <dgm:cxn modelId="{86DB81B9-75B0-406C-A97A-BB4E7D5C8C54}" type="presParOf" srcId="{4A7694AF-1734-4AF2-BEF5-CBB2185B2AEE}" destId="{8F180975-4B3F-4BCB-8769-B78419FEC7EF}" srcOrd="1" destOrd="0" presId="urn:microsoft.com/office/officeart/2005/8/layout/hierarchy2"/>
    <dgm:cxn modelId="{BC549C4B-84F3-4317-AED2-75A259485D34}" type="presParOf" srcId="{7000340E-5CF6-49C4-A7FE-4F9031AE42D0}" destId="{4FEE6ACF-0F31-4D37-9021-7A7D38517514}" srcOrd="2" destOrd="0" presId="urn:microsoft.com/office/officeart/2005/8/layout/hierarchy2"/>
    <dgm:cxn modelId="{A10E8515-2A27-47D8-9973-C333E755C348}" type="presParOf" srcId="{4FEE6ACF-0F31-4D37-9021-7A7D38517514}" destId="{FF5C9206-818C-4E05-BD74-DA447E64301C}" srcOrd="0" destOrd="0" presId="urn:microsoft.com/office/officeart/2005/8/layout/hierarchy2"/>
    <dgm:cxn modelId="{1DE6C940-2D6A-49EE-A26C-92E05D8A6DE2}" type="presParOf" srcId="{7000340E-5CF6-49C4-A7FE-4F9031AE42D0}" destId="{B9ABEC1E-6596-4ACB-934B-C5533AE0DF46}" srcOrd="3" destOrd="0" presId="urn:microsoft.com/office/officeart/2005/8/layout/hierarchy2"/>
    <dgm:cxn modelId="{134004F3-0148-4763-BB94-4EF20A27C31F}" type="presParOf" srcId="{B9ABEC1E-6596-4ACB-934B-C5533AE0DF46}" destId="{4D3C7C30-870F-497E-BE76-7220AD03C624}" srcOrd="0" destOrd="0" presId="urn:microsoft.com/office/officeart/2005/8/layout/hierarchy2"/>
    <dgm:cxn modelId="{B818CAED-FA6C-4753-965D-107728F6F68D}" type="presParOf" srcId="{B9ABEC1E-6596-4ACB-934B-C5533AE0DF46}" destId="{378F90FD-0CBD-4708-8ACD-38AFCCBB0CA9}" srcOrd="1" destOrd="0" presId="urn:microsoft.com/office/officeart/2005/8/layout/hierarchy2"/>
    <dgm:cxn modelId="{433629B7-4B50-45F5-A2ED-9597BCED5469}" type="presParOf" srcId="{378F90FD-0CBD-4708-8ACD-38AFCCBB0CA9}" destId="{5DA3323B-7E52-4D24-9CBB-30810E4D06D3}" srcOrd="0" destOrd="0" presId="urn:microsoft.com/office/officeart/2005/8/layout/hierarchy2"/>
    <dgm:cxn modelId="{E5360B03-F23B-4E27-A565-6349D77DEF88}" type="presParOf" srcId="{5DA3323B-7E52-4D24-9CBB-30810E4D06D3}" destId="{39AC2704-EB01-4509-8973-C1123278BFE3}" srcOrd="0" destOrd="0" presId="urn:microsoft.com/office/officeart/2005/8/layout/hierarchy2"/>
    <dgm:cxn modelId="{7E5F36D6-B66E-4CF9-ACC5-8AFB4AB5524B}" type="presParOf" srcId="{378F90FD-0CBD-4708-8ACD-38AFCCBB0CA9}" destId="{0BC54922-C3B1-4FB7-AF8A-D201B1467239}" srcOrd="1" destOrd="0" presId="urn:microsoft.com/office/officeart/2005/8/layout/hierarchy2"/>
    <dgm:cxn modelId="{27FC63C6-8343-4BE6-B606-64F34A9BA1F7}" type="presParOf" srcId="{0BC54922-C3B1-4FB7-AF8A-D201B1467239}" destId="{7294E418-4945-4D06-85F6-3F5AF1DEF6CC}" srcOrd="0" destOrd="0" presId="urn:microsoft.com/office/officeart/2005/8/layout/hierarchy2"/>
    <dgm:cxn modelId="{1F521CBE-C63A-4126-92EB-E07ADF6B82E1}" type="presParOf" srcId="{0BC54922-C3B1-4FB7-AF8A-D201B1467239}" destId="{FA6D784C-AF19-45F9-8259-E85AC51F228F}" srcOrd="1" destOrd="0" presId="urn:microsoft.com/office/officeart/2005/8/layout/hierarchy2"/>
    <dgm:cxn modelId="{18C2DE2D-AD72-4A2D-9307-70185F529944}" type="presParOf" srcId="{378F90FD-0CBD-4708-8ACD-38AFCCBB0CA9}" destId="{67F0A586-26F9-4728-A875-4BC384A27D30}" srcOrd="2" destOrd="0" presId="urn:microsoft.com/office/officeart/2005/8/layout/hierarchy2"/>
    <dgm:cxn modelId="{636377C1-C553-4D41-8410-EAF1CD80D71F}" type="presParOf" srcId="{67F0A586-26F9-4728-A875-4BC384A27D30}" destId="{94F79171-E972-4886-9BF1-E6A9203B2323}" srcOrd="0" destOrd="0" presId="urn:microsoft.com/office/officeart/2005/8/layout/hierarchy2"/>
    <dgm:cxn modelId="{613D5205-CA1F-47E0-BA50-335D6C473133}" type="presParOf" srcId="{378F90FD-0CBD-4708-8ACD-38AFCCBB0CA9}" destId="{04CCD82C-2F68-4945-A688-E2144B22C487}" srcOrd="3" destOrd="0" presId="urn:microsoft.com/office/officeart/2005/8/layout/hierarchy2"/>
    <dgm:cxn modelId="{6BF3B9F9-BE0C-484B-B55B-111306A8F9E1}" type="presParOf" srcId="{04CCD82C-2F68-4945-A688-E2144B22C487}" destId="{0F2D9A1C-5382-42A2-BFF6-0D39135A0EE8}" srcOrd="0" destOrd="0" presId="urn:microsoft.com/office/officeart/2005/8/layout/hierarchy2"/>
    <dgm:cxn modelId="{CE424F5D-4453-4CE0-9033-B28528C7433A}" type="presParOf" srcId="{04CCD82C-2F68-4945-A688-E2144B22C487}" destId="{5C3876F5-1E55-414D-8580-BD8D7D32C4A8}" srcOrd="1" destOrd="0" presId="urn:microsoft.com/office/officeart/2005/8/layout/hierarchy2"/>
    <dgm:cxn modelId="{165F4557-8850-4296-8DC5-97950ACD3B8F}" type="presParOf" srcId="{378F90FD-0CBD-4708-8ACD-38AFCCBB0CA9}" destId="{C0F2A2DF-BC70-4DE3-8C84-32F5F81F6FC9}" srcOrd="4" destOrd="0" presId="urn:microsoft.com/office/officeart/2005/8/layout/hierarchy2"/>
    <dgm:cxn modelId="{B0DEBE80-4E78-4421-859E-C9DEE70C336C}" type="presParOf" srcId="{C0F2A2DF-BC70-4DE3-8C84-32F5F81F6FC9}" destId="{523C6949-7661-437A-BBD8-410817F502C9}" srcOrd="0" destOrd="0" presId="urn:microsoft.com/office/officeart/2005/8/layout/hierarchy2"/>
    <dgm:cxn modelId="{8B8AEC66-19FE-4B85-BCA0-E5B878E58610}" type="presParOf" srcId="{378F90FD-0CBD-4708-8ACD-38AFCCBB0CA9}" destId="{49AF503F-8A40-4025-94A5-235FDED88FE5}" srcOrd="5" destOrd="0" presId="urn:microsoft.com/office/officeart/2005/8/layout/hierarchy2"/>
    <dgm:cxn modelId="{EA2682F4-D3C2-4CD2-820A-157F5377F5D0}" type="presParOf" srcId="{49AF503F-8A40-4025-94A5-235FDED88FE5}" destId="{6DAC985E-CEE1-4552-A8E5-3AB2B4CDBC46}" srcOrd="0" destOrd="0" presId="urn:microsoft.com/office/officeart/2005/8/layout/hierarchy2"/>
    <dgm:cxn modelId="{4E7A5BA6-2A10-4BBF-B5A9-50921BE1B1AD}" type="presParOf" srcId="{49AF503F-8A40-4025-94A5-235FDED88FE5}" destId="{0ECFB5A3-F846-49D6-ABE0-86474048C20B}" srcOrd="1" destOrd="0" presId="urn:microsoft.com/office/officeart/2005/8/layout/hierarchy2"/>
    <dgm:cxn modelId="{218B28A6-E03A-4C20-B6D2-A2D6B25B6A2B}" type="presParOf" srcId="{0ECFB5A3-F846-49D6-ABE0-86474048C20B}" destId="{279D4908-F381-4678-B39F-28FD856A56FB}" srcOrd="0" destOrd="0" presId="urn:microsoft.com/office/officeart/2005/8/layout/hierarchy2"/>
    <dgm:cxn modelId="{F6967D52-209A-4EA1-B124-5536011264DE}" type="presParOf" srcId="{279D4908-F381-4678-B39F-28FD856A56FB}" destId="{CE59DB9E-22A6-4F7C-AC02-BDBB30E709CD}" srcOrd="0" destOrd="0" presId="urn:microsoft.com/office/officeart/2005/8/layout/hierarchy2"/>
    <dgm:cxn modelId="{0D50D06E-87A5-4B18-BE32-94FA9C51BFB2}" type="presParOf" srcId="{0ECFB5A3-F846-49D6-ABE0-86474048C20B}" destId="{15B8E6C2-FC80-467A-8475-04B4F0461C0A}" srcOrd="1" destOrd="0" presId="urn:microsoft.com/office/officeart/2005/8/layout/hierarchy2"/>
    <dgm:cxn modelId="{B367E1CF-42BA-4FDD-862A-18E8589C6F4D}" type="presParOf" srcId="{15B8E6C2-FC80-467A-8475-04B4F0461C0A}" destId="{BCDD66F6-5FCA-455C-A3A4-E5DCE3CFF429}" srcOrd="0" destOrd="0" presId="urn:microsoft.com/office/officeart/2005/8/layout/hierarchy2"/>
    <dgm:cxn modelId="{25EE52BE-5931-4B90-A48F-2488DAB89650}" type="presParOf" srcId="{15B8E6C2-FC80-467A-8475-04B4F0461C0A}" destId="{5E755135-6693-4C0A-A418-B328C478531A}" srcOrd="1" destOrd="0" presId="urn:microsoft.com/office/officeart/2005/8/layout/hierarchy2"/>
    <dgm:cxn modelId="{A643558D-F5C8-4DA0-B70B-875D3A8ACB88}" type="presParOf" srcId="{31C7623E-B749-44B2-8AD4-D61743AD39C6}" destId="{A73B1CA4-EF82-4769-A223-D0A6A16DB976}" srcOrd="1" destOrd="0" presId="urn:microsoft.com/office/officeart/2005/8/layout/hierarchy2"/>
    <dgm:cxn modelId="{0CB7D078-0B1A-4EAE-98A0-5A9BEE79D186}" type="presParOf" srcId="{A73B1CA4-EF82-4769-A223-D0A6A16DB976}" destId="{3D736CB6-658B-490F-95E3-BFC3BBBA1F5C}" srcOrd="0" destOrd="0" presId="urn:microsoft.com/office/officeart/2005/8/layout/hierarchy2"/>
    <dgm:cxn modelId="{7FD337FE-A20A-4AAF-ACE5-BD36C19F0197}" type="presParOf" srcId="{A73B1CA4-EF82-4769-A223-D0A6A16DB976}" destId="{8AC69220-72BE-4D37-AFA7-9EF0F482E67E}" srcOrd="1" destOrd="0" presId="urn:microsoft.com/office/officeart/2005/8/layout/hierarchy2"/>
    <dgm:cxn modelId="{492B3F36-CB1F-4CA7-BE6D-1C17CE0C1A9A}" type="presParOf" srcId="{31C7623E-B749-44B2-8AD4-D61743AD39C6}" destId="{BA9B2A09-DC37-4A42-9B7D-E64542DD662F}" srcOrd="2" destOrd="0" presId="urn:microsoft.com/office/officeart/2005/8/layout/hierarchy2"/>
    <dgm:cxn modelId="{BE847B50-2540-437E-861F-4C6A529E6AA2}" type="presParOf" srcId="{BA9B2A09-DC37-4A42-9B7D-E64542DD662F}" destId="{EF9BF24D-BA73-4AB2-B8B4-79EFCE174D77}" srcOrd="0" destOrd="0" presId="urn:microsoft.com/office/officeart/2005/8/layout/hierarchy2"/>
    <dgm:cxn modelId="{F16AE4AE-7BFB-45CA-8631-D2FF6BC81E29}" type="presParOf" srcId="{BA9B2A09-DC37-4A42-9B7D-E64542DD662F}" destId="{BAA691EE-C255-458C-A36C-F001325EEE50}" srcOrd="1" destOrd="0" presId="urn:microsoft.com/office/officeart/2005/8/layout/hierarchy2"/>
    <dgm:cxn modelId="{F511F3AA-7882-4BA5-90F9-C14FC8C20994}" type="presParOf" srcId="{BAA691EE-C255-458C-A36C-F001325EEE50}" destId="{EE54DCCC-4671-48C1-93C3-C1F68D67B363}" srcOrd="0" destOrd="0" presId="urn:microsoft.com/office/officeart/2005/8/layout/hierarchy2"/>
    <dgm:cxn modelId="{6CD10276-F644-4722-830B-25D34F5C4D6A}" type="presParOf" srcId="{EE54DCCC-4671-48C1-93C3-C1F68D67B363}" destId="{6680E1A4-2E1B-4FA5-9AD0-54045137CF14}" srcOrd="0" destOrd="0" presId="urn:microsoft.com/office/officeart/2005/8/layout/hierarchy2"/>
    <dgm:cxn modelId="{BFCC109B-F187-43F4-BDC7-3EFA4F15EA98}" type="presParOf" srcId="{BAA691EE-C255-458C-A36C-F001325EEE50}" destId="{EC4D65D3-D435-467C-9825-4CE8DF1EB7C8}" srcOrd="1" destOrd="0" presId="urn:microsoft.com/office/officeart/2005/8/layout/hierarchy2"/>
    <dgm:cxn modelId="{6DBA7D4C-ADF3-46A0-8530-0686ED71A7D4}" type="presParOf" srcId="{EC4D65D3-D435-467C-9825-4CE8DF1EB7C8}" destId="{88D88AA6-90CA-4B2D-83B0-D38DCDB26834}" srcOrd="0" destOrd="0" presId="urn:microsoft.com/office/officeart/2005/8/layout/hierarchy2"/>
    <dgm:cxn modelId="{3CDEA1AA-EC75-462E-9D54-A8248616D787}" type="presParOf" srcId="{EC4D65D3-D435-467C-9825-4CE8DF1EB7C8}" destId="{A500C309-0984-4166-9E54-82680C0B9738}" srcOrd="1" destOrd="0" presId="urn:microsoft.com/office/officeart/2005/8/layout/hierarchy2"/>
    <dgm:cxn modelId="{926D5EB5-6D95-4682-A301-D3BFFD96BDEB}" type="presParOf" srcId="{A500C309-0984-4166-9E54-82680C0B9738}" destId="{2D22364B-A42E-4E33-BAAD-805EFEFFAFC4}" srcOrd="0" destOrd="0" presId="urn:microsoft.com/office/officeart/2005/8/layout/hierarchy2"/>
    <dgm:cxn modelId="{D6C4D3CA-B967-49BA-9D90-838A6D761177}" type="presParOf" srcId="{2D22364B-A42E-4E33-BAAD-805EFEFFAFC4}" destId="{8D1A5062-3023-475D-B83D-29A82EC75B51}" srcOrd="0" destOrd="0" presId="urn:microsoft.com/office/officeart/2005/8/layout/hierarchy2"/>
    <dgm:cxn modelId="{DEEA4200-2147-456B-852B-D47E98889711}" type="presParOf" srcId="{A500C309-0984-4166-9E54-82680C0B9738}" destId="{15C08518-7C3C-483A-8E5F-0E6D4866A591}" srcOrd="1" destOrd="0" presId="urn:microsoft.com/office/officeart/2005/8/layout/hierarchy2"/>
    <dgm:cxn modelId="{2FE24A52-4E77-47F4-833F-84FE2D40A8FA}" type="presParOf" srcId="{15C08518-7C3C-483A-8E5F-0E6D4866A591}" destId="{99549E32-0AE5-43CA-AEB9-CD04FAA67C59}" srcOrd="0" destOrd="0" presId="urn:microsoft.com/office/officeart/2005/8/layout/hierarchy2"/>
    <dgm:cxn modelId="{09D2A2E7-770B-4FD5-A080-1CBAEDBECFA4}" type="presParOf" srcId="{15C08518-7C3C-483A-8E5F-0E6D4866A591}" destId="{6268CE90-0A0B-4C21-AF36-A646E5623947}" srcOrd="1" destOrd="0" presId="urn:microsoft.com/office/officeart/2005/8/layout/hierarchy2"/>
    <dgm:cxn modelId="{DCF3F5CC-5A2E-44AB-8667-340290D2D492}" type="presParOf" srcId="{6268CE90-0A0B-4C21-AF36-A646E5623947}" destId="{ABDF6B71-9BC6-47C1-91D8-34ED04921C84}" srcOrd="0" destOrd="0" presId="urn:microsoft.com/office/officeart/2005/8/layout/hierarchy2"/>
    <dgm:cxn modelId="{177919FF-A4C3-426B-A6A5-596C58880614}" type="presParOf" srcId="{ABDF6B71-9BC6-47C1-91D8-34ED04921C84}" destId="{CC83D792-1FB4-4C62-8842-83289E3B6C3A}" srcOrd="0" destOrd="0" presId="urn:microsoft.com/office/officeart/2005/8/layout/hierarchy2"/>
    <dgm:cxn modelId="{69246CDE-BF5D-4DBD-B2A6-0B97A55285CA}" type="presParOf" srcId="{6268CE90-0A0B-4C21-AF36-A646E5623947}" destId="{7A68AD16-28D1-4C5F-8F78-B6F751DBF282}" srcOrd="1" destOrd="0" presId="urn:microsoft.com/office/officeart/2005/8/layout/hierarchy2"/>
    <dgm:cxn modelId="{8C16F0D1-5C9F-40EB-AC34-23DB02FF9B7F}" type="presParOf" srcId="{7A68AD16-28D1-4C5F-8F78-B6F751DBF282}" destId="{BF703005-2797-408F-8988-C83481FCF543}" srcOrd="0" destOrd="0" presId="urn:microsoft.com/office/officeart/2005/8/layout/hierarchy2"/>
    <dgm:cxn modelId="{5E597F8A-372D-4754-A5D7-228A078A94EB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8512123B-6447-40C8-B6C2-1FF7FFEDFBF7}" type="presOf" srcId="{B9A83CA0-F1BC-4CF4-86EE-EC72697F547E}" destId="{F33D2B5E-B60C-4D07-846E-39A8B4D63E7B}" srcOrd="1" destOrd="0" presId="urn:microsoft.com/office/officeart/2005/8/layout/hierarchy2"/>
    <dgm:cxn modelId="{411FD61D-6C54-4BB6-BCB7-D1F73E1CB0F1}" type="presOf" srcId="{0A09B83F-E9BC-4470-AECF-0DA7BF30360F}" destId="{684D148F-C775-4A3C-A236-4A931275DD7A}" srcOrd="0" destOrd="0" presId="urn:microsoft.com/office/officeart/2005/8/layout/hierarchy2"/>
    <dgm:cxn modelId="{B4C29308-7BE2-42D8-AC26-CC41CD723FAD}" type="presOf" srcId="{3C523BD1-F41D-4E95-AFE4-FADE96D8E3E5}" destId="{99549E32-0AE5-43CA-AEB9-CD04FAA67C59}" srcOrd="0" destOrd="0" presId="urn:microsoft.com/office/officeart/2005/8/layout/hierarchy2"/>
    <dgm:cxn modelId="{D09C0412-1436-4070-A374-298398C20CE6}" type="presOf" srcId="{9A34662C-091C-4D5D-B82B-D19B10A973CE}" destId="{67F0A586-26F9-4728-A875-4BC384A27D30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84BCE93-BB79-4476-862E-BB77507AF448}" type="presOf" srcId="{FD83DB7A-DDD3-484B-8C63-89E8A2EBCA97}" destId="{7294E418-4945-4D06-85F6-3F5AF1DEF6CC}" srcOrd="0" destOrd="0" presId="urn:microsoft.com/office/officeart/2005/8/layout/hierarchy2"/>
    <dgm:cxn modelId="{6003E5F9-0B5D-43A3-9C0B-3035EBF492FB}" type="presOf" srcId="{8F2623A8-776B-4A7E-A772-C4E5719AA455}" destId="{0F2D9A1C-5382-42A2-BFF6-0D39135A0EE8}" srcOrd="0" destOrd="0" presId="urn:microsoft.com/office/officeart/2005/8/layout/hierarchy2"/>
    <dgm:cxn modelId="{4548CA38-468C-44B4-8715-F9CA2AFE60B1}" type="presOf" srcId="{064BB6C3-232F-496C-9B43-8C597DE08D46}" destId="{6DAC985E-CEE1-4552-A8E5-3AB2B4CDBC46}" srcOrd="0" destOrd="0" presId="urn:microsoft.com/office/officeart/2005/8/layout/hierarchy2"/>
    <dgm:cxn modelId="{B8990EB5-2442-4798-BE7F-97A6F800AE1E}" type="presOf" srcId="{DFC378B6-00AB-4FD9-8828-7ACCE5239402}" destId="{BCDD66F6-5FCA-455C-A3A4-E5DCE3CFF429}" srcOrd="0" destOrd="0" presId="urn:microsoft.com/office/officeart/2005/8/layout/hierarchy2"/>
    <dgm:cxn modelId="{8E20EA9A-9CB4-4BE3-BA4C-773338A4EBE4}" type="presOf" srcId="{716315DA-5E54-454D-953A-804902EDB543}" destId="{8D1A5062-3023-475D-B83D-29A82EC75B51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F74BD32E-78F0-4561-B407-2369DB26BDFB}" type="presOf" srcId="{82407A95-5732-480C-8DAA-43601F2F4012}" destId="{4D3C7C30-870F-497E-BE76-7220AD03C624}" srcOrd="0" destOrd="0" presId="urn:microsoft.com/office/officeart/2005/8/layout/hierarchy2"/>
    <dgm:cxn modelId="{FC60C2C6-F126-44CD-B687-467A93D790F1}" type="presOf" srcId="{36BEEC2B-CB1C-4723-9AFF-276D829CC1E2}" destId="{ABDF6B71-9BC6-47C1-91D8-34ED04921C84}" srcOrd="0" destOrd="0" presId="urn:microsoft.com/office/officeart/2005/8/layout/hierarchy2"/>
    <dgm:cxn modelId="{0CDB07ED-D0D5-4611-98FA-8123DAA3344F}" type="presOf" srcId="{5C41960D-E8EA-4D9C-A2D2-8C71AAB6681A}" destId="{EF9BF24D-BA73-4AB2-B8B4-79EFCE174D77}" srcOrd="0" destOrd="0" presId="urn:microsoft.com/office/officeart/2005/8/layout/hierarchy2"/>
    <dgm:cxn modelId="{4682E60A-08E4-409A-9F11-08347CE00A1D}" type="presOf" srcId="{9A34662C-091C-4D5D-B82B-D19B10A973CE}" destId="{94F79171-E972-4886-9BF1-E6A9203B2323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39A8DD38-DC2F-4C1B-9782-E30830510E58}" type="presOf" srcId="{B2EB807D-1CF4-4E6E-8FA7-556EB1ABF7F2}" destId="{FF5C9206-818C-4E05-BD74-DA447E64301C}" srcOrd="1" destOrd="0" presId="urn:microsoft.com/office/officeart/2005/8/layout/hierarchy2"/>
    <dgm:cxn modelId="{BF79E4A2-EE2F-4DD5-B0E3-44F02A5D98B9}" type="presOf" srcId="{36BEEC2B-CB1C-4723-9AFF-276D829CC1E2}" destId="{CC83D792-1FB4-4C62-8842-83289E3B6C3A}" srcOrd="1" destOrd="0" presId="urn:microsoft.com/office/officeart/2005/8/layout/hierarchy2"/>
    <dgm:cxn modelId="{90E5C966-DCBA-403E-A22A-B86A1299ED6F}" type="presOf" srcId="{B9A83CA0-F1BC-4CF4-86EE-EC72697F547E}" destId="{F4BB73DE-9B63-490D-B79F-9F7570FCBC3A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15F91E1-B5A3-4220-9539-AA2B3ACF9CF3}" type="presOf" srcId="{B5200594-3CC4-4017-A7B4-1484C7CBB0F2}" destId="{523C6949-7661-437A-BBD8-410817F502C9}" srcOrd="1" destOrd="0" presId="urn:microsoft.com/office/officeart/2005/8/layout/hierarchy2"/>
    <dgm:cxn modelId="{1B8EF9AB-6277-43DB-8654-166AF68EC954}" type="presOf" srcId="{2A3F3E67-45E4-48AA-978F-21094430D7B9}" destId="{279D4908-F381-4678-B39F-28FD856A56FB}" srcOrd="0" destOrd="0" presId="urn:microsoft.com/office/officeart/2005/8/layout/hierarchy2"/>
    <dgm:cxn modelId="{3ADD03D8-B0DE-47AD-875B-76AC836E6A7A}" type="presOf" srcId="{B2EB807D-1CF4-4E6E-8FA7-556EB1ABF7F2}" destId="{4FEE6ACF-0F31-4D37-9021-7A7D38517514}" srcOrd="0" destOrd="0" presId="urn:microsoft.com/office/officeart/2005/8/layout/hierarchy2"/>
    <dgm:cxn modelId="{84BCBAC1-CFD1-42B7-8CCD-8219E29E5E3F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FB4B1B0-72A1-4BB7-8F0B-10EBF26C7220}" type="presOf" srcId="{7723EC10-BA9C-406C-AF53-EE4A9990EBD4}" destId="{3D736CB6-658B-490F-95E3-BFC3BBBA1F5C}" srcOrd="0" destOrd="0" presId="urn:microsoft.com/office/officeart/2005/8/layout/hierarchy2"/>
    <dgm:cxn modelId="{3FC3084D-DEB8-461C-BF5E-EB6CFE9D61D4}" type="presOf" srcId="{2BA5B6A3-74A3-4FB5-B85A-6FD7FB4855DB}" destId="{BF703005-2797-408F-8988-C83481FCF543}" srcOrd="0" destOrd="0" presId="urn:microsoft.com/office/officeart/2005/8/layout/hierarchy2"/>
    <dgm:cxn modelId="{B45222F9-661A-4CA9-8552-C04F6810D380}" type="presOf" srcId="{99BA4EF5-F241-4E8E-A39A-F1A30419F574}" destId="{88D88AA6-90CA-4B2D-83B0-D38DCDB26834}" srcOrd="0" destOrd="0" presId="urn:microsoft.com/office/officeart/2005/8/layout/hierarchy2"/>
    <dgm:cxn modelId="{7A675062-A95B-4760-9E18-59DDFD15AEB1}" type="presOf" srcId="{B5200594-3CC4-4017-A7B4-1484C7CBB0F2}" destId="{C0F2A2DF-BC70-4DE3-8C84-32F5F81F6FC9}" srcOrd="0" destOrd="0" presId="urn:microsoft.com/office/officeart/2005/8/layout/hierarchy2"/>
    <dgm:cxn modelId="{B1D7CC81-EBE6-4F73-9BBC-4E2769F3FAAF}" type="presOf" srcId="{C1FA8519-0594-45E2-8CB4-7C60AB359E0A}" destId="{6680E1A4-2E1B-4FA5-9AD0-54045137CF14}" srcOrd="1" destOrd="0" presId="urn:microsoft.com/office/officeart/2005/8/layout/hierarchy2"/>
    <dgm:cxn modelId="{FF1D7A4C-53CD-4521-B3CE-7B54FF7188F8}" type="presOf" srcId="{2A3F3E67-45E4-48AA-978F-21094430D7B9}" destId="{CE59DB9E-22A6-4F7C-AC02-BDBB30E709CD}" srcOrd="1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2B7C81D-BA0A-404E-8D85-3E1CBC5BAFF7}" type="presOf" srcId="{48238646-0D2C-46A5-9F81-E315014A1CC4}" destId="{39AC2704-EB01-4509-8973-C1123278BFE3}" srcOrd="1" destOrd="0" presId="urn:microsoft.com/office/officeart/2005/8/layout/hierarchy2"/>
    <dgm:cxn modelId="{C1D4C3C7-3514-42B2-B76A-47CF8C93EFB6}" type="presOf" srcId="{716315DA-5E54-454D-953A-804902EDB543}" destId="{2D22364B-A42E-4E33-BAAD-805EFEFFAFC4}" srcOrd="0" destOrd="0" presId="urn:microsoft.com/office/officeart/2005/8/layout/hierarchy2"/>
    <dgm:cxn modelId="{EDFFD55C-DAE5-44E9-9C27-CFCE3CBB74AB}" type="presOf" srcId="{AAB43E3E-31D9-4C5A-AB75-2A36995CDC31}" destId="{581FED48-8D81-44AD-9CDD-6CB965937E5A}" srcOrd="0" destOrd="0" presId="urn:microsoft.com/office/officeart/2005/8/layout/hierarchy2"/>
    <dgm:cxn modelId="{695C4272-4585-465D-935F-BE7630AD82C8}" type="presOf" srcId="{1C908DB8-240E-4F8F-9248-149448C396E6}" destId="{31C7623E-B749-44B2-8AD4-D61743AD39C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99C5FBB5-B4A4-4A74-AE83-E4E31B6F96B6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2D5BB7B-6D02-4788-9E45-CB69817F91A4}" type="presParOf" srcId="{31C7623E-B749-44B2-8AD4-D61743AD39C6}" destId="{15650950-822A-4EC1-9826-A5D860918C48}" srcOrd="0" destOrd="0" presId="urn:microsoft.com/office/officeart/2005/8/layout/hierarchy2"/>
    <dgm:cxn modelId="{B8FF2E24-BC55-4A9A-9A35-3C4096185603}" type="presParOf" srcId="{15650950-822A-4EC1-9826-A5D860918C48}" destId="{581FED48-8D81-44AD-9CDD-6CB965937E5A}" srcOrd="0" destOrd="0" presId="urn:microsoft.com/office/officeart/2005/8/layout/hierarchy2"/>
    <dgm:cxn modelId="{0A2500FE-B0FE-4177-8F10-2CF0DB8EB940}" type="presParOf" srcId="{15650950-822A-4EC1-9826-A5D860918C48}" destId="{7000340E-5CF6-49C4-A7FE-4F9031AE42D0}" srcOrd="1" destOrd="0" presId="urn:microsoft.com/office/officeart/2005/8/layout/hierarchy2"/>
    <dgm:cxn modelId="{420536E0-E9E4-4390-94B8-BB0A29C3B22A}" type="presParOf" srcId="{7000340E-5CF6-49C4-A7FE-4F9031AE42D0}" destId="{F4BB73DE-9B63-490D-B79F-9F7570FCBC3A}" srcOrd="0" destOrd="0" presId="urn:microsoft.com/office/officeart/2005/8/layout/hierarchy2"/>
    <dgm:cxn modelId="{04DB8074-6252-46C6-8A32-B5E3A7418BAD}" type="presParOf" srcId="{F4BB73DE-9B63-490D-B79F-9F7570FCBC3A}" destId="{F33D2B5E-B60C-4D07-846E-39A8B4D63E7B}" srcOrd="0" destOrd="0" presId="urn:microsoft.com/office/officeart/2005/8/layout/hierarchy2"/>
    <dgm:cxn modelId="{5CDB46AF-DC90-4A4C-92D6-8D2963397F88}" type="presParOf" srcId="{7000340E-5CF6-49C4-A7FE-4F9031AE42D0}" destId="{4A7694AF-1734-4AF2-BEF5-CBB2185B2AEE}" srcOrd="1" destOrd="0" presId="urn:microsoft.com/office/officeart/2005/8/layout/hierarchy2"/>
    <dgm:cxn modelId="{F04D4BF4-1EBF-4AB3-94B4-A9A374CBAC14}" type="presParOf" srcId="{4A7694AF-1734-4AF2-BEF5-CBB2185B2AEE}" destId="{684D148F-C775-4A3C-A236-4A931275DD7A}" srcOrd="0" destOrd="0" presId="urn:microsoft.com/office/officeart/2005/8/layout/hierarchy2"/>
    <dgm:cxn modelId="{69F78200-BA5A-4171-AD0D-A8E0D36702E3}" type="presParOf" srcId="{4A7694AF-1734-4AF2-BEF5-CBB2185B2AEE}" destId="{8F180975-4B3F-4BCB-8769-B78419FEC7EF}" srcOrd="1" destOrd="0" presId="urn:microsoft.com/office/officeart/2005/8/layout/hierarchy2"/>
    <dgm:cxn modelId="{C310026F-7BF4-45F9-B2D0-99F0CA7E81FF}" type="presParOf" srcId="{7000340E-5CF6-49C4-A7FE-4F9031AE42D0}" destId="{4FEE6ACF-0F31-4D37-9021-7A7D38517514}" srcOrd="2" destOrd="0" presId="urn:microsoft.com/office/officeart/2005/8/layout/hierarchy2"/>
    <dgm:cxn modelId="{9E02B4B5-05FD-4C14-9CD7-5569F9C3605E}" type="presParOf" srcId="{4FEE6ACF-0F31-4D37-9021-7A7D38517514}" destId="{FF5C9206-818C-4E05-BD74-DA447E64301C}" srcOrd="0" destOrd="0" presId="urn:microsoft.com/office/officeart/2005/8/layout/hierarchy2"/>
    <dgm:cxn modelId="{CDFC4810-9BEB-4856-851A-8998C526311F}" type="presParOf" srcId="{7000340E-5CF6-49C4-A7FE-4F9031AE42D0}" destId="{B9ABEC1E-6596-4ACB-934B-C5533AE0DF46}" srcOrd="3" destOrd="0" presId="urn:microsoft.com/office/officeart/2005/8/layout/hierarchy2"/>
    <dgm:cxn modelId="{ABD00282-5433-429F-8F2C-31E6D27D9A8E}" type="presParOf" srcId="{B9ABEC1E-6596-4ACB-934B-C5533AE0DF46}" destId="{4D3C7C30-870F-497E-BE76-7220AD03C624}" srcOrd="0" destOrd="0" presId="urn:microsoft.com/office/officeart/2005/8/layout/hierarchy2"/>
    <dgm:cxn modelId="{5375F17F-1186-4A3C-AC7D-CB5412C7A4F0}" type="presParOf" srcId="{B9ABEC1E-6596-4ACB-934B-C5533AE0DF46}" destId="{378F90FD-0CBD-4708-8ACD-38AFCCBB0CA9}" srcOrd="1" destOrd="0" presId="urn:microsoft.com/office/officeart/2005/8/layout/hierarchy2"/>
    <dgm:cxn modelId="{F59E5924-A65E-4D47-B7F3-DAEBE3027801}" type="presParOf" srcId="{378F90FD-0CBD-4708-8ACD-38AFCCBB0CA9}" destId="{5DA3323B-7E52-4D24-9CBB-30810E4D06D3}" srcOrd="0" destOrd="0" presId="urn:microsoft.com/office/officeart/2005/8/layout/hierarchy2"/>
    <dgm:cxn modelId="{5550314D-911D-4B49-93D2-0BD978126F70}" type="presParOf" srcId="{5DA3323B-7E52-4D24-9CBB-30810E4D06D3}" destId="{39AC2704-EB01-4509-8973-C1123278BFE3}" srcOrd="0" destOrd="0" presId="urn:microsoft.com/office/officeart/2005/8/layout/hierarchy2"/>
    <dgm:cxn modelId="{1E330AB3-7073-4E59-84D1-E4E4C1240EDD}" type="presParOf" srcId="{378F90FD-0CBD-4708-8ACD-38AFCCBB0CA9}" destId="{0BC54922-C3B1-4FB7-AF8A-D201B1467239}" srcOrd="1" destOrd="0" presId="urn:microsoft.com/office/officeart/2005/8/layout/hierarchy2"/>
    <dgm:cxn modelId="{FC6A17C4-8776-4E17-8BAB-E1BCA8CD570F}" type="presParOf" srcId="{0BC54922-C3B1-4FB7-AF8A-D201B1467239}" destId="{7294E418-4945-4D06-85F6-3F5AF1DEF6CC}" srcOrd="0" destOrd="0" presId="urn:microsoft.com/office/officeart/2005/8/layout/hierarchy2"/>
    <dgm:cxn modelId="{9C38E14D-CC27-4A77-A42C-59C070F29B07}" type="presParOf" srcId="{0BC54922-C3B1-4FB7-AF8A-D201B1467239}" destId="{FA6D784C-AF19-45F9-8259-E85AC51F228F}" srcOrd="1" destOrd="0" presId="urn:microsoft.com/office/officeart/2005/8/layout/hierarchy2"/>
    <dgm:cxn modelId="{EF91FE1C-C0B9-4A67-B051-302261D24B55}" type="presParOf" srcId="{378F90FD-0CBD-4708-8ACD-38AFCCBB0CA9}" destId="{67F0A586-26F9-4728-A875-4BC384A27D30}" srcOrd="2" destOrd="0" presId="urn:microsoft.com/office/officeart/2005/8/layout/hierarchy2"/>
    <dgm:cxn modelId="{C29A0396-E198-46A6-9F18-D97648A6D322}" type="presParOf" srcId="{67F0A586-26F9-4728-A875-4BC384A27D30}" destId="{94F79171-E972-4886-9BF1-E6A9203B2323}" srcOrd="0" destOrd="0" presId="urn:microsoft.com/office/officeart/2005/8/layout/hierarchy2"/>
    <dgm:cxn modelId="{A817F4EE-C4D4-4C16-AF31-0449D039BE7E}" type="presParOf" srcId="{378F90FD-0CBD-4708-8ACD-38AFCCBB0CA9}" destId="{04CCD82C-2F68-4945-A688-E2144B22C487}" srcOrd="3" destOrd="0" presId="urn:microsoft.com/office/officeart/2005/8/layout/hierarchy2"/>
    <dgm:cxn modelId="{380DDB9F-EF44-44EF-A8DA-C4FA24611C01}" type="presParOf" srcId="{04CCD82C-2F68-4945-A688-E2144B22C487}" destId="{0F2D9A1C-5382-42A2-BFF6-0D39135A0EE8}" srcOrd="0" destOrd="0" presId="urn:microsoft.com/office/officeart/2005/8/layout/hierarchy2"/>
    <dgm:cxn modelId="{81A426C5-25D0-47BD-A817-B38AA1221B9E}" type="presParOf" srcId="{04CCD82C-2F68-4945-A688-E2144B22C487}" destId="{5C3876F5-1E55-414D-8580-BD8D7D32C4A8}" srcOrd="1" destOrd="0" presId="urn:microsoft.com/office/officeart/2005/8/layout/hierarchy2"/>
    <dgm:cxn modelId="{3AF476F5-AF0B-4974-BBD6-21B16EF7A8CC}" type="presParOf" srcId="{378F90FD-0CBD-4708-8ACD-38AFCCBB0CA9}" destId="{C0F2A2DF-BC70-4DE3-8C84-32F5F81F6FC9}" srcOrd="4" destOrd="0" presId="urn:microsoft.com/office/officeart/2005/8/layout/hierarchy2"/>
    <dgm:cxn modelId="{BEAA7DDA-DB82-4991-BAB7-41D1233025A9}" type="presParOf" srcId="{C0F2A2DF-BC70-4DE3-8C84-32F5F81F6FC9}" destId="{523C6949-7661-437A-BBD8-410817F502C9}" srcOrd="0" destOrd="0" presId="urn:microsoft.com/office/officeart/2005/8/layout/hierarchy2"/>
    <dgm:cxn modelId="{69EA7862-F82B-4A08-BF7B-0E380D4A4BCE}" type="presParOf" srcId="{378F90FD-0CBD-4708-8ACD-38AFCCBB0CA9}" destId="{49AF503F-8A40-4025-94A5-235FDED88FE5}" srcOrd="5" destOrd="0" presId="urn:microsoft.com/office/officeart/2005/8/layout/hierarchy2"/>
    <dgm:cxn modelId="{8F6DB791-496A-4327-9367-4DD9F8BF49A5}" type="presParOf" srcId="{49AF503F-8A40-4025-94A5-235FDED88FE5}" destId="{6DAC985E-CEE1-4552-A8E5-3AB2B4CDBC46}" srcOrd="0" destOrd="0" presId="urn:microsoft.com/office/officeart/2005/8/layout/hierarchy2"/>
    <dgm:cxn modelId="{CF460FA7-58D5-4F11-85A1-5921D84AE12B}" type="presParOf" srcId="{49AF503F-8A40-4025-94A5-235FDED88FE5}" destId="{0ECFB5A3-F846-49D6-ABE0-86474048C20B}" srcOrd="1" destOrd="0" presId="urn:microsoft.com/office/officeart/2005/8/layout/hierarchy2"/>
    <dgm:cxn modelId="{A4E37187-8F35-468D-A551-AB24AA9E46CB}" type="presParOf" srcId="{0ECFB5A3-F846-49D6-ABE0-86474048C20B}" destId="{279D4908-F381-4678-B39F-28FD856A56FB}" srcOrd="0" destOrd="0" presId="urn:microsoft.com/office/officeart/2005/8/layout/hierarchy2"/>
    <dgm:cxn modelId="{1E2C2CD0-E71A-48C6-8106-EDD143A14A4E}" type="presParOf" srcId="{279D4908-F381-4678-B39F-28FD856A56FB}" destId="{CE59DB9E-22A6-4F7C-AC02-BDBB30E709CD}" srcOrd="0" destOrd="0" presId="urn:microsoft.com/office/officeart/2005/8/layout/hierarchy2"/>
    <dgm:cxn modelId="{24E77E12-A691-4988-92F2-4226D6F8E622}" type="presParOf" srcId="{0ECFB5A3-F846-49D6-ABE0-86474048C20B}" destId="{15B8E6C2-FC80-467A-8475-04B4F0461C0A}" srcOrd="1" destOrd="0" presId="urn:microsoft.com/office/officeart/2005/8/layout/hierarchy2"/>
    <dgm:cxn modelId="{D871AFE4-B8A6-4A04-A25C-59DAD0FC4FFA}" type="presParOf" srcId="{15B8E6C2-FC80-467A-8475-04B4F0461C0A}" destId="{BCDD66F6-5FCA-455C-A3A4-E5DCE3CFF429}" srcOrd="0" destOrd="0" presId="urn:microsoft.com/office/officeart/2005/8/layout/hierarchy2"/>
    <dgm:cxn modelId="{665F0C02-31CF-4479-97FD-F7EEEF7CC7F7}" type="presParOf" srcId="{15B8E6C2-FC80-467A-8475-04B4F0461C0A}" destId="{5E755135-6693-4C0A-A418-B328C478531A}" srcOrd="1" destOrd="0" presId="urn:microsoft.com/office/officeart/2005/8/layout/hierarchy2"/>
    <dgm:cxn modelId="{91E2C8A6-B811-46D8-9BB5-20EAA4F2397F}" type="presParOf" srcId="{31C7623E-B749-44B2-8AD4-D61743AD39C6}" destId="{A73B1CA4-EF82-4769-A223-D0A6A16DB976}" srcOrd="1" destOrd="0" presId="urn:microsoft.com/office/officeart/2005/8/layout/hierarchy2"/>
    <dgm:cxn modelId="{4DB38405-6B27-44A1-B2F1-106D9B9C9626}" type="presParOf" srcId="{A73B1CA4-EF82-4769-A223-D0A6A16DB976}" destId="{3D736CB6-658B-490F-95E3-BFC3BBBA1F5C}" srcOrd="0" destOrd="0" presId="urn:microsoft.com/office/officeart/2005/8/layout/hierarchy2"/>
    <dgm:cxn modelId="{0D0DB36B-3B2B-42FE-89B1-7E063BD9B46D}" type="presParOf" srcId="{A73B1CA4-EF82-4769-A223-D0A6A16DB976}" destId="{8AC69220-72BE-4D37-AFA7-9EF0F482E67E}" srcOrd="1" destOrd="0" presId="urn:microsoft.com/office/officeart/2005/8/layout/hierarchy2"/>
    <dgm:cxn modelId="{EC60BE4B-7539-415C-B257-03AA54F23F46}" type="presParOf" srcId="{31C7623E-B749-44B2-8AD4-D61743AD39C6}" destId="{BA9B2A09-DC37-4A42-9B7D-E64542DD662F}" srcOrd="2" destOrd="0" presId="urn:microsoft.com/office/officeart/2005/8/layout/hierarchy2"/>
    <dgm:cxn modelId="{1B9F9E89-0FA6-44EC-909A-5CAB8D66CE85}" type="presParOf" srcId="{BA9B2A09-DC37-4A42-9B7D-E64542DD662F}" destId="{EF9BF24D-BA73-4AB2-B8B4-79EFCE174D77}" srcOrd="0" destOrd="0" presId="urn:microsoft.com/office/officeart/2005/8/layout/hierarchy2"/>
    <dgm:cxn modelId="{CC92859B-658C-4B96-9FB8-4199E17485E3}" type="presParOf" srcId="{BA9B2A09-DC37-4A42-9B7D-E64542DD662F}" destId="{BAA691EE-C255-458C-A36C-F001325EEE50}" srcOrd="1" destOrd="0" presId="urn:microsoft.com/office/officeart/2005/8/layout/hierarchy2"/>
    <dgm:cxn modelId="{13B5CABE-EFAA-421B-B7B1-80FC18CC8F5E}" type="presParOf" srcId="{BAA691EE-C255-458C-A36C-F001325EEE50}" destId="{EE54DCCC-4671-48C1-93C3-C1F68D67B363}" srcOrd="0" destOrd="0" presId="urn:microsoft.com/office/officeart/2005/8/layout/hierarchy2"/>
    <dgm:cxn modelId="{69A9248B-A968-4E19-A565-37375C878BCA}" type="presParOf" srcId="{EE54DCCC-4671-48C1-93C3-C1F68D67B363}" destId="{6680E1A4-2E1B-4FA5-9AD0-54045137CF14}" srcOrd="0" destOrd="0" presId="urn:microsoft.com/office/officeart/2005/8/layout/hierarchy2"/>
    <dgm:cxn modelId="{D9CA953B-4784-45CE-9A95-7C1521CF8432}" type="presParOf" srcId="{BAA691EE-C255-458C-A36C-F001325EEE50}" destId="{EC4D65D3-D435-467C-9825-4CE8DF1EB7C8}" srcOrd="1" destOrd="0" presId="urn:microsoft.com/office/officeart/2005/8/layout/hierarchy2"/>
    <dgm:cxn modelId="{8E909A90-10E3-45F6-AA1F-00F490ECDF9E}" type="presParOf" srcId="{EC4D65D3-D435-467C-9825-4CE8DF1EB7C8}" destId="{88D88AA6-90CA-4B2D-83B0-D38DCDB26834}" srcOrd="0" destOrd="0" presId="urn:microsoft.com/office/officeart/2005/8/layout/hierarchy2"/>
    <dgm:cxn modelId="{6F24B4FD-1998-44BB-8B58-0BBA1D6C6EA3}" type="presParOf" srcId="{EC4D65D3-D435-467C-9825-4CE8DF1EB7C8}" destId="{A500C309-0984-4166-9E54-82680C0B9738}" srcOrd="1" destOrd="0" presId="urn:microsoft.com/office/officeart/2005/8/layout/hierarchy2"/>
    <dgm:cxn modelId="{417723E8-5F05-4792-9698-4DC838E38D20}" type="presParOf" srcId="{A500C309-0984-4166-9E54-82680C0B9738}" destId="{2D22364B-A42E-4E33-BAAD-805EFEFFAFC4}" srcOrd="0" destOrd="0" presId="urn:microsoft.com/office/officeart/2005/8/layout/hierarchy2"/>
    <dgm:cxn modelId="{9CE2D35E-9DE8-47C1-A3FD-9FDD254029AE}" type="presParOf" srcId="{2D22364B-A42E-4E33-BAAD-805EFEFFAFC4}" destId="{8D1A5062-3023-475D-B83D-29A82EC75B51}" srcOrd="0" destOrd="0" presId="urn:microsoft.com/office/officeart/2005/8/layout/hierarchy2"/>
    <dgm:cxn modelId="{8FD1CECA-33B8-4E17-86EE-DE0ABB6F5274}" type="presParOf" srcId="{A500C309-0984-4166-9E54-82680C0B9738}" destId="{15C08518-7C3C-483A-8E5F-0E6D4866A591}" srcOrd="1" destOrd="0" presId="urn:microsoft.com/office/officeart/2005/8/layout/hierarchy2"/>
    <dgm:cxn modelId="{BDC04D67-2134-40C5-B33E-CF12022086E8}" type="presParOf" srcId="{15C08518-7C3C-483A-8E5F-0E6D4866A591}" destId="{99549E32-0AE5-43CA-AEB9-CD04FAA67C59}" srcOrd="0" destOrd="0" presId="urn:microsoft.com/office/officeart/2005/8/layout/hierarchy2"/>
    <dgm:cxn modelId="{CAE4FD38-DD12-45CE-A0A9-1BF862008D2A}" type="presParOf" srcId="{15C08518-7C3C-483A-8E5F-0E6D4866A591}" destId="{6268CE90-0A0B-4C21-AF36-A646E5623947}" srcOrd="1" destOrd="0" presId="urn:microsoft.com/office/officeart/2005/8/layout/hierarchy2"/>
    <dgm:cxn modelId="{7164D4CE-8E89-4DA1-8F02-B6F436E971CE}" type="presParOf" srcId="{6268CE90-0A0B-4C21-AF36-A646E5623947}" destId="{ABDF6B71-9BC6-47C1-91D8-34ED04921C84}" srcOrd="0" destOrd="0" presId="urn:microsoft.com/office/officeart/2005/8/layout/hierarchy2"/>
    <dgm:cxn modelId="{E758D6E5-6318-4826-A81D-EE90A989495E}" type="presParOf" srcId="{ABDF6B71-9BC6-47C1-91D8-34ED04921C84}" destId="{CC83D792-1FB4-4C62-8842-83289E3B6C3A}" srcOrd="0" destOrd="0" presId="urn:microsoft.com/office/officeart/2005/8/layout/hierarchy2"/>
    <dgm:cxn modelId="{A2BE6AB9-6919-4287-AC0E-3B6094D46DB7}" type="presParOf" srcId="{6268CE90-0A0B-4C21-AF36-A646E5623947}" destId="{7A68AD16-28D1-4C5F-8F78-B6F751DBF282}" srcOrd="1" destOrd="0" presId="urn:microsoft.com/office/officeart/2005/8/layout/hierarchy2"/>
    <dgm:cxn modelId="{8F1C62D3-F192-4374-B512-1BE55F57558F}" type="presParOf" srcId="{7A68AD16-28D1-4C5F-8F78-B6F751DBF282}" destId="{BF703005-2797-408F-8988-C83481FCF543}" srcOrd="0" destOrd="0" presId="urn:microsoft.com/office/officeart/2005/8/layout/hierarchy2"/>
    <dgm:cxn modelId="{E57140CF-9F99-471A-9CB2-764E8CF2E0B5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1EFFC09-76A0-4A3D-B49F-36FA4A3C2F60}" type="presOf" srcId="{99BA4EF5-F241-4E8E-A39A-F1A30419F574}" destId="{88D88AA6-90CA-4B2D-83B0-D38DCDB2683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129B0884-D2F9-4976-B7B1-B2F5B1969E0B}" type="presOf" srcId="{B9A83CA0-F1BC-4CF4-86EE-EC72697F547E}" destId="{F4BB73DE-9B63-490D-B79F-9F7570FCBC3A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84F45851-C12D-45C7-9E02-2B0BE77499C0}" type="presOf" srcId="{B5200594-3CC4-4017-A7B4-1484C7CBB0F2}" destId="{523C6949-7661-437A-BBD8-410817F502C9}" srcOrd="1" destOrd="0" presId="urn:microsoft.com/office/officeart/2005/8/layout/hierarchy2"/>
    <dgm:cxn modelId="{38C02CA8-D25E-414F-80BB-23BC6CF9B759}" type="presOf" srcId="{064BB6C3-232F-496C-9B43-8C597DE08D46}" destId="{6DAC985E-CEE1-4552-A8E5-3AB2B4CDBC46}" srcOrd="0" destOrd="0" presId="urn:microsoft.com/office/officeart/2005/8/layout/hierarchy2"/>
    <dgm:cxn modelId="{845BBCCF-4709-4963-8541-9A1F7B081272}" type="presOf" srcId="{82407A95-5732-480C-8DAA-43601F2F4012}" destId="{4D3C7C30-870F-497E-BE76-7220AD03C62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7532F689-8F67-4652-A7B4-259847D7825C}" type="presOf" srcId="{2A3F3E67-45E4-48AA-978F-21094430D7B9}" destId="{CE59DB9E-22A6-4F7C-AC02-BDBB30E709CD}" srcOrd="1" destOrd="0" presId="urn:microsoft.com/office/officeart/2005/8/layout/hierarchy2"/>
    <dgm:cxn modelId="{F6CC7B49-E04D-46A1-B7B0-2765D5D5C026}" type="presOf" srcId="{2BA5B6A3-74A3-4FB5-B85A-6FD7FB4855DB}" destId="{BF703005-2797-408F-8988-C83481FCF543}" srcOrd="0" destOrd="0" presId="urn:microsoft.com/office/officeart/2005/8/layout/hierarchy2"/>
    <dgm:cxn modelId="{5CD6423A-41B0-4537-ADA7-B2F17261403C}" type="presOf" srcId="{B2EB807D-1CF4-4E6E-8FA7-556EB1ABF7F2}" destId="{4FEE6ACF-0F31-4D37-9021-7A7D38517514}" srcOrd="0" destOrd="0" presId="urn:microsoft.com/office/officeart/2005/8/layout/hierarchy2"/>
    <dgm:cxn modelId="{ABA16008-1450-4F19-ACC1-A84E56C974C8}" type="presOf" srcId="{36BEEC2B-CB1C-4723-9AFF-276D829CC1E2}" destId="{CC83D792-1FB4-4C62-8842-83289E3B6C3A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1056630B-D1B5-4AA4-8803-02199B179B67}" type="presOf" srcId="{7723EC10-BA9C-406C-AF53-EE4A9990EBD4}" destId="{3D736CB6-658B-490F-95E3-BFC3BBBA1F5C}" srcOrd="0" destOrd="0" presId="urn:microsoft.com/office/officeart/2005/8/layout/hierarchy2"/>
    <dgm:cxn modelId="{CFDD8FB4-3CBC-43D7-9846-F97A91EA6572}" type="presOf" srcId="{FD83DB7A-DDD3-484B-8C63-89E8A2EBCA97}" destId="{7294E418-4945-4D06-85F6-3F5AF1DEF6CC}" srcOrd="0" destOrd="0" presId="urn:microsoft.com/office/officeart/2005/8/layout/hierarchy2"/>
    <dgm:cxn modelId="{00979104-788F-4C3D-B7A8-8CA8427AFDD2}" type="presOf" srcId="{716315DA-5E54-454D-953A-804902EDB543}" destId="{8D1A5062-3023-475D-B83D-29A82EC75B51}" srcOrd="1" destOrd="0" presId="urn:microsoft.com/office/officeart/2005/8/layout/hierarchy2"/>
    <dgm:cxn modelId="{62CCC17B-D534-4F6B-B0EF-D06BE2ED7FF5}" type="presOf" srcId="{B5200594-3CC4-4017-A7B4-1484C7CBB0F2}" destId="{C0F2A2DF-BC70-4DE3-8C84-32F5F81F6FC9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B40C88E9-7D55-48F8-A261-4DC13E28F3E0}" type="presOf" srcId="{B9A83CA0-F1BC-4CF4-86EE-EC72697F547E}" destId="{F33D2B5E-B60C-4D07-846E-39A8B4D63E7B}" srcOrd="1" destOrd="0" presId="urn:microsoft.com/office/officeart/2005/8/layout/hierarchy2"/>
    <dgm:cxn modelId="{D77F5AD1-5607-4C3D-81A2-2D679F52EB0A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748426B-3912-444C-963F-927B02AC21E6}" type="presOf" srcId="{1C908DB8-240E-4F8F-9248-149448C396E6}" destId="{31C7623E-B749-44B2-8AD4-D61743AD39C6}" srcOrd="0" destOrd="0" presId="urn:microsoft.com/office/officeart/2005/8/layout/hierarchy2"/>
    <dgm:cxn modelId="{5BB5BF10-968D-4408-A106-1D1535CAD1E2}" type="presOf" srcId="{9A34662C-091C-4D5D-B82B-D19B10A973CE}" destId="{94F79171-E972-4886-9BF1-E6A9203B2323}" srcOrd="1" destOrd="0" presId="urn:microsoft.com/office/officeart/2005/8/layout/hierarchy2"/>
    <dgm:cxn modelId="{4E2AEBCA-83E3-499A-BA08-B6824CA2869D}" type="presOf" srcId="{5C41960D-E8EA-4D9C-A2D2-8C71AAB6681A}" destId="{EF9BF24D-BA73-4AB2-B8B4-79EFCE174D77}" srcOrd="0" destOrd="0" presId="urn:microsoft.com/office/officeart/2005/8/layout/hierarchy2"/>
    <dgm:cxn modelId="{C6087313-E932-4190-8058-794125B87DEC}" type="presOf" srcId="{AAB43E3E-31D9-4C5A-AB75-2A36995CDC31}" destId="{581FED48-8D81-44AD-9CDD-6CB965937E5A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D76DD05-1632-4040-91CF-8A3283741E6F}" type="presOf" srcId="{9A34662C-091C-4D5D-B82B-D19B10A973CE}" destId="{67F0A586-26F9-4728-A875-4BC384A27D30}" srcOrd="0" destOrd="0" presId="urn:microsoft.com/office/officeart/2005/8/layout/hierarchy2"/>
    <dgm:cxn modelId="{1D5B3838-1E5D-417D-9BCC-0E11C724BAFE}" type="presOf" srcId="{B2EB807D-1CF4-4E6E-8FA7-556EB1ABF7F2}" destId="{FF5C9206-818C-4E05-BD74-DA447E64301C}" srcOrd="1" destOrd="0" presId="urn:microsoft.com/office/officeart/2005/8/layout/hierarchy2"/>
    <dgm:cxn modelId="{6E64D8DB-1FC5-43F9-822E-E978F552FFA6}" type="presOf" srcId="{0A09B83F-E9BC-4470-AECF-0DA7BF30360F}" destId="{684D148F-C775-4A3C-A236-4A931275DD7A}" srcOrd="0" destOrd="0" presId="urn:microsoft.com/office/officeart/2005/8/layout/hierarchy2"/>
    <dgm:cxn modelId="{536027AB-203D-4349-BF12-23D675100B08}" type="presOf" srcId="{3C523BD1-F41D-4E95-AFE4-FADE96D8E3E5}" destId="{99549E32-0AE5-43CA-AEB9-CD04FAA67C59}" srcOrd="0" destOrd="0" presId="urn:microsoft.com/office/officeart/2005/8/layout/hierarchy2"/>
    <dgm:cxn modelId="{D3B85AED-01DE-4C5C-8510-195F096524E5}" type="presOf" srcId="{DFC378B6-00AB-4FD9-8828-7ACCE5239402}" destId="{BCDD66F6-5FCA-455C-A3A4-E5DCE3CFF429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8B90AE26-7000-4A2B-B980-C56EFE2ED493}" type="presOf" srcId="{C1FA8519-0594-45E2-8CB4-7C60AB359E0A}" destId="{6680E1A4-2E1B-4FA5-9AD0-54045137CF14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19303532-06E7-4022-BE02-1332C577A03A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FA2261A2-BDE4-4A1C-99C3-F4AC6E29155D}" type="presOf" srcId="{48238646-0D2C-46A5-9F81-E315014A1CC4}" destId="{39AC2704-EB01-4509-8973-C1123278BFE3}" srcOrd="1" destOrd="0" presId="urn:microsoft.com/office/officeart/2005/8/layout/hierarchy2"/>
    <dgm:cxn modelId="{59BD5E3F-6D73-4BF1-8391-034CDF19E956}" type="presOf" srcId="{36BEEC2B-CB1C-4723-9AFF-276D829CC1E2}" destId="{ABDF6B71-9BC6-47C1-91D8-34ED04921C84}" srcOrd="0" destOrd="0" presId="urn:microsoft.com/office/officeart/2005/8/layout/hierarchy2"/>
    <dgm:cxn modelId="{724B0258-4E5A-4B99-86EE-16703A92A180}" type="presOf" srcId="{8F2623A8-776B-4A7E-A772-C4E5719AA455}" destId="{0F2D9A1C-5382-42A2-BFF6-0D39135A0EE8}" srcOrd="0" destOrd="0" presId="urn:microsoft.com/office/officeart/2005/8/layout/hierarchy2"/>
    <dgm:cxn modelId="{7809F146-5E35-4A8F-9924-55E56B68C5E3}" type="presOf" srcId="{2A3F3E67-45E4-48AA-978F-21094430D7B9}" destId="{279D4908-F381-4678-B39F-28FD856A56FB}" srcOrd="0" destOrd="0" presId="urn:microsoft.com/office/officeart/2005/8/layout/hierarchy2"/>
    <dgm:cxn modelId="{8B1929A9-F6A3-4F94-9737-8C48D34279FF}" type="presOf" srcId="{716315DA-5E54-454D-953A-804902EDB543}" destId="{2D22364B-A42E-4E33-BAAD-805EFEFFAFC4}" srcOrd="0" destOrd="0" presId="urn:microsoft.com/office/officeart/2005/8/layout/hierarchy2"/>
    <dgm:cxn modelId="{8C09D901-6950-45D1-9D59-4A06E81AD580}" type="presParOf" srcId="{31C7623E-B749-44B2-8AD4-D61743AD39C6}" destId="{15650950-822A-4EC1-9826-A5D860918C48}" srcOrd="0" destOrd="0" presId="urn:microsoft.com/office/officeart/2005/8/layout/hierarchy2"/>
    <dgm:cxn modelId="{DAE00773-54AB-40BE-BC94-C7BAE7997285}" type="presParOf" srcId="{15650950-822A-4EC1-9826-A5D860918C48}" destId="{581FED48-8D81-44AD-9CDD-6CB965937E5A}" srcOrd="0" destOrd="0" presId="urn:microsoft.com/office/officeart/2005/8/layout/hierarchy2"/>
    <dgm:cxn modelId="{38255093-3598-4D69-8CA6-33B1BFAA9A29}" type="presParOf" srcId="{15650950-822A-4EC1-9826-A5D860918C48}" destId="{7000340E-5CF6-49C4-A7FE-4F9031AE42D0}" srcOrd="1" destOrd="0" presId="urn:microsoft.com/office/officeart/2005/8/layout/hierarchy2"/>
    <dgm:cxn modelId="{47E66F81-13C2-4942-BFB1-98E09357B959}" type="presParOf" srcId="{7000340E-5CF6-49C4-A7FE-4F9031AE42D0}" destId="{F4BB73DE-9B63-490D-B79F-9F7570FCBC3A}" srcOrd="0" destOrd="0" presId="urn:microsoft.com/office/officeart/2005/8/layout/hierarchy2"/>
    <dgm:cxn modelId="{C2C4B875-5B82-427C-8BFA-EE37B2AA9B2A}" type="presParOf" srcId="{F4BB73DE-9B63-490D-B79F-9F7570FCBC3A}" destId="{F33D2B5E-B60C-4D07-846E-39A8B4D63E7B}" srcOrd="0" destOrd="0" presId="urn:microsoft.com/office/officeart/2005/8/layout/hierarchy2"/>
    <dgm:cxn modelId="{777D6A05-E492-4B3A-BD99-118AE82DF6C8}" type="presParOf" srcId="{7000340E-5CF6-49C4-A7FE-4F9031AE42D0}" destId="{4A7694AF-1734-4AF2-BEF5-CBB2185B2AEE}" srcOrd="1" destOrd="0" presId="urn:microsoft.com/office/officeart/2005/8/layout/hierarchy2"/>
    <dgm:cxn modelId="{F35CCD90-E809-42A8-87C0-F922F7261BCD}" type="presParOf" srcId="{4A7694AF-1734-4AF2-BEF5-CBB2185B2AEE}" destId="{684D148F-C775-4A3C-A236-4A931275DD7A}" srcOrd="0" destOrd="0" presId="urn:microsoft.com/office/officeart/2005/8/layout/hierarchy2"/>
    <dgm:cxn modelId="{3C39EDDE-90A7-43C0-96D8-FE44C505D49E}" type="presParOf" srcId="{4A7694AF-1734-4AF2-BEF5-CBB2185B2AEE}" destId="{8F180975-4B3F-4BCB-8769-B78419FEC7EF}" srcOrd="1" destOrd="0" presId="urn:microsoft.com/office/officeart/2005/8/layout/hierarchy2"/>
    <dgm:cxn modelId="{1A2BAA06-0ED3-4359-8905-CA2CCCF87E56}" type="presParOf" srcId="{7000340E-5CF6-49C4-A7FE-4F9031AE42D0}" destId="{4FEE6ACF-0F31-4D37-9021-7A7D38517514}" srcOrd="2" destOrd="0" presId="urn:microsoft.com/office/officeart/2005/8/layout/hierarchy2"/>
    <dgm:cxn modelId="{713CD86A-102F-4BC4-AA80-F9D8351EBAB2}" type="presParOf" srcId="{4FEE6ACF-0F31-4D37-9021-7A7D38517514}" destId="{FF5C9206-818C-4E05-BD74-DA447E64301C}" srcOrd="0" destOrd="0" presId="urn:microsoft.com/office/officeart/2005/8/layout/hierarchy2"/>
    <dgm:cxn modelId="{20D032EB-D2D2-4DD7-963C-3F6819052992}" type="presParOf" srcId="{7000340E-5CF6-49C4-A7FE-4F9031AE42D0}" destId="{B9ABEC1E-6596-4ACB-934B-C5533AE0DF46}" srcOrd="3" destOrd="0" presId="urn:microsoft.com/office/officeart/2005/8/layout/hierarchy2"/>
    <dgm:cxn modelId="{40561730-D05D-426F-B8FF-D56F6B8239CE}" type="presParOf" srcId="{B9ABEC1E-6596-4ACB-934B-C5533AE0DF46}" destId="{4D3C7C30-870F-497E-BE76-7220AD03C624}" srcOrd="0" destOrd="0" presId="urn:microsoft.com/office/officeart/2005/8/layout/hierarchy2"/>
    <dgm:cxn modelId="{A5FD60BC-4DA2-476B-B65C-45F72480B6F7}" type="presParOf" srcId="{B9ABEC1E-6596-4ACB-934B-C5533AE0DF46}" destId="{378F90FD-0CBD-4708-8ACD-38AFCCBB0CA9}" srcOrd="1" destOrd="0" presId="urn:microsoft.com/office/officeart/2005/8/layout/hierarchy2"/>
    <dgm:cxn modelId="{68E1A978-83BE-4EF9-A0B1-F3A0422ED724}" type="presParOf" srcId="{378F90FD-0CBD-4708-8ACD-38AFCCBB0CA9}" destId="{5DA3323B-7E52-4D24-9CBB-30810E4D06D3}" srcOrd="0" destOrd="0" presId="urn:microsoft.com/office/officeart/2005/8/layout/hierarchy2"/>
    <dgm:cxn modelId="{9BEB2455-8E8F-4327-95C9-4F867614BDC1}" type="presParOf" srcId="{5DA3323B-7E52-4D24-9CBB-30810E4D06D3}" destId="{39AC2704-EB01-4509-8973-C1123278BFE3}" srcOrd="0" destOrd="0" presId="urn:microsoft.com/office/officeart/2005/8/layout/hierarchy2"/>
    <dgm:cxn modelId="{55FCFCFF-922A-43DB-9E98-00FD6215C647}" type="presParOf" srcId="{378F90FD-0CBD-4708-8ACD-38AFCCBB0CA9}" destId="{0BC54922-C3B1-4FB7-AF8A-D201B1467239}" srcOrd="1" destOrd="0" presId="urn:microsoft.com/office/officeart/2005/8/layout/hierarchy2"/>
    <dgm:cxn modelId="{1B8D9E34-5FC5-411D-B469-47EBAAACB67B}" type="presParOf" srcId="{0BC54922-C3B1-4FB7-AF8A-D201B1467239}" destId="{7294E418-4945-4D06-85F6-3F5AF1DEF6CC}" srcOrd="0" destOrd="0" presId="urn:microsoft.com/office/officeart/2005/8/layout/hierarchy2"/>
    <dgm:cxn modelId="{F741E820-9527-4128-9535-DEAA6009D9BC}" type="presParOf" srcId="{0BC54922-C3B1-4FB7-AF8A-D201B1467239}" destId="{FA6D784C-AF19-45F9-8259-E85AC51F228F}" srcOrd="1" destOrd="0" presId="urn:microsoft.com/office/officeart/2005/8/layout/hierarchy2"/>
    <dgm:cxn modelId="{54C816B7-36A0-491D-9DED-CBAA9E22D56A}" type="presParOf" srcId="{378F90FD-0CBD-4708-8ACD-38AFCCBB0CA9}" destId="{67F0A586-26F9-4728-A875-4BC384A27D30}" srcOrd="2" destOrd="0" presId="urn:microsoft.com/office/officeart/2005/8/layout/hierarchy2"/>
    <dgm:cxn modelId="{29E81FCC-0311-4108-A702-9FF2293DCD3F}" type="presParOf" srcId="{67F0A586-26F9-4728-A875-4BC384A27D30}" destId="{94F79171-E972-4886-9BF1-E6A9203B2323}" srcOrd="0" destOrd="0" presId="urn:microsoft.com/office/officeart/2005/8/layout/hierarchy2"/>
    <dgm:cxn modelId="{56BB8F2E-6B99-49DB-8C2F-1F09EA0AAEE0}" type="presParOf" srcId="{378F90FD-0CBD-4708-8ACD-38AFCCBB0CA9}" destId="{04CCD82C-2F68-4945-A688-E2144B22C487}" srcOrd="3" destOrd="0" presId="urn:microsoft.com/office/officeart/2005/8/layout/hierarchy2"/>
    <dgm:cxn modelId="{DDC6CB2D-979A-48F2-80E9-A611633D1D20}" type="presParOf" srcId="{04CCD82C-2F68-4945-A688-E2144B22C487}" destId="{0F2D9A1C-5382-42A2-BFF6-0D39135A0EE8}" srcOrd="0" destOrd="0" presId="urn:microsoft.com/office/officeart/2005/8/layout/hierarchy2"/>
    <dgm:cxn modelId="{5A27161C-F7C4-4D6D-AD91-F877F98807AE}" type="presParOf" srcId="{04CCD82C-2F68-4945-A688-E2144B22C487}" destId="{5C3876F5-1E55-414D-8580-BD8D7D32C4A8}" srcOrd="1" destOrd="0" presId="urn:microsoft.com/office/officeart/2005/8/layout/hierarchy2"/>
    <dgm:cxn modelId="{39C3D5DB-948C-46BE-8B5F-54E67628EAC6}" type="presParOf" srcId="{378F90FD-0CBD-4708-8ACD-38AFCCBB0CA9}" destId="{C0F2A2DF-BC70-4DE3-8C84-32F5F81F6FC9}" srcOrd="4" destOrd="0" presId="urn:microsoft.com/office/officeart/2005/8/layout/hierarchy2"/>
    <dgm:cxn modelId="{45C88BA6-D61C-4D5B-A1F0-DBE4E18592C7}" type="presParOf" srcId="{C0F2A2DF-BC70-4DE3-8C84-32F5F81F6FC9}" destId="{523C6949-7661-437A-BBD8-410817F502C9}" srcOrd="0" destOrd="0" presId="urn:microsoft.com/office/officeart/2005/8/layout/hierarchy2"/>
    <dgm:cxn modelId="{8601F8D3-0D40-49CF-ABC0-B99BC13B1681}" type="presParOf" srcId="{378F90FD-0CBD-4708-8ACD-38AFCCBB0CA9}" destId="{49AF503F-8A40-4025-94A5-235FDED88FE5}" srcOrd="5" destOrd="0" presId="urn:microsoft.com/office/officeart/2005/8/layout/hierarchy2"/>
    <dgm:cxn modelId="{D14964D5-E540-48E4-B0D7-335602CCBAF1}" type="presParOf" srcId="{49AF503F-8A40-4025-94A5-235FDED88FE5}" destId="{6DAC985E-CEE1-4552-A8E5-3AB2B4CDBC46}" srcOrd="0" destOrd="0" presId="urn:microsoft.com/office/officeart/2005/8/layout/hierarchy2"/>
    <dgm:cxn modelId="{80C3DD69-791F-4FEF-B49B-963C8524E385}" type="presParOf" srcId="{49AF503F-8A40-4025-94A5-235FDED88FE5}" destId="{0ECFB5A3-F846-49D6-ABE0-86474048C20B}" srcOrd="1" destOrd="0" presId="urn:microsoft.com/office/officeart/2005/8/layout/hierarchy2"/>
    <dgm:cxn modelId="{C28A364C-D1D3-4C38-9835-AEDB49FD6B54}" type="presParOf" srcId="{0ECFB5A3-F846-49D6-ABE0-86474048C20B}" destId="{279D4908-F381-4678-B39F-28FD856A56FB}" srcOrd="0" destOrd="0" presId="urn:microsoft.com/office/officeart/2005/8/layout/hierarchy2"/>
    <dgm:cxn modelId="{D195E588-54E1-4B6A-87AA-4CDA8ABAB6A3}" type="presParOf" srcId="{279D4908-F381-4678-B39F-28FD856A56FB}" destId="{CE59DB9E-22A6-4F7C-AC02-BDBB30E709CD}" srcOrd="0" destOrd="0" presId="urn:microsoft.com/office/officeart/2005/8/layout/hierarchy2"/>
    <dgm:cxn modelId="{E6B14021-150E-4B2C-8FF3-D490ADD3B0C7}" type="presParOf" srcId="{0ECFB5A3-F846-49D6-ABE0-86474048C20B}" destId="{15B8E6C2-FC80-467A-8475-04B4F0461C0A}" srcOrd="1" destOrd="0" presId="urn:microsoft.com/office/officeart/2005/8/layout/hierarchy2"/>
    <dgm:cxn modelId="{675BBDF4-395B-41EF-9AE6-2DA3090A7E23}" type="presParOf" srcId="{15B8E6C2-FC80-467A-8475-04B4F0461C0A}" destId="{BCDD66F6-5FCA-455C-A3A4-E5DCE3CFF429}" srcOrd="0" destOrd="0" presId="urn:microsoft.com/office/officeart/2005/8/layout/hierarchy2"/>
    <dgm:cxn modelId="{AD39F76D-D432-4A44-AE20-88C51CB17E9E}" type="presParOf" srcId="{15B8E6C2-FC80-467A-8475-04B4F0461C0A}" destId="{5E755135-6693-4C0A-A418-B328C478531A}" srcOrd="1" destOrd="0" presId="urn:microsoft.com/office/officeart/2005/8/layout/hierarchy2"/>
    <dgm:cxn modelId="{A6037BE0-AE02-478B-B9D2-01EEB47D55E1}" type="presParOf" srcId="{31C7623E-B749-44B2-8AD4-D61743AD39C6}" destId="{A73B1CA4-EF82-4769-A223-D0A6A16DB976}" srcOrd="1" destOrd="0" presId="urn:microsoft.com/office/officeart/2005/8/layout/hierarchy2"/>
    <dgm:cxn modelId="{C80EC92B-A2B6-473B-964E-5028999C2D2A}" type="presParOf" srcId="{A73B1CA4-EF82-4769-A223-D0A6A16DB976}" destId="{3D736CB6-658B-490F-95E3-BFC3BBBA1F5C}" srcOrd="0" destOrd="0" presId="urn:microsoft.com/office/officeart/2005/8/layout/hierarchy2"/>
    <dgm:cxn modelId="{5A5CA8F4-407E-4300-B46E-8B985EE3A14A}" type="presParOf" srcId="{A73B1CA4-EF82-4769-A223-D0A6A16DB976}" destId="{8AC69220-72BE-4D37-AFA7-9EF0F482E67E}" srcOrd="1" destOrd="0" presId="urn:microsoft.com/office/officeart/2005/8/layout/hierarchy2"/>
    <dgm:cxn modelId="{41B09EA0-D790-45C6-B6EC-5E7964335FF3}" type="presParOf" srcId="{31C7623E-B749-44B2-8AD4-D61743AD39C6}" destId="{BA9B2A09-DC37-4A42-9B7D-E64542DD662F}" srcOrd="2" destOrd="0" presId="urn:microsoft.com/office/officeart/2005/8/layout/hierarchy2"/>
    <dgm:cxn modelId="{8645A894-010D-47D4-92D0-0C0E23599664}" type="presParOf" srcId="{BA9B2A09-DC37-4A42-9B7D-E64542DD662F}" destId="{EF9BF24D-BA73-4AB2-B8B4-79EFCE174D77}" srcOrd="0" destOrd="0" presId="urn:microsoft.com/office/officeart/2005/8/layout/hierarchy2"/>
    <dgm:cxn modelId="{FD55B12A-3807-49FE-AB7A-02A7D279E64A}" type="presParOf" srcId="{BA9B2A09-DC37-4A42-9B7D-E64542DD662F}" destId="{BAA691EE-C255-458C-A36C-F001325EEE50}" srcOrd="1" destOrd="0" presId="urn:microsoft.com/office/officeart/2005/8/layout/hierarchy2"/>
    <dgm:cxn modelId="{4D7B7368-FB1F-42E8-9512-EDD242E296A1}" type="presParOf" srcId="{BAA691EE-C255-458C-A36C-F001325EEE50}" destId="{EE54DCCC-4671-48C1-93C3-C1F68D67B363}" srcOrd="0" destOrd="0" presId="urn:microsoft.com/office/officeart/2005/8/layout/hierarchy2"/>
    <dgm:cxn modelId="{DAE7DB10-9B62-4209-A087-6E16B160A770}" type="presParOf" srcId="{EE54DCCC-4671-48C1-93C3-C1F68D67B363}" destId="{6680E1A4-2E1B-4FA5-9AD0-54045137CF14}" srcOrd="0" destOrd="0" presId="urn:microsoft.com/office/officeart/2005/8/layout/hierarchy2"/>
    <dgm:cxn modelId="{D3BCA450-DEE0-4445-8DD1-3FC206743631}" type="presParOf" srcId="{BAA691EE-C255-458C-A36C-F001325EEE50}" destId="{EC4D65D3-D435-467C-9825-4CE8DF1EB7C8}" srcOrd="1" destOrd="0" presId="urn:microsoft.com/office/officeart/2005/8/layout/hierarchy2"/>
    <dgm:cxn modelId="{60C40794-E441-4BDC-949B-33D5475810BE}" type="presParOf" srcId="{EC4D65D3-D435-467C-9825-4CE8DF1EB7C8}" destId="{88D88AA6-90CA-4B2D-83B0-D38DCDB26834}" srcOrd="0" destOrd="0" presId="urn:microsoft.com/office/officeart/2005/8/layout/hierarchy2"/>
    <dgm:cxn modelId="{1BE1458D-B8B0-417E-A4CA-A0984405B048}" type="presParOf" srcId="{EC4D65D3-D435-467C-9825-4CE8DF1EB7C8}" destId="{A500C309-0984-4166-9E54-82680C0B9738}" srcOrd="1" destOrd="0" presId="urn:microsoft.com/office/officeart/2005/8/layout/hierarchy2"/>
    <dgm:cxn modelId="{B430832E-9F61-4768-A105-C02025AFBA99}" type="presParOf" srcId="{A500C309-0984-4166-9E54-82680C0B9738}" destId="{2D22364B-A42E-4E33-BAAD-805EFEFFAFC4}" srcOrd="0" destOrd="0" presId="urn:microsoft.com/office/officeart/2005/8/layout/hierarchy2"/>
    <dgm:cxn modelId="{415EB6AC-B555-4412-9877-8DF710E7EECA}" type="presParOf" srcId="{2D22364B-A42E-4E33-BAAD-805EFEFFAFC4}" destId="{8D1A5062-3023-475D-B83D-29A82EC75B51}" srcOrd="0" destOrd="0" presId="urn:microsoft.com/office/officeart/2005/8/layout/hierarchy2"/>
    <dgm:cxn modelId="{ABFCDAD0-8542-4526-8A56-9A1B7B55C0D6}" type="presParOf" srcId="{A500C309-0984-4166-9E54-82680C0B9738}" destId="{15C08518-7C3C-483A-8E5F-0E6D4866A591}" srcOrd="1" destOrd="0" presId="urn:microsoft.com/office/officeart/2005/8/layout/hierarchy2"/>
    <dgm:cxn modelId="{33BF1A21-E83E-4CE1-98AE-74ACFC3E5658}" type="presParOf" srcId="{15C08518-7C3C-483A-8E5F-0E6D4866A591}" destId="{99549E32-0AE5-43CA-AEB9-CD04FAA67C59}" srcOrd="0" destOrd="0" presId="urn:microsoft.com/office/officeart/2005/8/layout/hierarchy2"/>
    <dgm:cxn modelId="{EFFE6CBA-AD43-428E-A421-8F348C7D8DD8}" type="presParOf" srcId="{15C08518-7C3C-483A-8E5F-0E6D4866A591}" destId="{6268CE90-0A0B-4C21-AF36-A646E5623947}" srcOrd="1" destOrd="0" presId="urn:microsoft.com/office/officeart/2005/8/layout/hierarchy2"/>
    <dgm:cxn modelId="{E3E6C2CF-6BC0-4EFF-97EB-B42E0F7C3D28}" type="presParOf" srcId="{6268CE90-0A0B-4C21-AF36-A646E5623947}" destId="{ABDF6B71-9BC6-47C1-91D8-34ED04921C84}" srcOrd="0" destOrd="0" presId="urn:microsoft.com/office/officeart/2005/8/layout/hierarchy2"/>
    <dgm:cxn modelId="{EDC99A25-D998-4921-8EDC-17FBB61D91D4}" type="presParOf" srcId="{ABDF6B71-9BC6-47C1-91D8-34ED04921C84}" destId="{CC83D792-1FB4-4C62-8842-83289E3B6C3A}" srcOrd="0" destOrd="0" presId="urn:microsoft.com/office/officeart/2005/8/layout/hierarchy2"/>
    <dgm:cxn modelId="{9A6A60E1-BCDC-4830-B984-04DA87EB75D1}" type="presParOf" srcId="{6268CE90-0A0B-4C21-AF36-A646E5623947}" destId="{7A68AD16-28D1-4C5F-8F78-B6F751DBF282}" srcOrd="1" destOrd="0" presId="urn:microsoft.com/office/officeart/2005/8/layout/hierarchy2"/>
    <dgm:cxn modelId="{93E76D0D-7674-4D56-AF30-BF9CDCB33FC1}" type="presParOf" srcId="{7A68AD16-28D1-4C5F-8F78-B6F751DBF282}" destId="{BF703005-2797-408F-8988-C83481FCF543}" srcOrd="0" destOrd="0" presId="urn:microsoft.com/office/officeart/2005/8/layout/hierarchy2"/>
    <dgm:cxn modelId="{0651BB01-FF77-4120-B6BB-1E8E9024416E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7B8652AD-F16C-418A-B8B4-7E780FD28DAE}" type="presOf" srcId="{82407A95-5732-480C-8DAA-43601F2F4012}" destId="{4D3C7C30-870F-497E-BE76-7220AD03C624}" srcOrd="0" destOrd="0" presId="urn:microsoft.com/office/officeart/2005/8/layout/hierarchy2"/>
    <dgm:cxn modelId="{239DBD80-8EEA-4B76-9642-2B6D5EE8B9EB}" type="presOf" srcId="{3C523BD1-F41D-4E95-AFE4-FADE96D8E3E5}" destId="{99549E32-0AE5-43CA-AEB9-CD04FAA67C59}" srcOrd="0" destOrd="0" presId="urn:microsoft.com/office/officeart/2005/8/layout/hierarchy2"/>
    <dgm:cxn modelId="{34FF6E84-B4AE-419E-B2A2-CF718D7AD530}" type="presOf" srcId="{2BA5B6A3-74A3-4FB5-B85A-6FD7FB4855DB}" destId="{BF703005-2797-408F-8988-C83481FCF543}" srcOrd="0" destOrd="0" presId="urn:microsoft.com/office/officeart/2005/8/layout/hierarchy2"/>
    <dgm:cxn modelId="{A196EB74-CF3C-43D2-B856-E7845867D852}" type="presOf" srcId="{FD83DB7A-DDD3-484B-8C63-89E8A2EBCA97}" destId="{7294E418-4945-4D06-85F6-3F5AF1DEF6CC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DC5B2074-E57D-46E7-B398-0EB8840BB83A}" type="presOf" srcId="{0A09B83F-E9BC-4470-AECF-0DA7BF30360F}" destId="{684D148F-C775-4A3C-A236-4A931275DD7A}" srcOrd="0" destOrd="0" presId="urn:microsoft.com/office/officeart/2005/8/layout/hierarchy2"/>
    <dgm:cxn modelId="{8DAA04A1-993F-4871-BD60-2A5B8F63B894}" type="presOf" srcId="{36BEEC2B-CB1C-4723-9AFF-276D829CC1E2}" destId="{CC83D792-1FB4-4C62-8842-83289E3B6C3A}" srcOrd="1" destOrd="0" presId="urn:microsoft.com/office/officeart/2005/8/layout/hierarchy2"/>
    <dgm:cxn modelId="{BB01F447-B158-4053-903E-3183F0808185}" type="presOf" srcId="{716315DA-5E54-454D-953A-804902EDB543}" destId="{2D22364B-A42E-4E33-BAAD-805EFEFFAFC4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FE182183-A582-4E48-A716-06ACA2AE4919}" type="presOf" srcId="{B2EB807D-1CF4-4E6E-8FA7-556EB1ABF7F2}" destId="{FF5C9206-818C-4E05-BD74-DA447E64301C}" srcOrd="1" destOrd="0" presId="urn:microsoft.com/office/officeart/2005/8/layout/hierarchy2"/>
    <dgm:cxn modelId="{80BE8BB5-28D3-405D-848B-CD7504C961B3}" type="presOf" srcId="{B5200594-3CC4-4017-A7B4-1484C7CBB0F2}" destId="{523C6949-7661-437A-BBD8-410817F502C9}" srcOrd="1" destOrd="0" presId="urn:microsoft.com/office/officeart/2005/8/layout/hierarchy2"/>
    <dgm:cxn modelId="{A6F22E33-AE38-417E-A261-9A893042E3B8}" type="presOf" srcId="{B2EB807D-1CF4-4E6E-8FA7-556EB1ABF7F2}" destId="{4FEE6ACF-0F31-4D37-9021-7A7D38517514}" srcOrd="0" destOrd="0" presId="urn:microsoft.com/office/officeart/2005/8/layout/hierarchy2"/>
    <dgm:cxn modelId="{77960253-17E2-4C40-AF5B-572E3BEF8F83}" type="presOf" srcId="{B9A83CA0-F1BC-4CF4-86EE-EC72697F547E}" destId="{F4BB73DE-9B63-490D-B79F-9F7570FCBC3A}" srcOrd="0" destOrd="0" presId="urn:microsoft.com/office/officeart/2005/8/layout/hierarchy2"/>
    <dgm:cxn modelId="{D3C2E063-5B56-4278-BAEA-17780A02DBD2}" type="presOf" srcId="{36BEEC2B-CB1C-4723-9AFF-276D829CC1E2}" destId="{ABDF6B71-9BC6-47C1-91D8-34ED04921C84}" srcOrd="0" destOrd="0" presId="urn:microsoft.com/office/officeart/2005/8/layout/hierarchy2"/>
    <dgm:cxn modelId="{1E876731-9252-441B-97D6-D4C4E92BD694}" type="presOf" srcId="{C1FA8519-0594-45E2-8CB4-7C60AB359E0A}" destId="{6680E1A4-2E1B-4FA5-9AD0-54045137CF14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9F2CA342-74D2-43E9-9823-EA4B19993349}" type="presOf" srcId="{5C41960D-E8EA-4D9C-A2D2-8C71AAB6681A}" destId="{EF9BF24D-BA73-4AB2-B8B4-79EFCE174D77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E3360DA2-B1CE-4C92-B8B7-F465DE4C46FC}" type="presOf" srcId="{C1FA8519-0594-45E2-8CB4-7C60AB359E0A}" destId="{EE54DCCC-4671-48C1-93C3-C1F68D67B363}" srcOrd="0" destOrd="0" presId="urn:microsoft.com/office/officeart/2005/8/layout/hierarchy2"/>
    <dgm:cxn modelId="{908DB09B-EF01-4C3B-8C54-FA17E5DCA048}" type="presOf" srcId="{DFC378B6-00AB-4FD9-8828-7ACCE5239402}" destId="{BCDD66F6-5FCA-455C-A3A4-E5DCE3CFF429}" srcOrd="0" destOrd="0" presId="urn:microsoft.com/office/officeart/2005/8/layout/hierarchy2"/>
    <dgm:cxn modelId="{A8A82C10-A7BD-44A4-BABA-3FE0AFA5F7FE}" type="presOf" srcId="{9A34662C-091C-4D5D-B82B-D19B10A973CE}" destId="{67F0A586-26F9-4728-A875-4BC384A27D30}" srcOrd="0" destOrd="0" presId="urn:microsoft.com/office/officeart/2005/8/layout/hierarchy2"/>
    <dgm:cxn modelId="{F423E7AE-745D-4010-8189-350F2F5D29B5}" type="presOf" srcId="{48238646-0D2C-46A5-9F81-E315014A1CC4}" destId="{5DA3323B-7E52-4D24-9CBB-30810E4D06D3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3E0D06A1-D963-443A-874A-66B4703F2E21}" type="presOf" srcId="{B5200594-3CC4-4017-A7B4-1484C7CBB0F2}" destId="{C0F2A2DF-BC70-4DE3-8C84-32F5F81F6FC9}" srcOrd="0" destOrd="0" presId="urn:microsoft.com/office/officeart/2005/8/layout/hierarchy2"/>
    <dgm:cxn modelId="{E470F021-7CD1-4C19-931D-59CF73043DC5}" type="presOf" srcId="{B9A83CA0-F1BC-4CF4-86EE-EC72697F547E}" destId="{F33D2B5E-B60C-4D07-846E-39A8B4D63E7B}" srcOrd="1" destOrd="0" presId="urn:microsoft.com/office/officeart/2005/8/layout/hierarchy2"/>
    <dgm:cxn modelId="{C7870018-70D2-4DE1-975E-5D61EF1A6505}" type="presOf" srcId="{2A3F3E67-45E4-48AA-978F-21094430D7B9}" destId="{279D4908-F381-4678-B39F-28FD856A56FB}" srcOrd="0" destOrd="0" presId="urn:microsoft.com/office/officeart/2005/8/layout/hierarchy2"/>
    <dgm:cxn modelId="{9BC22C02-48ED-449B-A64B-38C75E03B34A}" type="presOf" srcId="{99BA4EF5-F241-4E8E-A39A-F1A30419F574}" destId="{88D88AA6-90CA-4B2D-83B0-D38DCDB26834}" srcOrd="0" destOrd="0" presId="urn:microsoft.com/office/officeart/2005/8/layout/hierarchy2"/>
    <dgm:cxn modelId="{22007F17-465C-4A45-98BD-E1F09B53B0AF}" type="presOf" srcId="{48238646-0D2C-46A5-9F81-E315014A1CC4}" destId="{39AC2704-EB01-4509-8973-C1123278BFE3}" srcOrd="1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3B014157-8495-462D-B612-E3F96324036A}" type="presOf" srcId="{1C908DB8-240E-4F8F-9248-149448C396E6}" destId="{31C7623E-B749-44B2-8AD4-D61743AD39C6}" srcOrd="0" destOrd="0" presId="urn:microsoft.com/office/officeart/2005/8/layout/hierarchy2"/>
    <dgm:cxn modelId="{B69E4307-7ED7-4B59-8C39-BD67803F3EA4}" type="presOf" srcId="{7723EC10-BA9C-406C-AF53-EE4A9990EBD4}" destId="{3D736CB6-658B-490F-95E3-BFC3BBBA1F5C}" srcOrd="0" destOrd="0" presId="urn:microsoft.com/office/officeart/2005/8/layout/hierarchy2"/>
    <dgm:cxn modelId="{E3592D70-11C3-4AB9-B1D6-1EFF88E6D4E0}" type="presOf" srcId="{8F2623A8-776B-4A7E-A772-C4E5719AA455}" destId="{0F2D9A1C-5382-42A2-BFF6-0D39135A0EE8}" srcOrd="0" destOrd="0" presId="urn:microsoft.com/office/officeart/2005/8/layout/hierarchy2"/>
    <dgm:cxn modelId="{DA40066F-B8C0-4D04-BC79-D8283B4B0D6C}" type="presOf" srcId="{064BB6C3-232F-496C-9B43-8C597DE08D46}" destId="{6DAC985E-CEE1-4552-A8E5-3AB2B4CDBC4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7DFD40C1-3844-4D37-A08D-74D9F11C3B95}" type="presOf" srcId="{2A3F3E67-45E4-48AA-978F-21094430D7B9}" destId="{CE59DB9E-22A6-4F7C-AC02-BDBB30E709CD}" srcOrd="1" destOrd="0" presId="urn:microsoft.com/office/officeart/2005/8/layout/hierarchy2"/>
    <dgm:cxn modelId="{8FBA360E-4A53-4C6B-A1F8-8FC637E5AD97}" type="presOf" srcId="{9A34662C-091C-4D5D-B82B-D19B10A973CE}" destId="{94F79171-E972-4886-9BF1-E6A9203B2323}" srcOrd="1" destOrd="0" presId="urn:microsoft.com/office/officeart/2005/8/layout/hierarchy2"/>
    <dgm:cxn modelId="{9BA94195-5272-40D9-890A-7A0770D87951}" type="presOf" srcId="{AAB43E3E-31D9-4C5A-AB75-2A36995CDC31}" destId="{581FED48-8D81-44AD-9CDD-6CB965937E5A}" srcOrd="0" destOrd="0" presId="urn:microsoft.com/office/officeart/2005/8/layout/hierarchy2"/>
    <dgm:cxn modelId="{FBF1FA86-FD95-4DAE-95CB-091D8424B16D}" type="presOf" srcId="{716315DA-5E54-454D-953A-804902EDB543}" destId="{8D1A5062-3023-475D-B83D-29A82EC75B51}" srcOrd="1" destOrd="0" presId="urn:microsoft.com/office/officeart/2005/8/layout/hierarchy2"/>
    <dgm:cxn modelId="{01745D73-AFF6-4463-9D24-7FFA117D9108}" type="presParOf" srcId="{31C7623E-B749-44B2-8AD4-D61743AD39C6}" destId="{15650950-822A-4EC1-9826-A5D860918C48}" srcOrd="0" destOrd="0" presId="urn:microsoft.com/office/officeart/2005/8/layout/hierarchy2"/>
    <dgm:cxn modelId="{B58705CE-4759-4D3C-9EB0-F67CCD6CD698}" type="presParOf" srcId="{15650950-822A-4EC1-9826-A5D860918C48}" destId="{581FED48-8D81-44AD-9CDD-6CB965937E5A}" srcOrd="0" destOrd="0" presId="urn:microsoft.com/office/officeart/2005/8/layout/hierarchy2"/>
    <dgm:cxn modelId="{DF2F629B-64D7-4206-8E22-D7CA93D4BCE1}" type="presParOf" srcId="{15650950-822A-4EC1-9826-A5D860918C48}" destId="{7000340E-5CF6-49C4-A7FE-4F9031AE42D0}" srcOrd="1" destOrd="0" presId="urn:microsoft.com/office/officeart/2005/8/layout/hierarchy2"/>
    <dgm:cxn modelId="{8868DAEF-915E-4CE6-9ABD-05049EBC75AA}" type="presParOf" srcId="{7000340E-5CF6-49C4-A7FE-4F9031AE42D0}" destId="{F4BB73DE-9B63-490D-B79F-9F7570FCBC3A}" srcOrd="0" destOrd="0" presId="urn:microsoft.com/office/officeart/2005/8/layout/hierarchy2"/>
    <dgm:cxn modelId="{55E5ECAE-94D4-4E83-B5F1-8752F749B1E1}" type="presParOf" srcId="{F4BB73DE-9B63-490D-B79F-9F7570FCBC3A}" destId="{F33D2B5E-B60C-4D07-846E-39A8B4D63E7B}" srcOrd="0" destOrd="0" presId="urn:microsoft.com/office/officeart/2005/8/layout/hierarchy2"/>
    <dgm:cxn modelId="{4621A97F-FE2E-4C2E-87DE-2EB0BCF431C8}" type="presParOf" srcId="{7000340E-5CF6-49C4-A7FE-4F9031AE42D0}" destId="{4A7694AF-1734-4AF2-BEF5-CBB2185B2AEE}" srcOrd="1" destOrd="0" presId="urn:microsoft.com/office/officeart/2005/8/layout/hierarchy2"/>
    <dgm:cxn modelId="{944FD6EA-1C59-44F9-AAEB-354C0051DC0D}" type="presParOf" srcId="{4A7694AF-1734-4AF2-BEF5-CBB2185B2AEE}" destId="{684D148F-C775-4A3C-A236-4A931275DD7A}" srcOrd="0" destOrd="0" presId="urn:microsoft.com/office/officeart/2005/8/layout/hierarchy2"/>
    <dgm:cxn modelId="{3F2D909B-95FD-4C5F-9C5D-9921C70699AE}" type="presParOf" srcId="{4A7694AF-1734-4AF2-BEF5-CBB2185B2AEE}" destId="{8F180975-4B3F-4BCB-8769-B78419FEC7EF}" srcOrd="1" destOrd="0" presId="urn:microsoft.com/office/officeart/2005/8/layout/hierarchy2"/>
    <dgm:cxn modelId="{8539EED3-0294-4D8B-9417-30013A152229}" type="presParOf" srcId="{7000340E-5CF6-49C4-A7FE-4F9031AE42D0}" destId="{4FEE6ACF-0F31-4D37-9021-7A7D38517514}" srcOrd="2" destOrd="0" presId="urn:microsoft.com/office/officeart/2005/8/layout/hierarchy2"/>
    <dgm:cxn modelId="{1A78B4B0-9E6E-428E-A60C-E8CD0698C47D}" type="presParOf" srcId="{4FEE6ACF-0F31-4D37-9021-7A7D38517514}" destId="{FF5C9206-818C-4E05-BD74-DA447E64301C}" srcOrd="0" destOrd="0" presId="urn:microsoft.com/office/officeart/2005/8/layout/hierarchy2"/>
    <dgm:cxn modelId="{F5EC0D5E-D331-41F3-BDF3-F615421F3CD7}" type="presParOf" srcId="{7000340E-5CF6-49C4-A7FE-4F9031AE42D0}" destId="{B9ABEC1E-6596-4ACB-934B-C5533AE0DF46}" srcOrd="3" destOrd="0" presId="urn:microsoft.com/office/officeart/2005/8/layout/hierarchy2"/>
    <dgm:cxn modelId="{65B60628-40C9-4559-BCB9-B09E311F73B7}" type="presParOf" srcId="{B9ABEC1E-6596-4ACB-934B-C5533AE0DF46}" destId="{4D3C7C30-870F-497E-BE76-7220AD03C624}" srcOrd="0" destOrd="0" presId="urn:microsoft.com/office/officeart/2005/8/layout/hierarchy2"/>
    <dgm:cxn modelId="{993DC39C-53CD-4098-9808-A29D90B31B8A}" type="presParOf" srcId="{B9ABEC1E-6596-4ACB-934B-C5533AE0DF46}" destId="{378F90FD-0CBD-4708-8ACD-38AFCCBB0CA9}" srcOrd="1" destOrd="0" presId="urn:microsoft.com/office/officeart/2005/8/layout/hierarchy2"/>
    <dgm:cxn modelId="{8B937CEF-3C3E-461A-8E65-DFF85CF9F68E}" type="presParOf" srcId="{378F90FD-0CBD-4708-8ACD-38AFCCBB0CA9}" destId="{5DA3323B-7E52-4D24-9CBB-30810E4D06D3}" srcOrd="0" destOrd="0" presId="urn:microsoft.com/office/officeart/2005/8/layout/hierarchy2"/>
    <dgm:cxn modelId="{BCE6351D-8FD0-474C-A8F9-972E82B96575}" type="presParOf" srcId="{5DA3323B-7E52-4D24-9CBB-30810E4D06D3}" destId="{39AC2704-EB01-4509-8973-C1123278BFE3}" srcOrd="0" destOrd="0" presId="urn:microsoft.com/office/officeart/2005/8/layout/hierarchy2"/>
    <dgm:cxn modelId="{0741385A-6F20-4602-AF0A-D633A6617CEF}" type="presParOf" srcId="{378F90FD-0CBD-4708-8ACD-38AFCCBB0CA9}" destId="{0BC54922-C3B1-4FB7-AF8A-D201B1467239}" srcOrd="1" destOrd="0" presId="urn:microsoft.com/office/officeart/2005/8/layout/hierarchy2"/>
    <dgm:cxn modelId="{AD6C4B97-043D-44F2-BD61-104D2EA59C8B}" type="presParOf" srcId="{0BC54922-C3B1-4FB7-AF8A-D201B1467239}" destId="{7294E418-4945-4D06-85F6-3F5AF1DEF6CC}" srcOrd="0" destOrd="0" presId="urn:microsoft.com/office/officeart/2005/8/layout/hierarchy2"/>
    <dgm:cxn modelId="{D5AB48CC-B4AD-4F4D-B49D-F0683107EA32}" type="presParOf" srcId="{0BC54922-C3B1-4FB7-AF8A-D201B1467239}" destId="{FA6D784C-AF19-45F9-8259-E85AC51F228F}" srcOrd="1" destOrd="0" presId="urn:microsoft.com/office/officeart/2005/8/layout/hierarchy2"/>
    <dgm:cxn modelId="{BB1660E3-4A46-4F1E-B432-DEFFC29A00E1}" type="presParOf" srcId="{378F90FD-0CBD-4708-8ACD-38AFCCBB0CA9}" destId="{67F0A586-26F9-4728-A875-4BC384A27D30}" srcOrd="2" destOrd="0" presId="urn:microsoft.com/office/officeart/2005/8/layout/hierarchy2"/>
    <dgm:cxn modelId="{EC3E8D8F-1A68-4992-BBE5-50FE252CF830}" type="presParOf" srcId="{67F0A586-26F9-4728-A875-4BC384A27D30}" destId="{94F79171-E972-4886-9BF1-E6A9203B2323}" srcOrd="0" destOrd="0" presId="urn:microsoft.com/office/officeart/2005/8/layout/hierarchy2"/>
    <dgm:cxn modelId="{28CD2BD4-4F4D-4494-8035-9BF6D48645DC}" type="presParOf" srcId="{378F90FD-0CBD-4708-8ACD-38AFCCBB0CA9}" destId="{04CCD82C-2F68-4945-A688-E2144B22C487}" srcOrd="3" destOrd="0" presId="urn:microsoft.com/office/officeart/2005/8/layout/hierarchy2"/>
    <dgm:cxn modelId="{C7EB7D47-7840-4F4F-8DA6-0AA0469439C1}" type="presParOf" srcId="{04CCD82C-2F68-4945-A688-E2144B22C487}" destId="{0F2D9A1C-5382-42A2-BFF6-0D39135A0EE8}" srcOrd="0" destOrd="0" presId="urn:microsoft.com/office/officeart/2005/8/layout/hierarchy2"/>
    <dgm:cxn modelId="{E2FDF191-D606-4153-AF44-9D4D1BD8A4DD}" type="presParOf" srcId="{04CCD82C-2F68-4945-A688-E2144B22C487}" destId="{5C3876F5-1E55-414D-8580-BD8D7D32C4A8}" srcOrd="1" destOrd="0" presId="urn:microsoft.com/office/officeart/2005/8/layout/hierarchy2"/>
    <dgm:cxn modelId="{B3A5EA78-8120-4599-9813-331002CF8EB4}" type="presParOf" srcId="{378F90FD-0CBD-4708-8ACD-38AFCCBB0CA9}" destId="{C0F2A2DF-BC70-4DE3-8C84-32F5F81F6FC9}" srcOrd="4" destOrd="0" presId="urn:microsoft.com/office/officeart/2005/8/layout/hierarchy2"/>
    <dgm:cxn modelId="{066A1EEE-2448-4528-B23B-1067AF531D6A}" type="presParOf" srcId="{C0F2A2DF-BC70-4DE3-8C84-32F5F81F6FC9}" destId="{523C6949-7661-437A-BBD8-410817F502C9}" srcOrd="0" destOrd="0" presId="urn:microsoft.com/office/officeart/2005/8/layout/hierarchy2"/>
    <dgm:cxn modelId="{B64628E2-4C36-4A41-B1EF-52FCFC4D5B57}" type="presParOf" srcId="{378F90FD-0CBD-4708-8ACD-38AFCCBB0CA9}" destId="{49AF503F-8A40-4025-94A5-235FDED88FE5}" srcOrd="5" destOrd="0" presId="urn:microsoft.com/office/officeart/2005/8/layout/hierarchy2"/>
    <dgm:cxn modelId="{92EE55DB-C8B9-49F9-98DD-C86F7719A261}" type="presParOf" srcId="{49AF503F-8A40-4025-94A5-235FDED88FE5}" destId="{6DAC985E-CEE1-4552-A8E5-3AB2B4CDBC46}" srcOrd="0" destOrd="0" presId="urn:microsoft.com/office/officeart/2005/8/layout/hierarchy2"/>
    <dgm:cxn modelId="{2DEAA5E9-17B8-43BD-BF52-59E45F2E8F26}" type="presParOf" srcId="{49AF503F-8A40-4025-94A5-235FDED88FE5}" destId="{0ECFB5A3-F846-49D6-ABE0-86474048C20B}" srcOrd="1" destOrd="0" presId="urn:microsoft.com/office/officeart/2005/8/layout/hierarchy2"/>
    <dgm:cxn modelId="{2DC45974-A760-489C-9906-9C1EAAF68348}" type="presParOf" srcId="{0ECFB5A3-F846-49D6-ABE0-86474048C20B}" destId="{279D4908-F381-4678-B39F-28FD856A56FB}" srcOrd="0" destOrd="0" presId="urn:microsoft.com/office/officeart/2005/8/layout/hierarchy2"/>
    <dgm:cxn modelId="{A8456A0F-1188-4B1D-8BBB-EFD698A7DA3C}" type="presParOf" srcId="{279D4908-F381-4678-B39F-28FD856A56FB}" destId="{CE59DB9E-22A6-4F7C-AC02-BDBB30E709CD}" srcOrd="0" destOrd="0" presId="urn:microsoft.com/office/officeart/2005/8/layout/hierarchy2"/>
    <dgm:cxn modelId="{C4498131-CFBE-4B52-A101-DC8DE62717B0}" type="presParOf" srcId="{0ECFB5A3-F846-49D6-ABE0-86474048C20B}" destId="{15B8E6C2-FC80-467A-8475-04B4F0461C0A}" srcOrd="1" destOrd="0" presId="urn:microsoft.com/office/officeart/2005/8/layout/hierarchy2"/>
    <dgm:cxn modelId="{B687BCE1-1706-4235-B628-40A63FE34AB0}" type="presParOf" srcId="{15B8E6C2-FC80-467A-8475-04B4F0461C0A}" destId="{BCDD66F6-5FCA-455C-A3A4-E5DCE3CFF429}" srcOrd="0" destOrd="0" presId="urn:microsoft.com/office/officeart/2005/8/layout/hierarchy2"/>
    <dgm:cxn modelId="{D8E9555C-3B1D-4202-A276-B2F33ED84D12}" type="presParOf" srcId="{15B8E6C2-FC80-467A-8475-04B4F0461C0A}" destId="{5E755135-6693-4C0A-A418-B328C478531A}" srcOrd="1" destOrd="0" presId="urn:microsoft.com/office/officeart/2005/8/layout/hierarchy2"/>
    <dgm:cxn modelId="{C2D8FF6F-3F2E-40C4-B2E0-D2195E7C3AB4}" type="presParOf" srcId="{31C7623E-B749-44B2-8AD4-D61743AD39C6}" destId="{A73B1CA4-EF82-4769-A223-D0A6A16DB976}" srcOrd="1" destOrd="0" presId="urn:microsoft.com/office/officeart/2005/8/layout/hierarchy2"/>
    <dgm:cxn modelId="{4D150C94-10DA-43B2-B072-2B9A9F8A35A9}" type="presParOf" srcId="{A73B1CA4-EF82-4769-A223-D0A6A16DB976}" destId="{3D736CB6-658B-490F-95E3-BFC3BBBA1F5C}" srcOrd="0" destOrd="0" presId="urn:microsoft.com/office/officeart/2005/8/layout/hierarchy2"/>
    <dgm:cxn modelId="{7AF03D0C-E08D-4F46-993E-C03DA3F623DB}" type="presParOf" srcId="{A73B1CA4-EF82-4769-A223-D0A6A16DB976}" destId="{8AC69220-72BE-4D37-AFA7-9EF0F482E67E}" srcOrd="1" destOrd="0" presId="urn:microsoft.com/office/officeart/2005/8/layout/hierarchy2"/>
    <dgm:cxn modelId="{BAB4ABE7-BD3D-453F-A84A-62B1D0C56B7A}" type="presParOf" srcId="{31C7623E-B749-44B2-8AD4-D61743AD39C6}" destId="{BA9B2A09-DC37-4A42-9B7D-E64542DD662F}" srcOrd="2" destOrd="0" presId="urn:microsoft.com/office/officeart/2005/8/layout/hierarchy2"/>
    <dgm:cxn modelId="{F53C67EE-D51A-4F54-87BC-121D4B4B4458}" type="presParOf" srcId="{BA9B2A09-DC37-4A42-9B7D-E64542DD662F}" destId="{EF9BF24D-BA73-4AB2-B8B4-79EFCE174D77}" srcOrd="0" destOrd="0" presId="urn:microsoft.com/office/officeart/2005/8/layout/hierarchy2"/>
    <dgm:cxn modelId="{0C925FA9-831E-43C6-97F0-E97047FBEC24}" type="presParOf" srcId="{BA9B2A09-DC37-4A42-9B7D-E64542DD662F}" destId="{BAA691EE-C255-458C-A36C-F001325EEE50}" srcOrd="1" destOrd="0" presId="urn:microsoft.com/office/officeart/2005/8/layout/hierarchy2"/>
    <dgm:cxn modelId="{6A2A6B04-3A0D-46F4-95B9-54C937B370C5}" type="presParOf" srcId="{BAA691EE-C255-458C-A36C-F001325EEE50}" destId="{EE54DCCC-4671-48C1-93C3-C1F68D67B363}" srcOrd="0" destOrd="0" presId="urn:microsoft.com/office/officeart/2005/8/layout/hierarchy2"/>
    <dgm:cxn modelId="{A43DA785-1720-4730-B04F-C0970675DD23}" type="presParOf" srcId="{EE54DCCC-4671-48C1-93C3-C1F68D67B363}" destId="{6680E1A4-2E1B-4FA5-9AD0-54045137CF14}" srcOrd="0" destOrd="0" presId="urn:microsoft.com/office/officeart/2005/8/layout/hierarchy2"/>
    <dgm:cxn modelId="{A462E42C-A4AD-4CD1-8D73-5966C90AB7DD}" type="presParOf" srcId="{BAA691EE-C255-458C-A36C-F001325EEE50}" destId="{EC4D65D3-D435-467C-9825-4CE8DF1EB7C8}" srcOrd="1" destOrd="0" presId="urn:microsoft.com/office/officeart/2005/8/layout/hierarchy2"/>
    <dgm:cxn modelId="{3A025718-B92C-49E3-97A1-5FD7F70D06D9}" type="presParOf" srcId="{EC4D65D3-D435-467C-9825-4CE8DF1EB7C8}" destId="{88D88AA6-90CA-4B2D-83B0-D38DCDB26834}" srcOrd="0" destOrd="0" presId="urn:microsoft.com/office/officeart/2005/8/layout/hierarchy2"/>
    <dgm:cxn modelId="{78FE4CDE-7202-4436-9587-7CD09D784CA7}" type="presParOf" srcId="{EC4D65D3-D435-467C-9825-4CE8DF1EB7C8}" destId="{A500C309-0984-4166-9E54-82680C0B9738}" srcOrd="1" destOrd="0" presId="urn:microsoft.com/office/officeart/2005/8/layout/hierarchy2"/>
    <dgm:cxn modelId="{5214EA26-61BC-4ABD-A3C3-FA46BF14D15C}" type="presParOf" srcId="{A500C309-0984-4166-9E54-82680C0B9738}" destId="{2D22364B-A42E-4E33-BAAD-805EFEFFAFC4}" srcOrd="0" destOrd="0" presId="urn:microsoft.com/office/officeart/2005/8/layout/hierarchy2"/>
    <dgm:cxn modelId="{0E716DB3-685A-4C69-9490-C56C8548EF03}" type="presParOf" srcId="{2D22364B-A42E-4E33-BAAD-805EFEFFAFC4}" destId="{8D1A5062-3023-475D-B83D-29A82EC75B51}" srcOrd="0" destOrd="0" presId="urn:microsoft.com/office/officeart/2005/8/layout/hierarchy2"/>
    <dgm:cxn modelId="{78C4557F-32EE-46D7-AD3B-825FC9E87E7F}" type="presParOf" srcId="{A500C309-0984-4166-9E54-82680C0B9738}" destId="{15C08518-7C3C-483A-8E5F-0E6D4866A591}" srcOrd="1" destOrd="0" presId="urn:microsoft.com/office/officeart/2005/8/layout/hierarchy2"/>
    <dgm:cxn modelId="{A9F7D933-F56F-4C31-B69F-12EC2F539EFE}" type="presParOf" srcId="{15C08518-7C3C-483A-8E5F-0E6D4866A591}" destId="{99549E32-0AE5-43CA-AEB9-CD04FAA67C59}" srcOrd="0" destOrd="0" presId="urn:microsoft.com/office/officeart/2005/8/layout/hierarchy2"/>
    <dgm:cxn modelId="{6564514F-7F54-4857-A084-58134970B064}" type="presParOf" srcId="{15C08518-7C3C-483A-8E5F-0E6D4866A591}" destId="{6268CE90-0A0B-4C21-AF36-A646E5623947}" srcOrd="1" destOrd="0" presId="urn:microsoft.com/office/officeart/2005/8/layout/hierarchy2"/>
    <dgm:cxn modelId="{B0A90F9F-6694-4B7F-B2E8-E6E6588CB912}" type="presParOf" srcId="{6268CE90-0A0B-4C21-AF36-A646E5623947}" destId="{ABDF6B71-9BC6-47C1-91D8-34ED04921C84}" srcOrd="0" destOrd="0" presId="urn:microsoft.com/office/officeart/2005/8/layout/hierarchy2"/>
    <dgm:cxn modelId="{6CAEBEB6-A93B-4899-BFA7-ABD94A090927}" type="presParOf" srcId="{ABDF6B71-9BC6-47C1-91D8-34ED04921C84}" destId="{CC83D792-1FB4-4C62-8842-83289E3B6C3A}" srcOrd="0" destOrd="0" presId="urn:microsoft.com/office/officeart/2005/8/layout/hierarchy2"/>
    <dgm:cxn modelId="{31DE2259-D2A9-4B42-8081-6F1BC4C30F41}" type="presParOf" srcId="{6268CE90-0A0B-4C21-AF36-A646E5623947}" destId="{7A68AD16-28D1-4C5F-8F78-B6F751DBF282}" srcOrd="1" destOrd="0" presId="urn:microsoft.com/office/officeart/2005/8/layout/hierarchy2"/>
    <dgm:cxn modelId="{BBCD3213-8C38-4A03-BC2E-A820E2F62A24}" type="presParOf" srcId="{7A68AD16-28D1-4C5F-8F78-B6F751DBF282}" destId="{BF703005-2797-408F-8988-C83481FCF543}" srcOrd="0" destOrd="0" presId="urn:microsoft.com/office/officeart/2005/8/layout/hierarchy2"/>
    <dgm:cxn modelId="{8C8E23BD-B8D5-492F-B6A4-2E88FC77D74F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2FBBE98F-4826-417A-873E-01FCEDE00F8C}" type="presOf" srcId="{716315DA-5E54-454D-953A-804902EDB543}" destId="{8D1A5062-3023-475D-B83D-29A82EC75B51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42BD3F22-C9AC-4635-AD5A-4A4099ED43F8}" type="presOf" srcId="{3C523BD1-F41D-4E95-AFE4-FADE96D8E3E5}" destId="{99549E32-0AE5-43CA-AEB9-CD04FAA67C59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98AE259F-10ED-4887-A4EF-22A86A984F79}" type="presOf" srcId="{B9A83CA0-F1BC-4CF4-86EE-EC72697F547E}" destId="{F4BB73DE-9B63-490D-B79F-9F7570FCBC3A}" srcOrd="0" destOrd="0" presId="urn:microsoft.com/office/officeart/2005/8/layout/hierarchy2"/>
    <dgm:cxn modelId="{D1E75536-17CB-457B-BB3F-891EB5B3AAD1}" type="presOf" srcId="{36BEEC2B-CB1C-4723-9AFF-276D829CC1E2}" destId="{ABDF6B71-9BC6-47C1-91D8-34ED04921C84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11A4A9D-43D2-4BC2-BEF8-6A36D2B81362}" type="presOf" srcId="{1C908DB8-240E-4F8F-9248-149448C396E6}" destId="{31C7623E-B749-44B2-8AD4-D61743AD39C6}" srcOrd="0" destOrd="0" presId="urn:microsoft.com/office/officeart/2005/8/layout/hierarchy2"/>
    <dgm:cxn modelId="{CE93E43A-010C-4DEB-879A-29DD13D52B45}" type="presOf" srcId="{B5200594-3CC4-4017-A7B4-1484C7CBB0F2}" destId="{523C6949-7661-437A-BBD8-410817F502C9}" srcOrd="1" destOrd="0" presId="urn:microsoft.com/office/officeart/2005/8/layout/hierarchy2"/>
    <dgm:cxn modelId="{CAF7DAA2-3ADF-41F7-8E04-409820F763AC}" type="presOf" srcId="{B5200594-3CC4-4017-A7B4-1484C7CBB0F2}" destId="{C0F2A2DF-BC70-4DE3-8C84-32F5F81F6FC9}" srcOrd="0" destOrd="0" presId="urn:microsoft.com/office/officeart/2005/8/layout/hierarchy2"/>
    <dgm:cxn modelId="{DDC4BD5F-09DA-4AE2-BA1F-FDC8432BDF43}" type="presOf" srcId="{B2EB807D-1CF4-4E6E-8FA7-556EB1ABF7F2}" destId="{FF5C9206-818C-4E05-BD74-DA447E64301C}" srcOrd="1" destOrd="0" presId="urn:microsoft.com/office/officeart/2005/8/layout/hierarchy2"/>
    <dgm:cxn modelId="{F8727B3E-6B94-4A0B-8E4B-2A3FEC3657F0}" type="presOf" srcId="{0A09B83F-E9BC-4470-AECF-0DA7BF30360F}" destId="{684D148F-C775-4A3C-A236-4A931275DD7A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896F700B-D0A5-49B7-A217-18B0296686B3}" type="presOf" srcId="{2A3F3E67-45E4-48AA-978F-21094430D7B9}" destId="{279D4908-F381-4678-B39F-28FD856A56FB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7A84E797-817E-45FD-AC1A-91DA7A4376D3}" type="presOf" srcId="{064BB6C3-232F-496C-9B43-8C597DE08D46}" destId="{6DAC985E-CEE1-4552-A8E5-3AB2B4CDBC46}" srcOrd="0" destOrd="0" presId="urn:microsoft.com/office/officeart/2005/8/layout/hierarchy2"/>
    <dgm:cxn modelId="{A8939167-517E-4F07-9F96-6A6909035151}" type="presOf" srcId="{7723EC10-BA9C-406C-AF53-EE4A9990EBD4}" destId="{3D736CB6-658B-490F-95E3-BFC3BBBA1F5C}" srcOrd="0" destOrd="0" presId="urn:microsoft.com/office/officeart/2005/8/layout/hierarchy2"/>
    <dgm:cxn modelId="{5B057971-0886-4647-917B-69C005FE1480}" type="presOf" srcId="{9A34662C-091C-4D5D-B82B-D19B10A973CE}" destId="{67F0A586-26F9-4728-A875-4BC384A27D30}" srcOrd="0" destOrd="0" presId="urn:microsoft.com/office/officeart/2005/8/layout/hierarchy2"/>
    <dgm:cxn modelId="{AAC77C78-57BF-4A38-ABA0-3316F68A9834}" type="presOf" srcId="{C1FA8519-0594-45E2-8CB4-7C60AB359E0A}" destId="{6680E1A4-2E1B-4FA5-9AD0-54045137CF14}" srcOrd="1" destOrd="0" presId="urn:microsoft.com/office/officeart/2005/8/layout/hierarchy2"/>
    <dgm:cxn modelId="{B418160D-0771-4CCF-B8D5-B09A8A93F977}" type="presOf" srcId="{48238646-0D2C-46A5-9F81-E315014A1CC4}" destId="{39AC2704-EB01-4509-8973-C1123278BFE3}" srcOrd="1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3D6BC001-7567-44E5-829A-AFD61306263D}" type="presOf" srcId="{B9A83CA0-F1BC-4CF4-86EE-EC72697F547E}" destId="{F33D2B5E-B60C-4D07-846E-39A8B4D63E7B}" srcOrd="1" destOrd="0" presId="urn:microsoft.com/office/officeart/2005/8/layout/hierarchy2"/>
    <dgm:cxn modelId="{43F38971-CE23-443F-89CC-D89973E1D30B}" type="presOf" srcId="{FD83DB7A-DDD3-484B-8C63-89E8A2EBCA97}" destId="{7294E418-4945-4D06-85F6-3F5AF1DEF6CC}" srcOrd="0" destOrd="0" presId="urn:microsoft.com/office/officeart/2005/8/layout/hierarchy2"/>
    <dgm:cxn modelId="{A8FA412B-C406-4C3A-B700-3230A80AAC25}" type="presOf" srcId="{48238646-0D2C-46A5-9F81-E315014A1CC4}" destId="{5DA3323B-7E52-4D24-9CBB-30810E4D06D3}" srcOrd="0" destOrd="0" presId="urn:microsoft.com/office/officeart/2005/8/layout/hierarchy2"/>
    <dgm:cxn modelId="{11BDE62B-6811-4916-B3A5-D678BB5817E7}" type="presOf" srcId="{8F2623A8-776B-4A7E-A772-C4E5719AA455}" destId="{0F2D9A1C-5382-42A2-BFF6-0D39135A0EE8}" srcOrd="0" destOrd="0" presId="urn:microsoft.com/office/officeart/2005/8/layout/hierarchy2"/>
    <dgm:cxn modelId="{E6D78F2A-25DC-4A9A-B632-947E8B663B5A}" type="presOf" srcId="{36BEEC2B-CB1C-4723-9AFF-276D829CC1E2}" destId="{CC83D792-1FB4-4C62-8842-83289E3B6C3A}" srcOrd="1" destOrd="0" presId="urn:microsoft.com/office/officeart/2005/8/layout/hierarchy2"/>
    <dgm:cxn modelId="{C1D693A5-63E4-4AFB-A935-60A6ED956093}" type="presOf" srcId="{716315DA-5E54-454D-953A-804902EDB543}" destId="{2D22364B-A42E-4E33-BAAD-805EFEFFAFC4}" srcOrd="0" destOrd="0" presId="urn:microsoft.com/office/officeart/2005/8/layout/hierarchy2"/>
    <dgm:cxn modelId="{5B40C5BD-60E6-4F1A-8145-BA28C12EBA95}" type="presOf" srcId="{82407A95-5732-480C-8DAA-43601F2F4012}" destId="{4D3C7C30-870F-497E-BE76-7220AD03C62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63D77D30-F845-46E0-8F80-6E842939B3AE}" type="presOf" srcId="{2BA5B6A3-74A3-4FB5-B85A-6FD7FB4855DB}" destId="{BF703005-2797-408F-8988-C83481FCF54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7F3E5BC-74D5-4815-A0AE-322566F000A7}" type="presOf" srcId="{2A3F3E67-45E4-48AA-978F-21094430D7B9}" destId="{CE59DB9E-22A6-4F7C-AC02-BDBB30E709CD}" srcOrd="1" destOrd="0" presId="urn:microsoft.com/office/officeart/2005/8/layout/hierarchy2"/>
    <dgm:cxn modelId="{768C2B2C-F36C-46BB-AABC-4410296D6211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B421DF1F-8C76-4EBE-9EF6-0EEC8D47BE53}" type="presOf" srcId="{AAB43E3E-31D9-4C5A-AB75-2A36995CDC31}" destId="{581FED48-8D81-44AD-9CDD-6CB965937E5A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FF1AD3AB-8141-4C81-9C2C-44462D41DDEE}" type="presOf" srcId="{B2EB807D-1CF4-4E6E-8FA7-556EB1ABF7F2}" destId="{4FEE6ACF-0F31-4D37-9021-7A7D38517514}" srcOrd="0" destOrd="0" presId="urn:microsoft.com/office/officeart/2005/8/layout/hierarchy2"/>
    <dgm:cxn modelId="{A85EABDC-7698-45F8-BEAE-8D1808FAE40F}" type="presOf" srcId="{DFC378B6-00AB-4FD9-8828-7ACCE5239402}" destId="{BCDD66F6-5FCA-455C-A3A4-E5DCE3CFF429}" srcOrd="0" destOrd="0" presId="urn:microsoft.com/office/officeart/2005/8/layout/hierarchy2"/>
    <dgm:cxn modelId="{F9523FD4-C096-4FA5-BBF4-EE52A77570DE}" type="presOf" srcId="{C1FA8519-0594-45E2-8CB4-7C60AB359E0A}" destId="{EE54DCCC-4671-48C1-93C3-C1F68D67B363}" srcOrd="0" destOrd="0" presId="urn:microsoft.com/office/officeart/2005/8/layout/hierarchy2"/>
    <dgm:cxn modelId="{E6FC56E7-5769-4586-96AA-AE2C6E5613EC}" type="presOf" srcId="{99BA4EF5-F241-4E8E-A39A-F1A30419F574}" destId="{88D88AA6-90CA-4B2D-83B0-D38DCDB26834}" srcOrd="0" destOrd="0" presId="urn:microsoft.com/office/officeart/2005/8/layout/hierarchy2"/>
    <dgm:cxn modelId="{F016130E-EB91-4235-B398-29FBC54C24A9}" type="presOf" srcId="{5C41960D-E8EA-4D9C-A2D2-8C71AAB6681A}" destId="{EF9BF24D-BA73-4AB2-B8B4-79EFCE174D77}" srcOrd="0" destOrd="0" presId="urn:microsoft.com/office/officeart/2005/8/layout/hierarchy2"/>
    <dgm:cxn modelId="{E0D11AD6-339B-4A44-934D-EA23797A6926}" type="presParOf" srcId="{31C7623E-B749-44B2-8AD4-D61743AD39C6}" destId="{15650950-822A-4EC1-9826-A5D860918C48}" srcOrd="0" destOrd="0" presId="urn:microsoft.com/office/officeart/2005/8/layout/hierarchy2"/>
    <dgm:cxn modelId="{90CC9A7A-987F-4D03-9BA0-6A1F14939559}" type="presParOf" srcId="{15650950-822A-4EC1-9826-A5D860918C48}" destId="{581FED48-8D81-44AD-9CDD-6CB965937E5A}" srcOrd="0" destOrd="0" presId="urn:microsoft.com/office/officeart/2005/8/layout/hierarchy2"/>
    <dgm:cxn modelId="{9771160D-810A-463C-A2B1-A224B8AACA53}" type="presParOf" srcId="{15650950-822A-4EC1-9826-A5D860918C48}" destId="{7000340E-5CF6-49C4-A7FE-4F9031AE42D0}" srcOrd="1" destOrd="0" presId="urn:microsoft.com/office/officeart/2005/8/layout/hierarchy2"/>
    <dgm:cxn modelId="{E0283365-0CF8-4F7B-A69D-528D0BF97FBC}" type="presParOf" srcId="{7000340E-5CF6-49C4-A7FE-4F9031AE42D0}" destId="{F4BB73DE-9B63-490D-B79F-9F7570FCBC3A}" srcOrd="0" destOrd="0" presId="urn:microsoft.com/office/officeart/2005/8/layout/hierarchy2"/>
    <dgm:cxn modelId="{DEE22DD4-B910-4B6D-BCF0-541E3B7B25EB}" type="presParOf" srcId="{F4BB73DE-9B63-490D-B79F-9F7570FCBC3A}" destId="{F33D2B5E-B60C-4D07-846E-39A8B4D63E7B}" srcOrd="0" destOrd="0" presId="urn:microsoft.com/office/officeart/2005/8/layout/hierarchy2"/>
    <dgm:cxn modelId="{995CCC08-3CDB-4876-AA9A-29E1DCC9D0BF}" type="presParOf" srcId="{7000340E-5CF6-49C4-A7FE-4F9031AE42D0}" destId="{4A7694AF-1734-4AF2-BEF5-CBB2185B2AEE}" srcOrd="1" destOrd="0" presId="urn:microsoft.com/office/officeart/2005/8/layout/hierarchy2"/>
    <dgm:cxn modelId="{84AE0A88-FD4C-4676-854D-4D558466925D}" type="presParOf" srcId="{4A7694AF-1734-4AF2-BEF5-CBB2185B2AEE}" destId="{684D148F-C775-4A3C-A236-4A931275DD7A}" srcOrd="0" destOrd="0" presId="urn:microsoft.com/office/officeart/2005/8/layout/hierarchy2"/>
    <dgm:cxn modelId="{A745CA0E-6999-4339-9F2E-8C896F3E242D}" type="presParOf" srcId="{4A7694AF-1734-4AF2-BEF5-CBB2185B2AEE}" destId="{8F180975-4B3F-4BCB-8769-B78419FEC7EF}" srcOrd="1" destOrd="0" presId="urn:microsoft.com/office/officeart/2005/8/layout/hierarchy2"/>
    <dgm:cxn modelId="{A6E76CC0-400C-447E-A6AA-7447C87CC7D9}" type="presParOf" srcId="{7000340E-5CF6-49C4-A7FE-4F9031AE42D0}" destId="{4FEE6ACF-0F31-4D37-9021-7A7D38517514}" srcOrd="2" destOrd="0" presId="urn:microsoft.com/office/officeart/2005/8/layout/hierarchy2"/>
    <dgm:cxn modelId="{D559CF32-7299-446A-9E3E-26775287138B}" type="presParOf" srcId="{4FEE6ACF-0F31-4D37-9021-7A7D38517514}" destId="{FF5C9206-818C-4E05-BD74-DA447E64301C}" srcOrd="0" destOrd="0" presId="urn:microsoft.com/office/officeart/2005/8/layout/hierarchy2"/>
    <dgm:cxn modelId="{75DCF938-7420-4430-8E21-C511661B5748}" type="presParOf" srcId="{7000340E-5CF6-49C4-A7FE-4F9031AE42D0}" destId="{B9ABEC1E-6596-4ACB-934B-C5533AE0DF46}" srcOrd="3" destOrd="0" presId="urn:microsoft.com/office/officeart/2005/8/layout/hierarchy2"/>
    <dgm:cxn modelId="{D986D921-E8BB-46E9-9C9E-A6C16FC8A823}" type="presParOf" srcId="{B9ABEC1E-6596-4ACB-934B-C5533AE0DF46}" destId="{4D3C7C30-870F-497E-BE76-7220AD03C624}" srcOrd="0" destOrd="0" presId="urn:microsoft.com/office/officeart/2005/8/layout/hierarchy2"/>
    <dgm:cxn modelId="{331AA86F-7037-4833-B9E8-EF8EAB318CD5}" type="presParOf" srcId="{B9ABEC1E-6596-4ACB-934B-C5533AE0DF46}" destId="{378F90FD-0CBD-4708-8ACD-38AFCCBB0CA9}" srcOrd="1" destOrd="0" presId="urn:microsoft.com/office/officeart/2005/8/layout/hierarchy2"/>
    <dgm:cxn modelId="{4021B170-05F8-41D9-ADDB-535BE323723D}" type="presParOf" srcId="{378F90FD-0CBD-4708-8ACD-38AFCCBB0CA9}" destId="{5DA3323B-7E52-4D24-9CBB-30810E4D06D3}" srcOrd="0" destOrd="0" presId="urn:microsoft.com/office/officeart/2005/8/layout/hierarchy2"/>
    <dgm:cxn modelId="{C368E834-7E31-4329-B253-6A8ADA529461}" type="presParOf" srcId="{5DA3323B-7E52-4D24-9CBB-30810E4D06D3}" destId="{39AC2704-EB01-4509-8973-C1123278BFE3}" srcOrd="0" destOrd="0" presId="urn:microsoft.com/office/officeart/2005/8/layout/hierarchy2"/>
    <dgm:cxn modelId="{2300330D-5121-4CAE-AD4B-0D745B546991}" type="presParOf" srcId="{378F90FD-0CBD-4708-8ACD-38AFCCBB0CA9}" destId="{0BC54922-C3B1-4FB7-AF8A-D201B1467239}" srcOrd="1" destOrd="0" presId="urn:microsoft.com/office/officeart/2005/8/layout/hierarchy2"/>
    <dgm:cxn modelId="{BCFAA208-6DB5-458C-9A97-C10C73ADDDBC}" type="presParOf" srcId="{0BC54922-C3B1-4FB7-AF8A-D201B1467239}" destId="{7294E418-4945-4D06-85F6-3F5AF1DEF6CC}" srcOrd="0" destOrd="0" presId="urn:microsoft.com/office/officeart/2005/8/layout/hierarchy2"/>
    <dgm:cxn modelId="{7DE431C6-3E43-4919-994C-549124D0B5B2}" type="presParOf" srcId="{0BC54922-C3B1-4FB7-AF8A-D201B1467239}" destId="{FA6D784C-AF19-45F9-8259-E85AC51F228F}" srcOrd="1" destOrd="0" presId="urn:microsoft.com/office/officeart/2005/8/layout/hierarchy2"/>
    <dgm:cxn modelId="{1508B016-F71D-4E3E-A3B8-9D58A9198685}" type="presParOf" srcId="{378F90FD-0CBD-4708-8ACD-38AFCCBB0CA9}" destId="{67F0A586-26F9-4728-A875-4BC384A27D30}" srcOrd="2" destOrd="0" presId="urn:microsoft.com/office/officeart/2005/8/layout/hierarchy2"/>
    <dgm:cxn modelId="{0287268D-DD5C-4F15-8D8E-029511BB9466}" type="presParOf" srcId="{67F0A586-26F9-4728-A875-4BC384A27D30}" destId="{94F79171-E972-4886-9BF1-E6A9203B2323}" srcOrd="0" destOrd="0" presId="urn:microsoft.com/office/officeart/2005/8/layout/hierarchy2"/>
    <dgm:cxn modelId="{F4BB8198-8F79-403A-8FC8-D76F99001063}" type="presParOf" srcId="{378F90FD-0CBD-4708-8ACD-38AFCCBB0CA9}" destId="{04CCD82C-2F68-4945-A688-E2144B22C487}" srcOrd="3" destOrd="0" presId="urn:microsoft.com/office/officeart/2005/8/layout/hierarchy2"/>
    <dgm:cxn modelId="{BB89063E-6AE1-4DF3-B1AE-F8BAA3996492}" type="presParOf" srcId="{04CCD82C-2F68-4945-A688-E2144B22C487}" destId="{0F2D9A1C-5382-42A2-BFF6-0D39135A0EE8}" srcOrd="0" destOrd="0" presId="urn:microsoft.com/office/officeart/2005/8/layout/hierarchy2"/>
    <dgm:cxn modelId="{E055CF73-1AF6-4080-BFAD-BCA1044FD224}" type="presParOf" srcId="{04CCD82C-2F68-4945-A688-E2144B22C487}" destId="{5C3876F5-1E55-414D-8580-BD8D7D32C4A8}" srcOrd="1" destOrd="0" presId="urn:microsoft.com/office/officeart/2005/8/layout/hierarchy2"/>
    <dgm:cxn modelId="{3A2ADEF3-79A5-4A6E-B0F7-12DCDA1A3597}" type="presParOf" srcId="{378F90FD-0CBD-4708-8ACD-38AFCCBB0CA9}" destId="{C0F2A2DF-BC70-4DE3-8C84-32F5F81F6FC9}" srcOrd="4" destOrd="0" presId="urn:microsoft.com/office/officeart/2005/8/layout/hierarchy2"/>
    <dgm:cxn modelId="{9FDE02F4-4C77-4953-9220-C60F8DE830B8}" type="presParOf" srcId="{C0F2A2DF-BC70-4DE3-8C84-32F5F81F6FC9}" destId="{523C6949-7661-437A-BBD8-410817F502C9}" srcOrd="0" destOrd="0" presId="urn:microsoft.com/office/officeart/2005/8/layout/hierarchy2"/>
    <dgm:cxn modelId="{459D4996-2267-4D0B-A1AE-92FFE19A0C17}" type="presParOf" srcId="{378F90FD-0CBD-4708-8ACD-38AFCCBB0CA9}" destId="{49AF503F-8A40-4025-94A5-235FDED88FE5}" srcOrd="5" destOrd="0" presId="urn:microsoft.com/office/officeart/2005/8/layout/hierarchy2"/>
    <dgm:cxn modelId="{DFCB05DB-7749-41E2-AFF1-556EA2A52E59}" type="presParOf" srcId="{49AF503F-8A40-4025-94A5-235FDED88FE5}" destId="{6DAC985E-CEE1-4552-A8E5-3AB2B4CDBC46}" srcOrd="0" destOrd="0" presId="urn:microsoft.com/office/officeart/2005/8/layout/hierarchy2"/>
    <dgm:cxn modelId="{6F696833-FE6A-4AC9-9493-1170209939D8}" type="presParOf" srcId="{49AF503F-8A40-4025-94A5-235FDED88FE5}" destId="{0ECFB5A3-F846-49D6-ABE0-86474048C20B}" srcOrd="1" destOrd="0" presId="urn:microsoft.com/office/officeart/2005/8/layout/hierarchy2"/>
    <dgm:cxn modelId="{03499A50-AB9C-4632-ABBB-074B3AAF0021}" type="presParOf" srcId="{0ECFB5A3-F846-49D6-ABE0-86474048C20B}" destId="{279D4908-F381-4678-B39F-28FD856A56FB}" srcOrd="0" destOrd="0" presId="urn:microsoft.com/office/officeart/2005/8/layout/hierarchy2"/>
    <dgm:cxn modelId="{F84C49CD-ADEA-46A9-AC89-D718408F5D66}" type="presParOf" srcId="{279D4908-F381-4678-B39F-28FD856A56FB}" destId="{CE59DB9E-22A6-4F7C-AC02-BDBB30E709CD}" srcOrd="0" destOrd="0" presId="urn:microsoft.com/office/officeart/2005/8/layout/hierarchy2"/>
    <dgm:cxn modelId="{8FFCEE5A-96FA-43F8-AD8E-9C837A1417AA}" type="presParOf" srcId="{0ECFB5A3-F846-49D6-ABE0-86474048C20B}" destId="{15B8E6C2-FC80-467A-8475-04B4F0461C0A}" srcOrd="1" destOrd="0" presId="urn:microsoft.com/office/officeart/2005/8/layout/hierarchy2"/>
    <dgm:cxn modelId="{73720770-C420-42FE-ADCB-C779D844DBE1}" type="presParOf" srcId="{15B8E6C2-FC80-467A-8475-04B4F0461C0A}" destId="{BCDD66F6-5FCA-455C-A3A4-E5DCE3CFF429}" srcOrd="0" destOrd="0" presId="urn:microsoft.com/office/officeart/2005/8/layout/hierarchy2"/>
    <dgm:cxn modelId="{C492669B-3493-4BA1-825B-0E2EFE4B8650}" type="presParOf" srcId="{15B8E6C2-FC80-467A-8475-04B4F0461C0A}" destId="{5E755135-6693-4C0A-A418-B328C478531A}" srcOrd="1" destOrd="0" presId="urn:microsoft.com/office/officeart/2005/8/layout/hierarchy2"/>
    <dgm:cxn modelId="{F81CAC8F-5293-4D55-89FA-09A6DBBF39E3}" type="presParOf" srcId="{31C7623E-B749-44B2-8AD4-D61743AD39C6}" destId="{A73B1CA4-EF82-4769-A223-D0A6A16DB976}" srcOrd="1" destOrd="0" presId="urn:microsoft.com/office/officeart/2005/8/layout/hierarchy2"/>
    <dgm:cxn modelId="{D924B2F5-B8BF-4190-8981-F761A5427BF9}" type="presParOf" srcId="{A73B1CA4-EF82-4769-A223-D0A6A16DB976}" destId="{3D736CB6-658B-490F-95E3-BFC3BBBA1F5C}" srcOrd="0" destOrd="0" presId="urn:microsoft.com/office/officeart/2005/8/layout/hierarchy2"/>
    <dgm:cxn modelId="{51CA7B12-F811-4026-B341-BE47DC8E9D95}" type="presParOf" srcId="{A73B1CA4-EF82-4769-A223-D0A6A16DB976}" destId="{8AC69220-72BE-4D37-AFA7-9EF0F482E67E}" srcOrd="1" destOrd="0" presId="urn:microsoft.com/office/officeart/2005/8/layout/hierarchy2"/>
    <dgm:cxn modelId="{CC16DFC6-5156-4BF6-98EA-3EDCC770B3AB}" type="presParOf" srcId="{31C7623E-B749-44B2-8AD4-D61743AD39C6}" destId="{BA9B2A09-DC37-4A42-9B7D-E64542DD662F}" srcOrd="2" destOrd="0" presId="urn:microsoft.com/office/officeart/2005/8/layout/hierarchy2"/>
    <dgm:cxn modelId="{D73F85CB-EF8D-40E8-9213-FCD7AC4DACDF}" type="presParOf" srcId="{BA9B2A09-DC37-4A42-9B7D-E64542DD662F}" destId="{EF9BF24D-BA73-4AB2-B8B4-79EFCE174D77}" srcOrd="0" destOrd="0" presId="urn:microsoft.com/office/officeart/2005/8/layout/hierarchy2"/>
    <dgm:cxn modelId="{0D2B741A-CD5D-4992-86EF-67432535D841}" type="presParOf" srcId="{BA9B2A09-DC37-4A42-9B7D-E64542DD662F}" destId="{BAA691EE-C255-458C-A36C-F001325EEE50}" srcOrd="1" destOrd="0" presId="urn:microsoft.com/office/officeart/2005/8/layout/hierarchy2"/>
    <dgm:cxn modelId="{DEF7F98F-4ADA-40B3-A23E-4F373C0CBF26}" type="presParOf" srcId="{BAA691EE-C255-458C-A36C-F001325EEE50}" destId="{EE54DCCC-4671-48C1-93C3-C1F68D67B363}" srcOrd="0" destOrd="0" presId="urn:microsoft.com/office/officeart/2005/8/layout/hierarchy2"/>
    <dgm:cxn modelId="{B7D02979-830F-4164-980D-748234A10204}" type="presParOf" srcId="{EE54DCCC-4671-48C1-93C3-C1F68D67B363}" destId="{6680E1A4-2E1B-4FA5-9AD0-54045137CF14}" srcOrd="0" destOrd="0" presId="urn:microsoft.com/office/officeart/2005/8/layout/hierarchy2"/>
    <dgm:cxn modelId="{68F2D037-71E9-49B9-B21D-5A177BB4C9B9}" type="presParOf" srcId="{BAA691EE-C255-458C-A36C-F001325EEE50}" destId="{EC4D65D3-D435-467C-9825-4CE8DF1EB7C8}" srcOrd="1" destOrd="0" presId="urn:microsoft.com/office/officeart/2005/8/layout/hierarchy2"/>
    <dgm:cxn modelId="{690B0C95-1C5F-4B27-8AEF-CA3ACD971E0F}" type="presParOf" srcId="{EC4D65D3-D435-467C-9825-4CE8DF1EB7C8}" destId="{88D88AA6-90CA-4B2D-83B0-D38DCDB26834}" srcOrd="0" destOrd="0" presId="urn:microsoft.com/office/officeart/2005/8/layout/hierarchy2"/>
    <dgm:cxn modelId="{8D244511-E430-4573-9601-75EE44605D00}" type="presParOf" srcId="{EC4D65D3-D435-467C-9825-4CE8DF1EB7C8}" destId="{A500C309-0984-4166-9E54-82680C0B9738}" srcOrd="1" destOrd="0" presId="urn:microsoft.com/office/officeart/2005/8/layout/hierarchy2"/>
    <dgm:cxn modelId="{B4FA8024-EDCD-4D31-8EDF-3616DB5D9AA3}" type="presParOf" srcId="{A500C309-0984-4166-9E54-82680C0B9738}" destId="{2D22364B-A42E-4E33-BAAD-805EFEFFAFC4}" srcOrd="0" destOrd="0" presId="urn:microsoft.com/office/officeart/2005/8/layout/hierarchy2"/>
    <dgm:cxn modelId="{DB925635-2B14-4FE7-9B67-69D8159C10C4}" type="presParOf" srcId="{2D22364B-A42E-4E33-BAAD-805EFEFFAFC4}" destId="{8D1A5062-3023-475D-B83D-29A82EC75B51}" srcOrd="0" destOrd="0" presId="urn:microsoft.com/office/officeart/2005/8/layout/hierarchy2"/>
    <dgm:cxn modelId="{422966FB-825E-4363-8569-84DA1B36DD50}" type="presParOf" srcId="{A500C309-0984-4166-9E54-82680C0B9738}" destId="{15C08518-7C3C-483A-8E5F-0E6D4866A591}" srcOrd="1" destOrd="0" presId="urn:microsoft.com/office/officeart/2005/8/layout/hierarchy2"/>
    <dgm:cxn modelId="{D7899F6C-182C-498E-9358-8E62CE2F8392}" type="presParOf" srcId="{15C08518-7C3C-483A-8E5F-0E6D4866A591}" destId="{99549E32-0AE5-43CA-AEB9-CD04FAA67C59}" srcOrd="0" destOrd="0" presId="urn:microsoft.com/office/officeart/2005/8/layout/hierarchy2"/>
    <dgm:cxn modelId="{E60E01CF-387B-4992-BD5E-5C98F6AB5BBA}" type="presParOf" srcId="{15C08518-7C3C-483A-8E5F-0E6D4866A591}" destId="{6268CE90-0A0B-4C21-AF36-A646E5623947}" srcOrd="1" destOrd="0" presId="urn:microsoft.com/office/officeart/2005/8/layout/hierarchy2"/>
    <dgm:cxn modelId="{61B1CDD9-D2C7-4594-9ADC-AF4CEBB53736}" type="presParOf" srcId="{6268CE90-0A0B-4C21-AF36-A646E5623947}" destId="{ABDF6B71-9BC6-47C1-91D8-34ED04921C84}" srcOrd="0" destOrd="0" presId="urn:microsoft.com/office/officeart/2005/8/layout/hierarchy2"/>
    <dgm:cxn modelId="{E8AAB276-3DC0-4BB0-9516-F4664578BEC3}" type="presParOf" srcId="{ABDF6B71-9BC6-47C1-91D8-34ED04921C84}" destId="{CC83D792-1FB4-4C62-8842-83289E3B6C3A}" srcOrd="0" destOrd="0" presId="urn:microsoft.com/office/officeart/2005/8/layout/hierarchy2"/>
    <dgm:cxn modelId="{BDBBBD4B-8456-4BBB-BAE6-24934EAF3FB3}" type="presParOf" srcId="{6268CE90-0A0B-4C21-AF36-A646E5623947}" destId="{7A68AD16-28D1-4C5F-8F78-B6F751DBF282}" srcOrd="1" destOrd="0" presId="urn:microsoft.com/office/officeart/2005/8/layout/hierarchy2"/>
    <dgm:cxn modelId="{2D546071-0CC5-4CF2-B563-ADD079A821D4}" type="presParOf" srcId="{7A68AD16-28D1-4C5F-8F78-B6F751DBF282}" destId="{BF703005-2797-408F-8988-C83481FCF543}" srcOrd="0" destOrd="0" presId="urn:microsoft.com/office/officeart/2005/8/layout/hierarchy2"/>
    <dgm:cxn modelId="{E9035BDA-F3CE-4130-9E05-7434382DF3A1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D9DE0D-B3E1-424D-9481-F8FAB7ECD7CF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4166C2-87FB-43A0-B150-83B70547A5E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799B82-8DA8-4214-B3B7-B4B266DF5F98}" type="parTrans" cxnId="{79E598D6-8E86-447A-B1ED-157E3F7D5218}">
      <dgm:prSet/>
      <dgm:spPr/>
      <dgm:t>
        <a:bodyPr/>
        <a:lstStyle/>
        <a:p>
          <a:endParaRPr lang="en-US"/>
        </a:p>
      </dgm:t>
    </dgm:pt>
    <dgm:pt modelId="{96DAC469-30EF-4FBD-AFCE-514A7BB59F5E}" type="sibTrans" cxnId="{79E598D6-8E86-447A-B1ED-157E3F7D5218}">
      <dgm:prSet/>
      <dgm:spPr/>
      <dgm:t>
        <a:bodyPr/>
        <a:lstStyle/>
        <a:p>
          <a:endParaRPr lang="en-US"/>
        </a:p>
      </dgm:t>
    </dgm:pt>
    <dgm:pt modelId="{3493BD99-DAFD-4D64-BA7D-408688A7D9A4}">
      <dgm:prSet phldrT="[Text]"/>
      <dgm:spPr/>
      <dgm:t>
        <a:bodyPr/>
        <a:lstStyle/>
        <a:p>
          <a:r>
            <a:rPr lang="en-US" dirty="0" smtClean="0"/>
            <a:t>Web Comics updated slowly.</a:t>
          </a:r>
          <a:endParaRPr lang="en-US" dirty="0"/>
        </a:p>
      </dgm:t>
    </dgm:pt>
    <dgm:pt modelId="{D409C9D0-3CF5-46D9-9689-6C6E99A34E59}" type="parTrans" cxnId="{60A05221-86DE-45EF-8557-08B11F5B1167}">
      <dgm:prSet/>
      <dgm:spPr/>
      <dgm:t>
        <a:bodyPr/>
        <a:lstStyle/>
        <a:p>
          <a:endParaRPr lang="en-US"/>
        </a:p>
      </dgm:t>
    </dgm:pt>
    <dgm:pt modelId="{E76E63B2-D604-4886-9D7F-5CADDEC69930}" type="sibTrans" cxnId="{60A05221-86DE-45EF-8557-08B11F5B1167}">
      <dgm:prSet/>
      <dgm:spPr/>
      <dgm:t>
        <a:bodyPr/>
        <a:lstStyle/>
        <a:p>
          <a:endParaRPr lang="en-US"/>
        </a:p>
      </dgm:t>
    </dgm:pt>
    <dgm:pt modelId="{2D62D58A-5D52-4EC6-9C66-863ED0BEF042}">
      <dgm:prSet phldrT="[Text]"/>
      <dgm:spPr/>
      <dgm:t>
        <a:bodyPr/>
        <a:lstStyle/>
        <a:p>
          <a:r>
            <a:rPr lang="en-US" dirty="0" smtClean="0"/>
            <a:t>Web Comics update in uncontrollable ways</a:t>
          </a:r>
          <a:endParaRPr lang="en-US" dirty="0"/>
        </a:p>
      </dgm:t>
    </dgm:pt>
    <dgm:pt modelId="{19F1EB67-79A1-4DBF-AA0E-71314DAEB78F}" type="parTrans" cxnId="{63963203-9A44-4BF0-95FB-96B61D26AE35}">
      <dgm:prSet/>
      <dgm:spPr/>
      <dgm:t>
        <a:bodyPr/>
        <a:lstStyle/>
        <a:p>
          <a:endParaRPr lang="en-US"/>
        </a:p>
      </dgm:t>
    </dgm:pt>
    <dgm:pt modelId="{184A0972-D74D-4748-BA68-2E6E96C58F42}" type="sibTrans" cxnId="{63963203-9A44-4BF0-95FB-96B61D26AE35}">
      <dgm:prSet/>
      <dgm:spPr/>
      <dgm:t>
        <a:bodyPr/>
        <a:lstStyle/>
        <a:p>
          <a:endParaRPr lang="en-US"/>
        </a:p>
      </dgm:t>
    </dgm:pt>
    <dgm:pt modelId="{C41EF4E7-2A5D-4B33-8E1E-3AB96EF8BCCB}">
      <dgm:prSet phldrT="[Text]"/>
      <dgm:spPr/>
      <dgm:t>
        <a:bodyPr/>
        <a:lstStyle/>
        <a:p>
          <a:r>
            <a:rPr lang="en-US" dirty="0" smtClean="0"/>
            <a:t>Most Web Comics don’t appreciate extra bandwidth from “testing”</a:t>
          </a:r>
          <a:endParaRPr lang="en-US" dirty="0"/>
        </a:p>
      </dgm:t>
    </dgm:pt>
    <dgm:pt modelId="{6998FFEC-DDBE-46FD-8214-7BA4A5181AF4}" type="parTrans" cxnId="{CFDCBD6D-8B5E-4F49-86E9-4A4826A6E5A1}">
      <dgm:prSet/>
      <dgm:spPr/>
      <dgm:t>
        <a:bodyPr/>
        <a:lstStyle/>
        <a:p>
          <a:endParaRPr lang="en-US"/>
        </a:p>
      </dgm:t>
    </dgm:pt>
    <dgm:pt modelId="{DB81AECF-F3D3-4F3D-9167-54D06F1EF0FC}" type="sibTrans" cxnId="{CFDCBD6D-8B5E-4F49-86E9-4A4826A6E5A1}">
      <dgm:prSet/>
      <dgm:spPr/>
      <dgm:t>
        <a:bodyPr/>
        <a:lstStyle/>
        <a:p>
          <a:endParaRPr lang="en-US"/>
        </a:p>
      </dgm:t>
    </dgm:pt>
    <dgm:pt modelId="{8E983FE3-717A-4BA8-B563-C300E3296B1B}" type="pres">
      <dgm:prSet presAssocID="{FBD9DE0D-B3E1-424D-9481-F8FAB7ECD7C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FE33B4-C251-45A3-B702-D81FC585CD79}" type="pres">
      <dgm:prSet presAssocID="{534166C2-87FB-43A0-B150-83B70547A5EC}" presName="thickLine" presStyleLbl="alignNode1" presStyleIdx="0" presStyleCnt="1"/>
      <dgm:spPr/>
    </dgm:pt>
    <dgm:pt modelId="{A71C8B31-42C0-4F98-9430-2CA9A5DC8BCE}" type="pres">
      <dgm:prSet presAssocID="{534166C2-87FB-43A0-B150-83B70547A5EC}" presName="horz1" presStyleCnt="0"/>
      <dgm:spPr/>
    </dgm:pt>
    <dgm:pt modelId="{65DF528A-FDC0-4ADC-9A08-1A5E61629B41}" type="pres">
      <dgm:prSet presAssocID="{534166C2-87FB-43A0-B150-83B70547A5EC}" presName="tx1" presStyleLbl="revTx" presStyleIdx="0" presStyleCnt="4" custScaleX="8822"/>
      <dgm:spPr/>
      <dgm:t>
        <a:bodyPr/>
        <a:lstStyle/>
        <a:p>
          <a:endParaRPr lang="en-US"/>
        </a:p>
      </dgm:t>
    </dgm:pt>
    <dgm:pt modelId="{EF220968-5C4D-404C-A36D-C797D1C36398}" type="pres">
      <dgm:prSet presAssocID="{534166C2-87FB-43A0-B150-83B70547A5EC}" presName="vert1" presStyleCnt="0"/>
      <dgm:spPr/>
    </dgm:pt>
    <dgm:pt modelId="{69A45810-7DC4-462C-B909-BEF03550C008}" type="pres">
      <dgm:prSet presAssocID="{3493BD99-DAFD-4D64-BA7D-408688A7D9A4}" presName="vertSpace2a" presStyleCnt="0"/>
      <dgm:spPr/>
    </dgm:pt>
    <dgm:pt modelId="{3C3643C3-8F79-48F8-A173-5E23EF06AB0F}" type="pres">
      <dgm:prSet presAssocID="{3493BD99-DAFD-4D64-BA7D-408688A7D9A4}" presName="horz2" presStyleCnt="0"/>
      <dgm:spPr/>
    </dgm:pt>
    <dgm:pt modelId="{CE6DEE23-40AA-484D-89AC-C5514197DAA6}" type="pres">
      <dgm:prSet presAssocID="{3493BD99-DAFD-4D64-BA7D-408688A7D9A4}" presName="horzSpace2" presStyleCnt="0"/>
      <dgm:spPr/>
    </dgm:pt>
    <dgm:pt modelId="{889C045F-8E46-434C-8E3B-8A28ECAAADBA}" type="pres">
      <dgm:prSet presAssocID="{3493BD99-DAFD-4D64-BA7D-408688A7D9A4}" presName="tx2" presStyleLbl="revTx" presStyleIdx="1" presStyleCnt="4"/>
      <dgm:spPr/>
      <dgm:t>
        <a:bodyPr/>
        <a:lstStyle/>
        <a:p>
          <a:endParaRPr lang="en-US"/>
        </a:p>
      </dgm:t>
    </dgm:pt>
    <dgm:pt modelId="{FDC0DCD4-8774-4A02-9B54-69A50C183C97}" type="pres">
      <dgm:prSet presAssocID="{3493BD99-DAFD-4D64-BA7D-408688A7D9A4}" presName="vert2" presStyleCnt="0"/>
      <dgm:spPr/>
    </dgm:pt>
    <dgm:pt modelId="{3D972F94-3B8E-4009-8FDC-71CAC5A69F09}" type="pres">
      <dgm:prSet presAssocID="{3493BD99-DAFD-4D64-BA7D-408688A7D9A4}" presName="thinLine2b" presStyleLbl="callout" presStyleIdx="0" presStyleCnt="3"/>
      <dgm:spPr/>
    </dgm:pt>
    <dgm:pt modelId="{F0225FA7-00C9-4070-81A8-940587BDE25B}" type="pres">
      <dgm:prSet presAssocID="{3493BD99-DAFD-4D64-BA7D-408688A7D9A4}" presName="vertSpace2b" presStyleCnt="0"/>
      <dgm:spPr/>
    </dgm:pt>
    <dgm:pt modelId="{7C29CBE1-6F3B-4EAB-AE41-EA916765FDEA}" type="pres">
      <dgm:prSet presAssocID="{2D62D58A-5D52-4EC6-9C66-863ED0BEF042}" presName="horz2" presStyleCnt="0"/>
      <dgm:spPr/>
    </dgm:pt>
    <dgm:pt modelId="{8E1A6986-6186-4224-84DE-10C41C2E3745}" type="pres">
      <dgm:prSet presAssocID="{2D62D58A-5D52-4EC6-9C66-863ED0BEF042}" presName="horzSpace2" presStyleCnt="0"/>
      <dgm:spPr/>
    </dgm:pt>
    <dgm:pt modelId="{52A60F5F-818A-40B0-B8CF-98FE41A34248}" type="pres">
      <dgm:prSet presAssocID="{2D62D58A-5D52-4EC6-9C66-863ED0BEF042}" presName="tx2" presStyleLbl="revTx" presStyleIdx="2" presStyleCnt="4"/>
      <dgm:spPr/>
      <dgm:t>
        <a:bodyPr/>
        <a:lstStyle/>
        <a:p>
          <a:endParaRPr lang="en-US"/>
        </a:p>
      </dgm:t>
    </dgm:pt>
    <dgm:pt modelId="{110BA94C-38C6-4A1D-B6A6-0AAC30919DF9}" type="pres">
      <dgm:prSet presAssocID="{2D62D58A-5D52-4EC6-9C66-863ED0BEF042}" presName="vert2" presStyleCnt="0"/>
      <dgm:spPr/>
    </dgm:pt>
    <dgm:pt modelId="{823382A4-9A8E-40D2-A2B5-773AA5EECF32}" type="pres">
      <dgm:prSet presAssocID="{2D62D58A-5D52-4EC6-9C66-863ED0BEF042}" presName="thinLine2b" presStyleLbl="callout" presStyleIdx="1" presStyleCnt="3"/>
      <dgm:spPr/>
    </dgm:pt>
    <dgm:pt modelId="{EB27CA33-0612-4825-BC82-4190845DE138}" type="pres">
      <dgm:prSet presAssocID="{2D62D58A-5D52-4EC6-9C66-863ED0BEF042}" presName="vertSpace2b" presStyleCnt="0"/>
      <dgm:spPr/>
    </dgm:pt>
    <dgm:pt modelId="{C2C9128C-A825-42A6-9053-2AD45D865B91}" type="pres">
      <dgm:prSet presAssocID="{C41EF4E7-2A5D-4B33-8E1E-3AB96EF8BCCB}" presName="horz2" presStyleCnt="0"/>
      <dgm:spPr/>
    </dgm:pt>
    <dgm:pt modelId="{254257D5-DF4E-43F5-9209-6A2BE1413735}" type="pres">
      <dgm:prSet presAssocID="{C41EF4E7-2A5D-4B33-8E1E-3AB96EF8BCCB}" presName="horzSpace2" presStyleCnt="0"/>
      <dgm:spPr/>
    </dgm:pt>
    <dgm:pt modelId="{B79E9F07-75AF-4A2C-949B-0438AC2FFCBF}" type="pres">
      <dgm:prSet presAssocID="{C41EF4E7-2A5D-4B33-8E1E-3AB96EF8BCCB}" presName="tx2" presStyleLbl="revTx" presStyleIdx="3" presStyleCnt="4"/>
      <dgm:spPr/>
      <dgm:t>
        <a:bodyPr/>
        <a:lstStyle/>
        <a:p>
          <a:endParaRPr lang="en-US"/>
        </a:p>
      </dgm:t>
    </dgm:pt>
    <dgm:pt modelId="{F6F84649-2B94-445A-8696-1096160E5E6E}" type="pres">
      <dgm:prSet presAssocID="{C41EF4E7-2A5D-4B33-8E1E-3AB96EF8BCCB}" presName="vert2" presStyleCnt="0"/>
      <dgm:spPr/>
    </dgm:pt>
    <dgm:pt modelId="{C744DBAD-84E1-42E2-8F91-261FE5B14491}" type="pres">
      <dgm:prSet presAssocID="{C41EF4E7-2A5D-4B33-8E1E-3AB96EF8BCCB}" presName="thinLine2b" presStyleLbl="callout" presStyleIdx="2" presStyleCnt="3"/>
      <dgm:spPr/>
    </dgm:pt>
    <dgm:pt modelId="{51766F93-B520-4572-A738-A1096395E6BF}" type="pres">
      <dgm:prSet presAssocID="{C41EF4E7-2A5D-4B33-8E1E-3AB96EF8BCCB}" presName="vertSpace2b" presStyleCnt="0"/>
      <dgm:spPr/>
    </dgm:pt>
  </dgm:ptLst>
  <dgm:cxnLst>
    <dgm:cxn modelId="{DA147EC8-F0A4-462C-B374-F1CD948EC031}" type="presOf" srcId="{3493BD99-DAFD-4D64-BA7D-408688A7D9A4}" destId="{889C045F-8E46-434C-8E3B-8A28ECAAADBA}" srcOrd="0" destOrd="0" presId="urn:microsoft.com/office/officeart/2008/layout/LinedList"/>
    <dgm:cxn modelId="{0DAB65E6-0551-4DE4-A7BC-1D67F41FE1D3}" type="presOf" srcId="{2D62D58A-5D52-4EC6-9C66-863ED0BEF042}" destId="{52A60F5F-818A-40B0-B8CF-98FE41A34248}" srcOrd="0" destOrd="0" presId="urn:microsoft.com/office/officeart/2008/layout/LinedList"/>
    <dgm:cxn modelId="{63963203-9A44-4BF0-95FB-96B61D26AE35}" srcId="{534166C2-87FB-43A0-B150-83B70547A5EC}" destId="{2D62D58A-5D52-4EC6-9C66-863ED0BEF042}" srcOrd="1" destOrd="0" parTransId="{19F1EB67-79A1-4DBF-AA0E-71314DAEB78F}" sibTransId="{184A0972-D74D-4748-BA68-2E6E96C58F42}"/>
    <dgm:cxn modelId="{A2153583-6BE8-47F0-87E9-729AEAFA62DC}" type="presOf" srcId="{534166C2-87FB-43A0-B150-83B70547A5EC}" destId="{65DF528A-FDC0-4ADC-9A08-1A5E61629B41}" srcOrd="0" destOrd="0" presId="urn:microsoft.com/office/officeart/2008/layout/LinedList"/>
    <dgm:cxn modelId="{5AAD03B5-4D53-4AA8-B20E-1AF5F0D8E750}" type="presOf" srcId="{C41EF4E7-2A5D-4B33-8E1E-3AB96EF8BCCB}" destId="{B79E9F07-75AF-4A2C-949B-0438AC2FFCBF}" srcOrd="0" destOrd="0" presId="urn:microsoft.com/office/officeart/2008/layout/LinedList"/>
    <dgm:cxn modelId="{2222666C-B752-4869-B3F1-179BC3E26811}" type="presOf" srcId="{FBD9DE0D-B3E1-424D-9481-F8FAB7ECD7CF}" destId="{8E983FE3-717A-4BA8-B563-C300E3296B1B}" srcOrd="0" destOrd="0" presId="urn:microsoft.com/office/officeart/2008/layout/LinedList"/>
    <dgm:cxn modelId="{79E598D6-8E86-447A-B1ED-157E3F7D5218}" srcId="{FBD9DE0D-B3E1-424D-9481-F8FAB7ECD7CF}" destId="{534166C2-87FB-43A0-B150-83B70547A5EC}" srcOrd="0" destOrd="0" parTransId="{9D799B82-8DA8-4214-B3B7-B4B266DF5F98}" sibTransId="{96DAC469-30EF-4FBD-AFCE-514A7BB59F5E}"/>
    <dgm:cxn modelId="{CFDCBD6D-8B5E-4F49-86E9-4A4826A6E5A1}" srcId="{534166C2-87FB-43A0-B150-83B70547A5EC}" destId="{C41EF4E7-2A5D-4B33-8E1E-3AB96EF8BCCB}" srcOrd="2" destOrd="0" parTransId="{6998FFEC-DDBE-46FD-8214-7BA4A5181AF4}" sibTransId="{DB81AECF-F3D3-4F3D-9167-54D06F1EF0FC}"/>
    <dgm:cxn modelId="{60A05221-86DE-45EF-8557-08B11F5B1167}" srcId="{534166C2-87FB-43A0-B150-83B70547A5EC}" destId="{3493BD99-DAFD-4D64-BA7D-408688A7D9A4}" srcOrd="0" destOrd="0" parTransId="{D409C9D0-3CF5-46D9-9689-6C6E99A34E59}" sibTransId="{E76E63B2-D604-4886-9D7F-5CADDEC69930}"/>
    <dgm:cxn modelId="{3680DE12-D9CA-4174-8FF0-62F6EABFA7F5}" type="presParOf" srcId="{8E983FE3-717A-4BA8-B563-C300E3296B1B}" destId="{1CFE33B4-C251-45A3-B702-D81FC585CD79}" srcOrd="0" destOrd="0" presId="urn:microsoft.com/office/officeart/2008/layout/LinedList"/>
    <dgm:cxn modelId="{362D3020-6C53-4B6A-8499-61406F5F78DF}" type="presParOf" srcId="{8E983FE3-717A-4BA8-B563-C300E3296B1B}" destId="{A71C8B31-42C0-4F98-9430-2CA9A5DC8BCE}" srcOrd="1" destOrd="0" presId="urn:microsoft.com/office/officeart/2008/layout/LinedList"/>
    <dgm:cxn modelId="{BA0CC9EC-EE6B-4E9F-A8B6-7426484D3346}" type="presParOf" srcId="{A71C8B31-42C0-4F98-9430-2CA9A5DC8BCE}" destId="{65DF528A-FDC0-4ADC-9A08-1A5E61629B41}" srcOrd="0" destOrd="0" presId="urn:microsoft.com/office/officeart/2008/layout/LinedList"/>
    <dgm:cxn modelId="{52BDCD58-A75C-44AC-8B51-4A18AC4B0A75}" type="presParOf" srcId="{A71C8B31-42C0-4F98-9430-2CA9A5DC8BCE}" destId="{EF220968-5C4D-404C-A36D-C797D1C36398}" srcOrd="1" destOrd="0" presId="urn:microsoft.com/office/officeart/2008/layout/LinedList"/>
    <dgm:cxn modelId="{FBB2115E-3F2E-46F9-B6EF-26D7AF8F9137}" type="presParOf" srcId="{EF220968-5C4D-404C-A36D-C797D1C36398}" destId="{69A45810-7DC4-462C-B909-BEF03550C008}" srcOrd="0" destOrd="0" presId="urn:microsoft.com/office/officeart/2008/layout/LinedList"/>
    <dgm:cxn modelId="{7F8C3ECB-DAF1-4DBE-8C3A-C6C4B3CE698F}" type="presParOf" srcId="{EF220968-5C4D-404C-A36D-C797D1C36398}" destId="{3C3643C3-8F79-48F8-A173-5E23EF06AB0F}" srcOrd="1" destOrd="0" presId="urn:microsoft.com/office/officeart/2008/layout/LinedList"/>
    <dgm:cxn modelId="{7AC07BEA-6DBF-4F7D-A688-035A7CF2206E}" type="presParOf" srcId="{3C3643C3-8F79-48F8-A173-5E23EF06AB0F}" destId="{CE6DEE23-40AA-484D-89AC-C5514197DAA6}" srcOrd="0" destOrd="0" presId="urn:microsoft.com/office/officeart/2008/layout/LinedList"/>
    <dgm:cxn modelId="{7717CABF-985D-43B2-A538-1BEC68A7113B}" type="presParOf" srcId="{3C3643C3-8F79-48F8-A173-5E23EF06AB0F}" destId="{889C045F-8E46-434C-8E3B-8A28ECAAADBA}" srcOrd="1" destOrd="0" presId="urn:microsoft.com/office/officeart/2008/layout/LinedList"/>
    <dgm:cxn modelId="{623D2B01-896B-4944-B41F-35E58A515F95}" type="presParOf" srcId="{3C3643C3-8F79-48F8-A173-5E23EF06AB0F}" destId="{FDC0DCD4-8774-4A02-9B54-69A50C183C97}" srcOrd="2" destOrd="0" presId="urn:microsoft.com/office/officeart/2008/layout/LinedList"/>
    <dgm:cxn modelId="{7AAA712B-DE85-4A60-84D7-8B782C45A453}" type="presParOf" srcId="{EF220968-5C4D-404C-A36D-C797D1C36398}" destId="{3D972F94-3B8E-4009-8FDC-71CAC5A69F09}" srcOrd="2" destOrd="0" presId="urn:microsoft.com/office/officeart/2008/layout/LinedList"/>
    <dgm:cxn modelId="{C2CD43A7-7F3A-4CCF-A029-3E89FF175C25}" type="presParOf" srcId="{EF220968-5C4D-404C-A36D-C797D1C36398}" destId="{F0225FA7-00C9-4070-81A8-940587BDE25B}" srcOrd="3" destOrd="0" presId="urn:microsoft.com/office/officeart/2008/layout/LinedList"/>
    <dgm:cxn modelId="{616502CC-DD26-4024-A836-1239B7D95590}" type="presParOf" srcId="{EF220968-5C4D-404C-A36D-C797D1C36398}" destId="{7C29CBE1-6F3B-4EAB-AE41-EA916765FDEA}" srcOrd="4" destOrd="0" presId="urn:microsoft.com/office/officeart/2008/layout/LinedList"/>
    <dgm:cxn modelId="{08F9BC22-ADA9-4449-9A23-4FA03D1D8342}" type="presParOf" srcId="{7C29CBE1-6F3B-4EAB-AE41-EA916765FDEA}" destId="{8E1A6986-6186-4224-84DE-10C41C2E3745}" srcOrd="0" destOrd="0" presId="urn:microsoft.com/office/officeart/2008/layout/LinedList"/>
    <dgm:cxn modelId="{46E1246C-3B45-4B77-B7DE-5054E5E58541}" type="presParOf" srcId="{7C29CBE1-6F3B-4EAB-AE41-EA916765FDEA}" destId="{52A60F5F-818A-40B0-B8CF-98FE41A34248}" srcOrd="1" destOrd="0" presId="urn:microsoft.com/office/officeart/2008/layout/LinedList"/>
    <dgm:cxn modelId="{C63B7651-55D2-49F4-AD16-1CD710BDC4DB}" type="presParOf" srcId="{7C29CBE1-6F3B-4EAB-AE41-EA916765FDEA}" destId="{110BA94C-38C6-4A1D-B6A6-0AAC30919DF9}" srcOrd="2" destOrd="0" presId="urn:microsoft.com/office/officeart/2008/layout/LinedList"/>
    <dgm:cxn modelId="{B8716D09-7111-40F5-9CFE-3FD0D5C07E43}" type="presParOf" srcId="{EF220968-5C4D-404C-A36D-C797D1C36398}" destId="{823382A4-9A8E-40D2-A2B5-773AA5EECF32}" srcOrd="5" destOrd="0" presId="urn:microsoft.com/office/officeart/2008/layout/LinedList"/>
    <dgm:cxn modelId="{E8A03320-7223-47B0-99C3-7635EFA2C2E9}" type="presParOf" srcId="{EF220968-5C4D-404C-A36D-C797D1C36398}" destId="{EB27CA33-0612-4825-BC82-4190845DE138}" srcOrd="6" destOrd="0" presId="urn:microsoft.com/office/officeart/2008/layout/LinedList"/>
    <dgm:cxn modelId="{406CB0CE-51C3-486B-86C4-BFC6D00D137D}" type="presParOf" srcId="{EF220968-5C4D-404C-A36D-C797D1C36398}" destId="{C2C9128C-A825-42A6-9053-2AD45D865B91}" srcOrd="7" destOrd="0" presId="urn:microsoft.com/office/officeart/2008/layout/LinedList"/>
    <dgm:cxn modelId="{A686AA56-E052-4DD9-9E24-3B84D7EDC67C}" type="presParOf" srcId="{C2C9128C-A825-42A6-9053-2AD45D865B91}" destId="{254257D5-DF4E-43F5-9209-6A2BE1413735}" srcOrd="0" destOrd="0" presId="urn:microsoft.com/office/officeart/2008/layout/LinedList"/>
    <dgm:cxn modelId="{0CBA1CB7-EEFF-47CE-AA96-5FB08375CAFB}" type="presParOf" srcId="{C2C9128C-A825-42A6-9053-2AD45D865B91}" destId="{B79E9F07-75AF-4A2C-949B-0438AC2FFCBF}" srcOrd="1" destOrd="0" presId="urn:microsoft.com/office/officeart/2008/layout/LinedList"/>
    <dgm:cxn modelId="{3958A6EE-E29A-47DB-8EA8-9D04C5AB25FF}" type="presParOf" srcId="{C2C9128C-A825-42A6-9053-2AD45D865B91}" destId="{F6F84649-2B94-445A-8696-1096160E5E6E}" srcOrd="2" destOrd="0" presId="urn:microsoft.com/office/officeart/2008/layout/LinedList"/>
    <dgm:cxn modelId="{862E0F4C-9029-4CBE-B057-EF7649397AAC}" type="presParOf" srcId="{EF220968-5C4D-404C-A36D-C797D1C36398}" destId="{C744DBAD-84E1-42E2-8F91-261FE5B14491}" srcOrd="8" destOrd="0" presId="urn:microsoft.com/office/officeart/2008/layout/LinedList"/>
    <dgm:cxn modelId="{2A8B2982-CB94-44A3-BEE9-ED3BB5C379ED}" type="presParOf" srcId="{EF220968-5C4D-404C-A36D-C797D1C36398}" destId="{51766F93-B520-4572-A738-A1096395E6B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Feb 25,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25, 2013 – Mar 13,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compression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E795-5CBA-4F89-A726-478EA0C529E9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2A8B-1350-4AED-82AE-9704B28F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Internal representation of a web page</a:t>
            </a:r>
          </a:p>
          <a:p>
            <a:endParaRPr lang="en-US" sz="3200" dirty="0" smtClean="0"/>
          </a:p>
          <a:p>
            <a:r>
              <a:rPr lang="en-US" sz="3200" dirty="0" smtClean="0"/>
              <a:t>Readily extensible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Page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</a:p>
          <a:p>
            <a:endParaRPr lang="en-US" sz="3200" dirty="0" smtClean="0"/>
          </a:p>
          <a:p>
            <a:r>
              <a:rPr lang="en-US" sz="3200" dirty="0" smtClean="0"/>
              <a:t>Working with a team</a:t>
            </a:r>
          </a:p>
          <a:p>
            <a:endParaRPr lang="en-US" sz="3200" dirty="0" smtClean="0"/>
          </a:p>
          <a:p>
            <a:r>
              <a:rPr lang="en-US" sz="3200" dirty="0" smtClean="0"/>
              <a:t>Got a glimpse of how important testing can be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Eric Smith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883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Compares </a:t>
            </a:r>
            <a:r>
              <a:rPr lang="en-US" sz="2800" dirty="0"/>
              <a:t>two pages and reports if they are </a:t>
            </a:r>
            <a:r>
              <a:rPr lang="en-US" sz="2800" dirty="0" smtClean="0"/>
              <a:t>different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iterations:</a:t>
            </a:r>
          </a:p>
          <a:p>
            <a:pPr lvl="1"/>
            <a:r>
              <a:rPr lang="en-US" sz="2400" dirty="0"/>
              <a:t>Page Data</a:t>
            </a:r>
          </a:p>
          <a:p>
            <a:pPr lvl="1"/>
            <a:r>
              <a:rPr lang="en-US" sz="2400" dirty="0"/>
              <a:t>Hash value</a:t>
            </a:r>
          </a:p>
          <a:p>
            <a:pPr lvl="1"/>
            <a:r>
              <a:rPr lang="en-US" sz="2400" dirty="0"/>
              <a:t>Links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Compare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2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Sends </a:t>
            </a:r>
            <a:r>
              <a:rPr lang="en-US" dirty="0"/>
              <a:t>a message to Jamey via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Two iterations:</a:t>
            </a:r>
          </a:p>
          <a:p>
            <a:pPr lvl="1"/>
            <a:r>
              <a:rPr lang="en-US" dirty="0"/>
              <a:t>New comic notifications only, list of notifications sent</a:t>
            </a:r>
          </a:p>
          <a:p>
            <a:pPr lvl="1"/>
            <a:r>
              <a:rPr lang="en-US" dirty="0"/>
              <a:t>General notifications (new comic, error, etc…), no list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6032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newComic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histComic</a:t>
            </a:r>
            <a:endParaRPr lang="en-US" dirty="0"/>
          </a:p>
          <a:p>
            <a:r>
              <a:rPr lang="en-US" dirty="0"/>
              <a:t>Wrapper functions that call the other </a:t>
            </a:r>
            <a:r>
              <a:rPr lang="en-US" dirty="0" smtClean="0"/>
              <a:t>functions</a:t>
            </a:r>
          </a:p>
          <a:p>
            <a:pPr lvl="1"/>
            <a:endParaRPr lang="en-US" dirty="0"/>
          </a:p>
          <a:p>
            <a:r>
              <a:rPr lang="en-US" dirty="0"/>
              <a:t>Three iterations:</a:t>
            </a:r>
          </a:p>
          <a:p>
            <a:pPr lvl="1"/>
            <a:r>
              <a:rPr lang="en-US" dirty="0"/>
              <a:t>Latest three</a:t>
            </a:r>
          </a:p>
          <a:p>
            <a:pPr lvl="1"/>
            <a:r>
              <a:rPr lang="en-US" dirty="0"/>
              <a:t>One by one</a:t>
            </a:r>
          </a:p>
          <a:p>
            <a:pPr lvl="1"/>
            <a:r>
              <a:rPr lang="en-US" dirty="0"/>
              <a:t>List based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Comic Check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1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Fredrik </a:t>
            </a:r>
            <a:r>
              <a:rPr lang="en-US" sz="4800" dirty="0" err="1" smtClean="0"/>
              <a:t>Fostvedt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98604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dirty="0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37960" y="2169719"/>
            <a:ext cx="7457400" cy="35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3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8560" y="2772000"/>
            <a:ext cx="7132320" cy="153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54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Building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9280" y="2194560"/>
            <a:ext cx="7420320" cy="3502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80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11680" y="3017520"/>
            <a:ext cx="5212080" cy="167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03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97280" y="1723680"/>
            <a:ext cx="6676199" cy="445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3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Scheduling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05840" y="1790640"/>
            <a:ext cx="7040880" cy="378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04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Lucas Berge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8554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3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/>
              <a:t>What it is</a:t>
            </a:r>
          </a:p>
          <a:p>
            <a:pPr lvl="1"/>
            <a:r>
              <a:rPr lang="en-US" sz="2000" dirty="0"/>
              <a:t>Modified </a:t>
            </a:r>
            <a:r>
              <a:rPr lang="en-US" sz="2000" dirty="0" err="1"/>
              <a:t>SimpleHTTPRequestHandler</a:t>
            </a:r>
            <a:endParaRPr lang="en-US" sz="2000" dirty="0"/>
          </a:p>
          <a:p>
            <a:endParaRPr lang="en-US" sz="2400" dirty="0"/>
          </a:p>
          <a:p>
            <a:r>
              <a:rPr lang="en-US" sz="2800" dirty="0"/>
              <a:t>What it does</a:t>
            </a:r>
          </a:p>
          <a:p>
            <a:pPr lvl="1"/>
            <a:r>
              <a:rPr lang="en-US" sz="2000" dirty="0"/>
              <a:t>Runs on a separate thread waiting for requests</a:t>
            </a:r>
          </a:p>
          <a:p>
            <a:pPr lvl="1"/>
            <a:r>
              <a:rPr lang="en-US" sz="2000" dirty="0"/>
              <a:t>Searches Cache for </a:t>
            </a:r>
            <a:r>
              <a:rPr lang="en-US" sz="2000" dirty="0" err="1"/>
              <a:t>comicID</a:t>
            </a:r>
            <a:r>
              <a:rPr lang="en-US" sz="2000" dirty="0"/>
              <a:t>, gets from Web if not found</a:t>
            </a:r>
          </a:p>
          <a:p>
            <a:pPr lvl="1"/>
            <a:r>
              <a:rPr lang="en-US" sz="2000" dirty="0"/>
              <a:t>Allows a user to send commands to predictor </a:t>
            </a:r>
          </a:p>
          <a:p>
            <a:pPr lvl="1"/>
            <a:r>
              <a:rPr lang="en-US" sz="2000" dirty="0"/>
              <a:t>Internal </a:t>
            </a:r>
            <a:r>
              <a:rPr lang="en-US" sz="2000" dirty="0" smtClean="0"/>
              <a:t>notifications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Listener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6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/>
              <a:t>What it is</a:t>
            </a:r>
          </a:p>
          <a:p>
            <a:pPr lvl="1"/>
            <a:r>
              <a:rPr lang="en-US" sz="2400" dirty="0" smtClean="0"/>
              <a:t>Checks </a:t>
            </a:r>
            <a:r>
              <a:rPr lang="en-US" sz="2400" dirty="0"/>
              <a:t>cache for a </a:t>
            </a:r>
            <a:r>
              <a:rPr lang="en-US" sz="2400" dirty="0" smtClean="0"/>
              <a:t>page, </a:t>
            </a:r>
            <a:r>
              <a:rPr lang="en-US" sz="2400" dirty="0"/>
              <a:t>requests from Web if not found</a:t>
            </a:r>
          </a:p>
          <a:p>
            <a:pPr lvl="1"/>
            <a:endParaRPr lang="en-US" sz="2800" dirty="0"/>
          </a:p>
          <a:p>
            <a:r>
              <a:rPr lang="en-US" sz="3200" dirty="0"/>
              <a:t>What it does</a:t>
            </a:r>
          </a:p>
          <a:p>
            <a:pPr lvl="1"/>
            <a:r>
              <a:rPr lang="en-US" sz="2400" dirty="0"/>
              <a:t>Asks for a pointer to the object, if none call </a:t>
            </a:r>
            <a:r>
              <a:rPr lang="en-US" sz="2400" dirty="0" err="1"/>
              <a:t>FetchWeb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HTTP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8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400" dirty="0"/>
              <a:t>What it is</a:t>
            </a:r>
          </a:p>
          <a:p>
            <a:pPr lvl="1"/>
            <a:r>
              <a:rPr lang="en-US" sz="1800" dirty="0"/>
              <a:t>HTTP Client that constructs </a:t>
            </a:r>
            <a:r>
              <a:rPr lang="en-US" sz="1800" dirty="0" err="1"/>
              <a:t>pageTree</a:t>
            </a:r>
            <a:r>
              <a:rPr lang="en-US" sz="1800" dirty="0"/>
              <a:t> objects and stores them in the cache</a:t>
            </a:r>
          </a:p>
          <a:p>
            <a:pPr lvl="1"/>
            <a:endParaRPr lang="en-US" sz="1800" dirty="0"/>
          </a:p>
          <a:p>
            <a:r>
              <a:rPr lang="en-US" sz="2400" dirty="0"/>
              <a:t>What it does</a:t>
            </a:r>
          </a:p>
          <a:p>
            <a:pPr lvl="1"/>
            <a:r>
              <a:rPr lang="en-US" sz="1800" dirty="0"/>
              <a:t>Requests objects with urllib2</a:t>
            </a:r>
          </a:p>
          <a:p>
            <a:pPr lvl="1"/>
            <a:r>
              <a:rPr lang="en-US" sz="1800" dirty="0"/>
              <a:t>Parses out all links with BS4</a:t>
            </a:r>
          </a:p>
          <a:p>
            <a:pPr lvl="1"/>
            <a:r>
              <a:rPr lang="en-US" sz="1800" dirty="0"/>
              <a:t>Constructs a </a:t>
            </a:r>
            <a:r>
              <a:rPr lang="en-US" sz="1800" dirty="0" err="1"/>
              <a:t>pageTree</a:t>
            </a:r>
            <a:r>
              <a:rPr lang="en-US" sz="1800" dirty="0"/>
              <a:t> object and caches it with </a:t>
            </a:r>
            <a:r>
              <a:rPr lang="en-US" sz="1800" dirty="0" err="1"/>
              <a:t>ComicID</a:t>
            </a:r>
            <a:r>
              <a:rPr lang="en-US" sz="1800" dirty="0"/>
              <a:t> key</a:t>
            </a:r>
          </a:p>
          <a:p>
            <a:pPr lvl="1"/>
            <a:r>
              <a:rPr lang="en-US" sz="1800" dirty="0"/>
              <a:t>Internal notifications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73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Not the most user friendly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language</a:t>
            </a:r>
          </a:p>
          <a:p>
            <a:pPr lvl="1"/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More useful when you know how they work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27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Commit Often!</a:t>
            </a:r>
          </a:p>
          <a:p>
            <a:pPr lvl="1"/>
            <a:r>
              <a:rPr lang="en-US" dirty="0"/>
              <a:t>Even if you don’t like what you have</a:t>
            </a:r>
          </a:p>
          <a:p>
            <a:pPr lvl="1"/>
            <a:r>
              <a:rPr lang="en-US" dirty="0"/>
              <a:t>Conflicts</a:t>
            </a:r>
          </a:p>
          <a:p>
            <a:pPr lvl="1"/>
            <a:endParaRPr lang="en-US" dirty="0"/>
          </a:p>
          <a:p>
            <a:r>
              <a:rPr lang="en-US" dirty="0"/>
              <a:t>Stash and pull</a:t>
            </a:r>
          </a:p>
          <a:p>
            <a:endParaRPr lang="en-US" dirty="0"/>
          </a:p>
          <a:p>
            <a:r>
              <a:rPr lang="en-US" dirty="0"/>
              <a:t>Branches</a:t>
            </a:r>
          </a:p>
          <a:p>
            <a:endParaRPr lang="en-US" dirty="0"/>
          </a:p>
          <a:p>
            <a:r>
              <a:rPr lang="en-US" dirty="0"/>
              <a:t>Use the shell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 smtClean="0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6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No prior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2.7 </a:t>
            </a:r>
            <a:r>
              <a:rPr lang="en-US" dirty="0" err="1"/>
              <a:t>vs</a:t>
            </a:r>
            <a:r>
              <a:rPr lang="en-US" dirty="0"/>
              <a:t> 3.0</a:t>
            </a:r>
          </a:p>
          <a:p>
            <a:pPr lvl="1"/>
            <a:r>
              <a:rPr lang="en-US" dirty="0" err="1"/>
              <a:t>Urllibs</a:t>
            </a:r>
            <a:endParaRPr lang="en-US" dirty="0"/>
          </a:p>
          <a:p>
            <a:pPr lvl="1"/>
            <a:r>
              <a:rPr lang="en-US" dirty="0"/>
              <a:t>Whitespace</a:t>
            </a:r>
          </a:p>
          <a:p>
            <a:endParaRPr lang="en-US" dirty="0"/>
          </a:p>
          <a:p>
            <a:r>
              <a:rPr lang="en-US" dirty="0"/>
              <a:t>Manuals and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77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Over 12,000 titles indexed</a:t>
            </a:r>
          </a:p>
          <a:p>
            <a:endParaRPr lang="en-US" dirty="0" smtClean="0"/>
          </a:p>
          <a:p>
            <a:r>
              <a:rPr lang="en-US" dirty="0" smtClean="0"/>
              <a:t>More than 1.5 million pages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&lt;growth rate of the company&gt;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Comic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Urllib2</a:t>
            </a:r>
          </a:p>
          <a:p>
            <a:r>
              <a:rPr lang="en-US" dirty="0" err="1"/>
              <a:t>BaseHTTPServer</a:t>
            </a: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Threading</a:t>
            </a:r>
          </a:p>
          <a:p>
            <a:endParaRPr lang="en-US" dirty="0"/>
          </a:p>
          <a:p>
            <a:r>
              <a:rPr lang="en-US" dirty="0"/>
              <a:t>Read Manuals, Look at examples, delve into library code, debug objects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Libraries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Joseph </a:t>
            </a:r>
            <a:r>
              <a:rPr lang="en-US" sz="4800" dirty="0" err="1" smtClean="0"/>
              <a:t>Schutz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94587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6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Challenges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08616"/>
              </p:ext>
            </p:extLst>
          </p:nvPr>
        </p:nvGraphicFramePr>
        <p:xfrm>
          <a:off x="685800" y="228096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67257"/>
              </p:ext>
            </p:extLst>
          </p:nvPr>
        </p:nvGraphicFramePr>
        <p:xfrm>
          <a:off x="381000" y="19812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4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15087"/>
              </p:ext>
            </p:extLst>
          </p:nvPr>
        </p:nvGraphicFramePr>
        <p:xfrm>
          <a:off x="685800" y="1959491"/>
          <a:ext cx="7658100" cy="422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12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Testing the Rocket Booster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21523"/>
              </p:ext>
            </p:extLst>
          </p:nvPr>
        </p:nvGraphicFramePr>
        <p:xfrm>
          <a:off x="609600" y="19812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Daniel Leblanc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5889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0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Keeps track of history checking</a:t>
            </a:r>
          </a:p>
          <a:p>
            <a:pPr lvl="1"/>
            <a:r>
              <a:rPr lang="en-US" dirty="0" smtClean="0"/>
              <a:t>Continuous loop of all comics</a:t>
            </a:r>
          </a:p>
          <a:p>
            <a:pPr lvl="1"/>
            <a:r>
              <a:rPr lang="en-US" dirty="0" smtClean="0"/>
              <a:t>Checks at most 20 per hour per 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the list of comics provided by the Predictor every hour</a:t>
            </a:r>
          </a:p>
          <a:p>
            <a:endParaRPr lang="en-US" dirty="0"/>
          </a:p>
          <a:p>
            <a:r>
              <a:rPr lang="en-US" dirty="0" smtClean="0"/>
              <a:t>Getting it to terminate was a challenge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Scheduler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0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Pretends to be Jamey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notifications and responds with HTTP requests</a:t>
            </a:r>
          </a:p>
          <a:p>
            <a:endParaRPr lang="en-US" dirty="0"/>
          </a:p>
          <a:p>
            <a:r>
              <a:rPr lang="en-US" dirty="0" smtClean="0"/>
              <a:t>Keeps track of bad notifications and missed updates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Requester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18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Mitigating risks</a:t>
            </a:r>
          </a:p>
          <a:p>
            <a:endParaRPr lang="en-US" sz="3200" dirty="0" smtClean="0"/>
          </a:p>
          <a:p>
            <a:r>
              <a:rPr lang="en-US" sz="3200" dirty="0" smtClean="0"/>
              <a:t>Explaining a technical idea can be challenging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Rocket – a super cool online comic tracker</a:t>
            </a:r>
          </a:p>
          <a:p>
            <a:r>
              <a:rPr lang="en-US" dirty="0" smtClean="0"/>
              <a:t>Comic updates – absolute necessity to pull fresh comics</a:t>
            </a:r>
          </a:p>
          <a:p>
            <a:pPr lvl="1"/>
            <a:r>
              <a:rPr lang="en-US" dirty="0" smtClean="0"/>
              <a:t>Regular and irregular updates</a:t>
            </a:r>
          </a:p>
          <a:p>
            <a:pPr lvl="1"/>
            <a:r>
              <a:rPr lang="en-US" dirty="0" smtClean="0"/>
              <a:t>Differing schedules for each comic</a:t>
            </a:r>
          </a:p>
          <a:p>
            <a:r>
              <a:rPr lang="en-US" dirty="0" smtClean="0"/>
              <a:t>Rocket Booster – update predictor and cache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Should be easily extensible to store more page information</a:t>
            </a:r>
          </a:p>
          <a:p>
            <a:endParaRPr lang="en-US" dirty="0" smtClean="0"/>
          </a:p>
          <a:p>
            <a:r>
              <a:rPr lang="en-US" dirty="0" smtClean="0"/>
              <a:t>Compression of the cache</a:t>
            </a:r>
          </a:p>
          <a:p>
            <a:endParaRPr lang="en-US" dirty="0" smtClean="0"/>
          </a:p>
          <a:p>
            <a:r>
              <a:rPr lang="en-US" dirty="0" smtClean="0"/>
              <a:t>Filter out unimportant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Rocket Booster Architecture</a:t>
            </a:r>
            <a:endParaRPr lang="en-US" sz="44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1443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Planned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394203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9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Actual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904017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9368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Suzanna </a:t>
            </a:r>
            <a:r>
              <a:rPr lang="en-US" dirty="0" err="1"/>
              <a:t>Kangas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Stores page versions for comparison</a:t>
            </a:r>
          </a:p>
          <a:p>
            <a:r>
              <a:rPr lang="en-US" sz="3200" dirty="0" smtClean="0"/>
              <a:t>Retrieve any past version</a:t>
            </a:r>
          </a:p>
          <a:p>
            <a:r>
              <a:rPr lang="en-US" sz="3200" dirty="0" smtClean="0"/>
              <a:t>Revision pushing</a:t>
            </a:r>
          </a:p>
          <a:p>
            <a:r>
              <a:rPr lang="en-US" sz="3200" dirty="0" smtClean="0"/>
              <a:t>File structure of storage</a:t>
            </a:r>
          </a:p>
          <a:p>
            <a:r>
              <a:rPr lang="en-US" sz="3200" dirty="0" smtClean="0"/>
              <a:t>No compression currently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5187</TotalTime>
  <Words>944</Words>
  <Application>Microsoft Office PowerPoint</Application>
  <PresentationFormat>On-screen Show (4:3)</PresentationFormat>
  <Paragraphs>331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Technic</vt:lpstr>
      <vt:lpstr>PowerPoint Presentation</vt:lpstr>
      <vt:lpstr>PowerPoint Presentation</vt:lpstr>
      <vt:lpstr>Comic Rocket</vt:lpstr>
      <vt:lpstr>Rocket Booster</vt:lpstr>
      <vt:lpstr>Rocket Booster Architecture</vt:lpstr>
      <vt:lpstr>Planned Timeline</vt:lpstr>
      <vt:lpstr>Actual Timeline</vt:lpstr>
      <vt:lpstr>Suzanna Kangas</vt:lpstr>
      <vt:lpstr>Cache</vt:lpstr>
      <vt:lpstr>Page Tree</vt:lpstr>
      <vt:lpstr>What I Learned</vt:lpstr>
      <vt:lpstr>Eric Smith</vt:lpstr>
      <vt:lpstr>Compare</vt:lpstr>
      <vt:lpstr>Notification</vt:lpstr>
      <vt:lpstr>Comic Check</vt:lpstr>
      <vt:lpstr>Fredrik Fostvedt</vt:lpstr>
      <vt:lpstr>Predictor Structure</vt:lpstr>
      <vt:lpstr>Predictor Structure</vt:lpstr>
      <vt:lpstr>Predictor Building</vt:lpstr>
      <vt:lpstr>Predictor Learning</vt:lpstr>
      <vt:lpstr>Predictor Learning</vt:lpstr>
      <vt:lpstr>Predictor Scheduling</vt:lpstr>
      <vt:lpstr>Lucas Berge</vt:lpstr>
      <vt:lpstr>HTTP Listener</vt:lpstr>
      <vt:lpstr>Fetch HTTP</vt:lpstr>
      <vt:lpstr>Fetch Web</vt:lpstr>
      <vt:lpstr>What I Learned</vt:lpstr>
      <vt:lpstr>GitHub</vt:lpstr>
      <vt:lpstr>Python</vt:lpstr>
      <vt:lpstr>Libraries</vt:lpstr>
      <vt:lpstr>Joseph Schutz</vt:lpstr>
      <vt:lpstr>Challenges</vt:lpstr>
      <vt:lpstr>Solution</vt:lpstr>
      <vt:lpstr>Solution</vt:lpstr>
      <vt:lpstr>Testing the Rocket Booster</vt:lpstr>
      <vt:lpstr>Daniel Leblanc</vt:lpstr>
      <vt:lpstr>Scheduler</vt:lpstr>
      <vt:lpstr>HTTP Requester</vt:lpstr>
      <vt:lpstr>What I Learned</vt:lpstr>
      <vt:lpstr>Future Enhancements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</cp:lastModifiedBy>
  <cp:revision>94</cp:revision>
  <dcterms:created xsi:type="dcterms:W3CDTF">2012-11-20T22:19:47Z</dcterms:created>
  <dcterms:modified xsi:type="dcterms:W3CDTF">2013-03-16T23:13:38Z</dcterms:modified>
</cp:coreProperties>
</file>