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73" r:id="rId2"/>
    <p:sldId id="261" r:id="rId3"/>
    <p:sldId id="257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7" r:id="rId15"/>
    <p:sldId id="285" r:id="rId16"/>
    <p:sldId id="286" r:id="rId17"/>
    <p:sldId id="288" r:id="rId18"/>
    <p:sldId id="28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4" autoAdjust="0"/>
    <p:restoredTop sz="94660"/>
  </p:normalViewPr>
  <p:slideViewPr>
    <p:cSldViewPr>
      <p:cViewPr>
        <p:scale>
          <a:sx n="60" d="100"/>
          <a:sy n="60" d="100"/>
        </p:scale>
        <p:origin x="-264" y="-11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908DB8-240E-4F8F-9248-149448C396E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B43E3E-31D9-4C5A-AB75-2A36995CDC31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Scheduler</a:t>
          </a:r>
          <a:endParaRPr lang="en-US" dirty="0"/>
        </a:p>
      </dgm:t>
    </dgm:pt>
    <dgm:pt modelId="{DAEA29BB-7BD4-4BEC-9B47-9F22B854BAA9}" type="parTrans" cxnId="{6B5CD40C-50EE-4AF1-9CED-B927A1DAF0C7}">
      <dgm:prSet/>
      <dgm:spPr/>
      <dgm:t>
        <a:bodyPr/>
        <a:lstStyle/>
        <a:p>
          <a:endParaRPr lang="en-US"/>
        </a:p>
      </dgm:t>
    </dgm:pt>
    <dgm:pt modelId="{AE08F5D2-14F2-4B9A-8125-A15509125B36}" type="sibTrans" cxnId="{6B5CD40C-50EE-4AF1-9CED-B927A1DAF0C7}">
      <dgm:prSet/>
      <dgm:spPr/>
      <dgm:t>
        <a:bodyPr/>
        <a:lstStyle/>
        <a:p>
          <a:endParaRPr lang="en-US"/>
        </a:p>
      </dgm:t>
    </dgm:pt>
    <dgm:pt modelId="{57C79888-8CF5-49D0-92F4-CA6A59A5D149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New Comic Check</a:t>
          </a:r>
          <a:endParaRPr lang="en-US" dirty="0"/>
        </a:p>
      </dgm:t>
    </dgm:pt>
    <dgm:pt modelId="{E3AAC3E1-3654-4090-A661-689E145A0524}" type="parTrans" cxnId="{67395F25-3726-4CD1-B979-A9D68D8E6A64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BC1F5084-1CA6-4970-82B1-83EF0BC0B72F}" type="sibTrans" cxnId="{67395F25-3726-4CD1-B979-A9D68D8E6A64}">
      <dgm:prSet/>
      <dgm:spPr/>
      <dgm:t>
        <a:bodyPr/>
        <a:lstStyle/>
        <a:p>
          <a:endParaRPr lang="en-US"/>
        </a:p>
      </dgm:t>
    </dgm:pt>
    <dgm:pt modelId="{F6C3B784-667A-4170-A284-A8E6EDB1D1B3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Compare</a:t>
          </a:r>
          <a:endParaRPr lang="en-US" dirty="0"/>
        </a:p>
      </dgm:t>
    </dgm:pt>
    <dgm:pt modelId="{1B371601-0C23-4BB6-B25A-3B178BEBA139}" type="parTrans" cxnId="{F1B2E946-7D75-468C-A93E-364ECE9F1AC3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BCE694A8-7D75-4508-9122-4FAB02313FEB}" type="sibTrans" cxnId="{F1B2E946-7D75-468C-A93E-364ECE9F1AC3}">
      <dgm:prSet/>
      <dgm:spPr/>
      <dgm:t>
        <a:bodyPr/>
        <a:lstStyle/>
        <a:p>
          <a:endParaRPr lang="en-US"/>
        </a:p>
      </dgm:t>
    </dgm:pt>
    <dgm:pt modelId="{B361832F-1402-4EA0-B8AE-EB0E6320BC26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Store Cache</a:t>
          </a:r>
          <a:endParaRPr lang="en-US" dirty="0"/>
        </a:p>
      </dgm:t>
    </dgm:pt>
    <dgm:pt modelId="{49A590E4-DDC1-46B4-9222-C6827A1F52C9}" type="parTrans" cxnId="{11F7024E-B529-49F2-80F5-DD5463D0CF3D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9FFCF486-DDE2-4A05-8EA5-EA44651EB3D2}" type="sibTrans" cxnId="{11F7024E-B529-49F2-80F5-DD5463D0CF3D}">
      <dgm:prSet/>
      <dgm:spPr/>
      <dgm:t>
        <a:bodyPr/>
        <a:lstStyle/>
        <a:p>
          <a:endParaRPr lang="en-US"/>
        </a:p>
      </dgm:t>
    </dgm:pt>
    <dgm:pt modelId="{885D10E2-14E0-403F-9C69-14B884615DDF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History Check</a:t>
          </a:r>
          <a:endParaRPr lang="en-US" dirty="0"/>
        </a:p>
      </dgm:t>
    </dgm:pt>
    <dgm:pt modelId="{BF6DE04D-AF9B-484D-862D-469FEEDF8461}" type="parTrans" cxnId="{71BC53B3-FFB1-43EA-86D5-A5ED1DC8FB32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38705494-BBA9-4447-BCA3-D4D53CE82EFA}" type="sibTrans" cxnId="{71BC53B3-FFB1-43EA-86D5-A5ED1DC8FB32}">
      <dgm:prSet/>
      <dgm:spPr/>
      <dgm:t>
        <a:bodyPr/>
        <a:lstStyle/>
        <a:p>
          <a:endParaRPr lang="en-US"/>
        </a:p>
      </dgm:t>
    </dgm:pt>
    <dgm:pt modelId="{2FFDC911-51B3-4BEA-9CF3-0D0B166A58AB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Fetch Cache</a:t>
          </a:r>
          <a:endParaRPr lang="en-US" dirty="0"/>
        </a:p>
      </dgm:t>
    </dgm:pt>
    <dgm:pt modelId="{A6B1487C-5509-48D2-85BC-6D301C960390}" type="parTrans" cxnId="{741071BD-CE9D-4002-8FA0-2549BEFC9086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5A36AA54-23D0-4B68-B5F4-264C49D58C5E}" type="sibTrans" cxnId="{741071BD-CE9D-4002-8FA0-2549BEFC9086}">
      <dgm:prSet/>
      <dgm:spPr/>
      <dgm:t>
        <a:bodyPr/>
        <a:lstStyle/>
        <a:p>
          <a:endParaRPr lang="en-US"/>
        </a:p>
      </dgm:t>
    </dgm:pt>
    <dgm:pt modelId="{5C41960D-E8EA-4D9C-A2D2-8C71AAB6681A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HTTP Listener</a:t>
          </a:r>
          <a:endParaRPr lang="en-US" dirty="0"/>
        </a:p>
      </dgm:t>
    </dgm:pt>
    <dgm:pt modelId="{1A432054-7E23-4783-8CFA-2A76F8647B17}" type="parTrans" cxnId="{E5C4E904-B030-42F1-889F-951B05CEF0A9}">
      <dgm:prSet/>
      <dgm:spPr/>
      <dgm:t>
        <a:bodyPr/>
        <a:lstStyle/>
        <a:p>
          <a:endParaRPr lang="en-US"/>
        </a:p>
      </dgm:t>
    </dgm:pt>
    <dgm:pt modelId="{626DBEA1-D012-4991-BE68-0D6B6768C33A}" type="sibTrans" cxnId="{E5C4E904-B030-42F1-889F-951B05CEF0A9}">
      <dgm:prSet/>
      <dgm:spPr/>
      <dgm:t>
        <a:bodyPr/>
        <a:lstStyle/>
        <a:p>
          <a:endParaRPr lang="en-US"/>
        </a:p>
      </dgm:t>
    </dgm:pt>
    <dgm:pt modelId="{71F43EDF-348A-449C-9BFF-30BDD6F1F18C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HTTP Fetch</a:t>
          </a:r>
          <a:endParaRPr lang="en-US" dirty="0"/>
        </a:p>
      </dgm:t>
    </dgm:pt>
    <dgm:pt modelId="{E6D0CEE9-EF07-4FD4-8D24-78AC1DD14F64}" type="parTrans" cxnId="{4E7C8473-845F-42F3-9C03-20C94E94D0A6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C665CE58-B550-43EC-9EA9-1DCE2D539215}" type="sibTrans" cxnId="{4E7C8473-845F-42F3-9C03-20C94E94D0A6}">
      <dgm:prSet/>
      <dgm:spPr/>
      <dgm:t>
        <a:bodyPr/>
        <a:lstStyle/>
        <a:p>
          <a:endParaRPr lang="en-US"/>
        </a:p>
      </dgm:t>
    </dgm:pt>
    <dgm:pt modelId="{334D2FB3-926C-41B0-906E-54F66799878A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Fetch Web</a:t>
          </a:r>
          <a:endParaRPr lang="en-US" dirty="0"/>
        </a:p>
      </dgm:t>
    </dgm:pt>
    <dgm:pt modelId="{8995AF86-C617-4566-9008-4F87C65FB6F3}" type="parTrans" cxnId="{A69A4874-55F2-4810-9FE7-911520CA3879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C3024241-B5A1-43F7-BA69-62572F4F0E51}" type="sibTrans" cxnId="{A69A4874-55F2-4810-9FE7-911520CA3879}">
      <dgm:prSet/>
      <dgm:spPr/>
      <dgm:t>
        <a:bodyPr/>
        <a:lstStyle/>
        <a:p>
          <a:endParaRPr lang="en-US"/>
        </a:p>
      </dgm:t>
    </dgm:pt>
    <dgm:pt modelId="{483E4F3D-E0F9-4922-B7EA-4AB2EE689FCE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7FAF93B3-1269-419A-8569-812DD75C3C93}" type="parTrans" cxnId="{1A842365-2E08-43A8-931A-72C23DD704D6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523996A6-7D51-49C3-8DF4-69FC5D8DAAC1}" type="sibTrans" cxnId="{1A842365-2E08-43A8-931A-72C23DD704D6}">
      <dgm:prSet/>
      <dgm:spPr/>
      <dgm:t>
        <a:bodyPr/>
        <a:lstStyle/>
        <a:p>
          <a:endParaRPr lang="en-US"/>
        </a:p>
      </dgm:t>
    </dgm:pt>
    <dgm:pt modelId="{60267520-D4F2-465B-BABE-0C587124230D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Cache</a:t>
          </a:r>
          <a:endParaRPr lang="en-US" dirty="0"/>
        </a:p>
      </dgm:t>
    </dgm:pt>
    <dgm:pt modelId="{67F9AFD4-C4F1-4A08-94B0-6469C71D951F}" type="parTrans" cxnId="{02F46486-4559-4107-A3ED-203848D628FA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85093653-CD5C-4CD6-AFAE-BFF75217C7CF}" type="sibTrans" cxnId="{02F46486-4559-4107-A3ED-203848D628FA}">
      <dgm:prSet/>
      <dgm:spPr/>
      <dgm:t>
        <a:bodyPr/>
        <a:lstStyle/>
        <a:p>
          <a:endParaRPr lang="en-US"/>
        </a:p>
      </dgm:t>
    </dgm:pt>
    <dgm:pt modelId="{41B2701C-86B0-4B2B-9B33-9621BEFAA1AF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mtClean="0"/>
            <a:t>HTML Parser</a:t>
          </a:r>
          <a:endParaRPr lang="en-US" dirty="0"/>
        </a:p>
      </dgm:t>
    </dgm:pt>
    <dgm:pt modelId="{8EABD690-076D-47AC-9669-51CC5E7DEB42}" type="parTrans" cxnId="{6EB95246-242F-4D77-B9FB-C449DF930EA5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68F3DA31-5338-4421-8636-1E7EFABC44AD}" type="sibTrans" cxnId="{6EB95246-242F-4D77-B9FB-C449DF930EA5}">
      <dgm:prSet/>
      <dgm:spPr/>
      <dgm:t>
        <a:bodyPr/>
        <a:lstStyle/>
        <a:p>
          <a:endParaRPr lang="en-US"/>
        </a:p>
      </dgm:t>
    </dgm:pt>
    <dgm:pt modelId="{BA56AEAB-DE92-4493-A1EF-7A1C25417F37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Predictor</a:t>
          </a:r>
          <a:endParaRPr lang="en-US" dirty="0"/>
        </a:p>
      </dgm:t>
    </dgm:pt>
    <dgm:pt modelId="{D992AE43-0879-47C9-8C94-D7CEDF82F86D}" type="parTrans" cxnId="{24967728-4D95-48E5-9076-A8B574004E12}">
      <dgm:prSet/>
      <dgm:spPr/>
      <dgm:t>
        <a:bodyPr/>
        <a:lstStyle/>
        <a:p>
          <a:endParaRPr lang="en-US"/>
        </a:p>
      </dgm:t>
    </dgm:pt>
    <dgm:pt modelId="{E2D77D75-FC56-4325-8D49-BEE903D267BA}" type="sibTrans" cxnId="{24967728-4D95-48E5-9076-A8B574004E12}">
      <dgm:prSet/>
      <dgm:spPr/>
      <dgm:t>
        <a:bodyPr/>
        <a:lstStyle/>
        <a:p>
          <a:endParaRPr lang="en-US"/>
        </a:p>
      </dgm:t>
    </dgm:pt>
    <dgm:pt modelId="{31C7623E-B749-44B2-8AD4-D61743AD39C6}" type="pres">
      <dgm:prSet presAssocID="{1C908DB8-240E-4F8F-9248-149448C396E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50950-822A-4EC1-9826-A5D860918C48}" type="pres">
      <dgm:prSet presAssocID="{AAB43E3E-31D9-4C5A-AB75-2A36995CDC31}" presName="root1" presStyleCnt="0"/>
      <dgm:spPr/>
    </dgm:pt>
    <dgm:pt modelId="{581FED48-8D81-44AD-9CDD-6CB965937E5A}" type="pres">
      <dgm:prSet presAssocID="{AAB43E3E-31D9-4C5A-AB75-2A36995CDC31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0340E-5CF6-49C4-A7FE-4F9031AE42D0}" type="pres">
      <dgm:prSet presAssocID="{AAB43E3E-31D9-4C5A-AB75-2A36995CDC31}" presName="level2hierChild" presStyleCnt="0"/>
      <dgm:spPr/>
    </dgm:pt>
    <dgm:pt modelId="{38115208-EA73-4C96-9673-C5A6110AF6C2}" type="pres">
      <dgm:prSet presAssocID="{E3AAC3E1-3654-4090-A661-689E145A0524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85CA3910-0AD3-41A4-BD6F-91525B16F4C3}" type="pres">
      <dgm:prSet presAssocID="{E3AAC3E1-3654-4090-A661-689E145A0524}" presName="connTx" presStyleLbl="parChTrans1D2" presStyleIdx="0" presStyleCnt="4"/>
      <dgm:spPr/>
      <dgm:t>
        <a:bodyPr/>
        <a:lstStyle/>
        <a:p>
          <a:endParaRPr lang="en-US"/>
        </a:p>
      </dgm:t>
    </dgm:pt>
    <dgm:pt modelId="{9327652A-BFC2-42B8-BD2B-F2C8EB67753D}" type="pres">
      <dgm:prSet presAssocID="{57C79888-8CF5-49D0-92F4-CA6A59A5D149}" presName="root2" presStyleCnt="0"/>
      <dgm:spPr/>
    </dgm:pt>
    <dgm:pt modelId="{656FDF11-60E6-485F-A2FC-7772D77D7F66}" type="pres">
      <dgm:prSet presAssocID="{57C79888-8CF5-49D0-92F4-CA6A59A5D149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A8F049-EC4C-4FE4-8704-F159215F533B}" type="pres">
      <dgm:prSet presAssocID="{57C79888-8CF5-49D0-92F4-CA6A59A5D149}" presName="level3hierChild" presStyleCnt="0"/>
      <dgm:spPr/>
    </dgm:pt>
    <dgm:pt modelId="{57DB0C8C-CDA3-48AD-9333-022361A39176}" type="pres">
      <dgm:prSet presAssocID="{1B371601-0C23-4BB6-B25A-3B178BEBA139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A12E45C0-2B60-44ED-AB47-5D3D3E1F669E}" type="pres">
      <dgm:prSet presAssocID="{1B371601-0C23-4BB6-B25A-3B178BEBA139}" presName="connTx" presStyleLbl="parChTrans1D3" presStyleIdx="0" presStyleCnt="4"/>
      <dgm:spPr/>
      <dgm:t>
        <a:bodyPr/>
        <a:lstStyle/>
        <a:p>
          <a:endParaRPr lang="en-US"/>
        </a:p>
      </dgm:t>
    </dgm:pt>
    <dgm:pt modelId="{CF54B2B3-B615-4FD4-A868-4B7508C99096}" type="pres">
      <dgm:prSet presAssocID="{F6C3B784-667A-4170-A284-A8E6EDB1D1B3}" presName="root2" presStyleCnt="0"/>
      <dgm:spPr/>
    </dgm:pt>
    <dgm:pt modelId="{AFDE585D-20EE-4A5A-8EC7-AA6D80B0AFB5}" type="pres">
      <dgm:prSet presAssocID="{F6C3B784-667A-4170-A284-A8E6EDB1D1B3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8729A3-4F39-4577-B773-A07754650D24}" type="pres">
      <dgm:prSet presAssocID="{F6C3B784-667A-4170-A284-A8E6EDB1D1B3}" presName="level3hierChild" presStyleCnt="0"/>
      <dgm:spPr/>
    </dgm:pt>
    <dgm:pt modelId="{5B2E1E2E-AF14-45F3-BC1B-28450E24EFD4}" type="pres">
      <dgm:prSet presAssocID="{49A590E4-DDC1-46B4-9222-C6827A1F52C9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1032F19D-95B2-4BFA-B156-D8A700440EBE}" type="pres">
      <dgm:prSet presAssocID="{49A590E4-DDC1-46B4-9222-C6827A1F52C9}" presName="connTx" presStyleLbl="parChTrans1D3" presStyleIdx="1" presStyleCnt="4"/>
      <dgm:spPr/>
      <dgm:t>
        <a:bodyPr/>
        <a:lstStyle/>
        <a:p>
          <a:endParaRPr lang="en-US"/>
        </a:p>
      </dgm:t>
    </dgm:pt>
    <dgm:pt modelId="{F1DE910E-3C9A-43AF-8073-49C49FCA1DA2}" type="pres">
      <dgm:prSet presAssocID="{B361832F-1402-4EA0-B8AE-EB0E6320BC26}" presName="root2" presStyleCnt="0"/>
      <dgm:spPr/>
    </dgm:pt>
    <dgm:pt modelId="{27213744-DEAE-45F9-9E65-B04ADA0392E5}" type="pres">
      <dgm:prSet presAssocID="{B361832F-1402-4EA0-B8AE-EB0E6320BC26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23A8B6-83D6-4D05-986E-CEA4E73CABB6}" type="pres">
      <dgm:prSet presAssocID="{B361832F-1402-4EA0-B8AE-EB0E6320BC26}" presName="level3hierChild" presStyleCnt="0"/>
      <dgm:spPr/>
    </dgm:pt>
    <dgm:pt modelId="{78B17714-CCFE-40B1-908A-756CB64E4A85}" type="pres">
      <dgm:prSet presAssocID="{BF6DE04D-AF9B-484D-862D-469FEEDF8461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98886B45-C358-469A-A6A6-CA33FD639170}" type="pres">
      <dgm:prSet presAssocID="{BF6DE04D-AF9B-484D-862D-469FEEDF8461}" presName="connTx" presStyleLbl="parChTrans1D2" presStyleIdx="1" presStyleCnt="4"/>
      <dgm:spPr/>
      <dgm:t>
        <a:bodyPr/>
        <a:lstStyle/>
        <a:p>
          <a:endParaRPr lang="en-US"/>
        </a:p>
      </dgm:t>
    </dgm:pt>
    <dgm:pt modelId="{95610A7F-6355-402B-85A3-3B7178F78C00}" type="pres">
      <dgm:prSet presAssocID="{885D10E2-14E0-403F-9C69-14B884615DDF}" presName="root2" presStyleCnt="0"/>
      <dgm:spPr/>
    </dgm:pt>
    <dgm:pt modelId="{8B005139-AE34-4B88-88F4-D4E1ADF8BFFE}" type="pres">
      <dgm:prSet presAssocID="{885D10E2-14E0-403F-9C69-14B884615DDF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2909AE-42E3-410B-A701-EC978789E2FC}" type="pres">
      <dgm:prSet presAssocID="{885D10E2-14E0-403F-9C69-14B884615DDF}" presName="level3hierChild" presStyleCnt="0"/>
      <dgm:spPr/>
    </dgm:pt>
    <dgm:pt modelId="{B8B762E7-90ED-4614-825E-0961AA94D2FF}" type="pres">
      <dgm:prSet presAssocID="{A6B1487C-5509-48D2-85BC-6D301C960390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0E3394D0-7F4C-4DF6-B7A6-EE120466EE0E}" type="pres">
      <dgm:prSet presAssocID="{A6B1487C-5509-48D2-85BC-6D301C960390}" presName="connTx" presStyleLbl="parChTrans1D3" presStyleIdx="2" presStyleCnt="4"/>
      <dgm:spPr/>
      <dgm:t>
        <a:bodyPr/>
        <a:lstStyle/>
        <a:p>
          <a:endParaRPr lang="en-US"/>
        </a:p>
      </dgm:t>
    </dgm:pt>
    <dgm:pt modelId="{89AC2DC4-AAD4-43B6-AC6C-EF3E18C0ADB6}" type="pres">
      <dgm:prSet presAssocID="{2FFDC911-51B3-4BEA-9CF3-0D0B166A58AB}" presName="root2" presStyleCnt="0"/>
      <dgm:spPr/>
    </dgm:pt>
    <dgm:pt modelId="{D4B0A269-AEFB-440D-8991-2F875ABF0570}" type="pres">
      <dgm:prSet presAssocID="{2FFDC911-51B3-4BEA-9CF3-0D0B166A58AB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97B079-226D-47EC-81F9-C9D65839B2A5}" type="pres">
      <dgm:prSet presAssocID="{2FFDC911-51B3-4BEA-9CF3-0D0B166A58AB}" presName="level3hierChild" presStyleCnt="0"/>
      <dgm:spPr/>
    </dgm:pt>
    <dgm:pt modelId="{ED1EFF00-5CF6-4B1C-9799-B284458018F9}" type="pres">
      <dgm:prSet presAssocID="{67F9AFD4-C4F1-4A08-94B0-6469C71D951F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4F64AB41-CB8A-48B4-8ACB-A8F74AF2C7F5}" type="pres">
      <dgm:prSet presAssocID="{67F9AFD4-C4F1-4A08-94B0-6469C71D951F}" presName="connTx" presStyleLbl="parChTrans1D4" presStyleIdx="0" presStyleCnt="2"/>
      <dgm:spPr/>
      <dgm:t>
        <a:bodyPr/>
        <a:lstStyle/>
        <a:p>
          <a:endParaRPr lang="en-US"/>
        </a:p>
      </dgm:t>
    </dgm:pt>
    <dgm:pt modelId="{6D701F09-D41C-41BD-B8E6-1FF275B69C7F}" type="pres">
      <dgm:prSet presAssocID="{60267520-D4F2-465B-BABE-0C587124230D}" presName="root2" presStyleCnt="0"/>
      <dgm:spPr/>
    </dgm:pt>
    <dgm:pt modelId="{F8930EDA-31C9-4344-ADD5-34594DEC1D97}" type="pres">
      <dgm:prSet presAssocID="{60267520-D4F2-465B-BABE-0C587124230D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F8647B-A8BD-4521-9781-F632E001C10B}" type="pres">
      <dgm:prSet presAssocID="{60267520-D4F2-465B-BABE-0C587124230D}" presName="level3hierChild" presStyleCnt="0"/>
      <dgm:spPr/>
    </dgm:pt>
    <dgm:pt modelId="{A2198142-4217-4136-BDD5-A5D0FB8E0C36}" type="pres">
      <dgm:prSet presAssocID="{BA56AEAB-DE92-4493-A1EF-7A1C25417F37}" presName="root1" presStyleCnt="0"/>
      <dgm:spPr/>
    </dgm:pt>
    <dgm:pt modelId="{333D8A3C-6A95-4353-9386-D4DE914F8470}" type="pres">
      <dgm:prSet presAssocID="{BA56AEAB-DE92-4493-A1EF-7A1C25417F37}" presName="LevelOneTextNod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589795-465F-41CF-8BB2-B86F17B16863}" type="pres">
      <dgm:prSet presAssocID="{BA56AEAB-DE92-4493-A1EF-7A1C25417F37}" presName="level2hierChild" presStyleCnt="0"/>
      <dgm:spPr/>
    </dgm:pt>
    <dgm:pt modelId="{BA9B2A09-DC37-4A42-9B7D-E64542DD662F}" type="pres">
      <dgm:prSet presAssocID="{5C41960D-E8EA-4D9C-A2D2-8C71AAB6681A}" presName="root1" presStyleCnt="0"/>
      <dgm:spPr/>
    </dgm:pt>
    <dgm:pt modelId="{EF9BF24D-BA73-4AB2-B8B4-79EFCE174D77}" type="pres">
      <dgm:prSet presAssocID="{5C41960D-E8EA-4D9C-A2D2-8C71AAB6681A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A691EE-C255-458C-A36C-F001325EEE50}" type="pres">
      <dgm:prSet presAssocID="{5C41960D-E8EA-4D9C-A2D2-8C71AAB6681A}" presName="level2hierChild" presStyleCnt="0"/>
      <dgm:spPr/>
    </dgm:pt>
    <dgm:pt modelId="{545C5545-18F6-4D89-8342-17A1ED3E995E}" type="pres">
      <dgm:prSet presAssocID="{8EABD690-076D-47AC-9669-51CC5E7DEB42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E8B3A0B8-F5AD-45FB-ABF2-3584032D11B5}" type="pres">
      <dgm:prSet presAssocID="{8EABD690-076D-47AC-9669-51CC5E7DEB42}" presName="connTx" presStyleLbl="parChTrans1D2" presStyleIdx="2" presStyleCnt="4"/>
      <dgm:spPr/>
      <dgm:t>
        <a:bodyPr/>
        <a:lstStyle/>
        <a:p>
          <a:endParaRPr lang="en-US"/>
        </a:p>
      </dgm:t>
    </dgm:pt>
    <dgm:pt modelId="{5F5BFFA9-CB7E-4E74-9747-56F4E40A22ED}" type="pres">
      <dgm:prSet presAssocID="{41B2701C-86B0-4B2B-9B33-9621BEFAA1AF}" presName="root2" presStyleCnt="0"/>
      <dgm:spPr/>
    </dgm:pt>
    <dgm:pt modelId="{B237FE70-61A9-4DB9-AFB9-793DB330E442}" type="pres">
      <dgm:prSet presAssocID="{41B2701C-86B0-4B2B-9B33-9621BEFAA1AF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37185C-F1C2-42DE-BD9A-9C067BE5BCA4}" type="pres">
      <dgm:prSet presAssocID="{41B2701C-86B0-4B2B-9B33-9621BEFAA1AF}" presName="level3hierChild" presStyleCnt="0"/>
      <dgm:spPr/>
    </dgm:pt>
    <dgm:pt modelId="{89AB91CB-6A69-464E-88DD-CD894DBDB005}" type="pres">
      <dgm:prSet presAssocID="{E6D0CEE9-EF07-4FD4-8D24-78AC1DD14F64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DC6819BD-6855-4371-9EB3-A8887D1D5EEB}" type="pres">
      <dgm:prSet presAssocID="{E6D0CEE9-EF07-4FD4-8D24-78AC1DD14F64}" presName="connTx" presStyleLbl="parChTrans1D2" presStyleIdx="3" presStyleCnt="4"/>
      <dgm:spPr/>
      <dgm:t>
        <a:bodyPr/>
        <a:lstStyle/>
        <a:p>
          <a:endParaRPr lang="en-US"/>
        </a:p>
      </dgm:t>
    </dgm:pt>
    <dgm:pt modelId="{69ACF3C6-17CF-43FE-805D-4FBFB7AEE0D9}" type="pres">
      <dgm:prSet presAssocID="{71F43EDF-348A-449C-9BFF-30BDD6F1F18C}" presName="root2" presStyleCnt="0"/>
      <dgm:spPr/>
    </dgm:pt>
    <dgm:pt modelId="{E66C17E0-DD6D-4EB4-8055-24CF70B27A4A}" type="pres">
      <dgm:prSet presAssocID="{71F43EDF-348A-449C-9BFF-30BDD6F1F18C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F2A163-8E76-40F6-9346-7A2E3A97D994}" type="pres">
      <dgm:prSet presAssocID="{71F43EDF-348A-449C-9BFF-30BDD6F1F18C}" presName="level3hierChild" presStyleCnt="0"/>
      <dgm:spPr/>
    </dgm:pt>
    <dgm:pt modelId="{678343A8-D487-43C1-AF64-4112243DDFB9}" type="pres">
      <dgm:prSet presAssocID="{8995AF86-C617-4566-9008-4F87C65FB6F3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BAB1F423-1E9F-4185-A558-BCAA5E3FE534}" type="pres">
      <dgm:prSet presAssocID="{8995AF86-C617-4566-9008-4F87C65FB6F3}" presName="connTx" presStyleLbl="parChTrans1D3" presStyleIdx="3" presStyleCnt="4"/>
      <dgm:spPr/>
      <dgm:t>
        <a:bodyPr/>
        <a:lstStyle/>
        <a:p>
          <a:endParaRPr lang="en-US"/>
        </a:p>
      </dgm:t>
    </dgm:pt>
    <dgm:pt modelId="{DA3A0BC8-C110-409B-9F76-F7CC3EDF9DF1}" type="pres">
      <dgm:prSet presAssocID="{334D2FB3-926C-41B0-906E-54F66799878A}" presName="root2" presStyleCnt="0"/>
      <dgm:spPr/>
    </dgm:pt>
    <dgm:pt modelId="{CF2F9774-C378-403F-A2F3-292C237FB319}" type="pres">
      <dgm:prSet presAssocID="{334D2FB3-926C-41B0-906E-54F66799878A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8B1F96-8F28-4599-8037-572A7C930DED}" type="pres">
      <dgm:prSet presAssocID="{334D2FB3-926C-41B0-906E-54F66799878A}" presName="level3hierChild" presStyleCnt="0"/>
      <dgm:spPr/>
    </dgm:pt>
    <dgm:pt modelId="{E8731772-0265-4433-BBE7-550EA133D9D9}" type="pres">
      <dgm:prSet presAssocID="{7FAF93B3-1269-419A-8569-812DD75C3C93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8FEBF661-95A7-49D9-9A80-8381E5128936}" type="pres">
      <dgm:prSet presAssocID="{7FAF93B3-1269-419A-8569-812DD75C3C93}" presName="connTx" presStyleLbl="parChTrans1D4" presStyleIdx="1" presStyleCnt="2"/>
      <dgm:spPr/>
      <dgm:t>
        <a:bodyPr/>
        <a:lstStyle/>
        <a:p>
          <a:endParaRPr lang="en-US"/>
        </a:p>
      </dgm:t>
    </dgm:pt>
    <dgm:pt modelId="{83EE57C9-C890-47B3-B7D1-F30EDCA3EDE9}" type="pres">
      <dgm:prSet presAssocID="{483E4F3D-E0F9-4922-B7EA-4AB2EE689FCE}" presName="root2" presStyleCnt="0"/>
      <dgm:spPr/>
    </dgm:pt>
    <dgm:pt modelId="{39B008C9-5746-4617-9AF4-B9A5E5551CB8}" type="pres">
      <dgm:prSet presAssocID="{483E4F3D-E0F9-4922-B7EA-4AB2EE689FCE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29AAE6-1C75-4F36-A610-1E8C6A5CDBE4}" type="pres">
      <dgm:prSet presAssocID="{483E4F3D-E0F9-4922-B7EA-4AB2EE689FCE}" presName="level3hierChild" presStyleCnt="0"/>
      <dgm:spPr/>
    </dgm:pt>
  </dgm:ptLst>
  <dgm:cxnLst>
    <dgm:cxn modelId="{BA92032F-F55B-4B12-A0BE-09788B51F2B0}" type="presOf" srcId="{AAB43E3E-31D9-4C5A-AB75-2A36995CDC31}" destId="{581FED48-8D81-44AD-9CDD-6CB965937E5A}" srcOrd="0" destOrd="0" presId="urn:microsoft.com/office/officeart/2005/8/layout/hierarchy2"/>
    <dgm:cxn modelId="{F1B2E946-7D75-468C-A93E-364ECE9F1AC3}" srcId="{57C79888-8CF5-49D0-92F4-CA6A59A5D149}" destId="{F6C3B784-667A-4170-A284-A8E6EDB1D1B3}" srcOrd="0" destOrd="0" parTransId="{1B371601-0C23-4BB6-B25A-3B178BEBA139}" sibTransId="{BCE694A8-7D75-4508-9122-4FAB02313FEB}"/>
    <dgm:cxn modelId="{058B3408-1D15-4C81-95EA-C843AFD71B5A}" type="presOf" srcId="{67F9AFD4-C4F1-4A08-94B0-6469C71D951F}" destId="{ED1EFF00-5CF6-4B1C-9799-B284458018F9}" srcOrd="0" destOrd="0" presId="urn:microsoft.com/office/officeart/2005/8/layout/hierarchy2"/>
    <dgm:cxn modelId="{EC7A0EE0-AD29-4324-AC22-4F2C14AC1161}" type="presOf" srcId="{A6B1487C-5509-48D2-85BC-6D301C960390}" destId="{0E3394D0-7F4C-4DF6-B7A6-EE120466EE0E}" srcOrd="1" destOrd="0" presId="urn:microsoft.com/office/officeart/2005/8/layout/hierarchy2"/>
    <dgm:cxn modelId="{D03DD455-93D4-4C00-8E53-3A22BCC7BDE8}" type="presOf" srcId="{483E4F3D-E0F9-4922-B7EA-4AB2EE689FCE}" destId="{39B008C9-5746-4617-9AF4-B9A5E5551CB8}" srcOrd="0" destOrd="0" presId="urn:microsoft.com/office/officeart/2005/8/layout/hierarchy2"/>
    <dgm:cxn modelId="{24967728-4D95-48E5-9076-A8B574004E12}" srcId="{1C908DB8-240E-4F8F-9248-149448C396E6}" destId="{BA56AEAB-DE92-4493-A1EF-7A1C25417F37}" srcOrd="1" destOrd="0" parTransId="{D992AE43-0879-47C9-8C94-D7CEDF82F86D}" sibTransId="{E2D77D75-FC56-4325-8D49-BEE903D267BA}"/>
    <dgm:cxn modelId="{63921457-AECB-4FA8-80E3-81EEB5B77610}" type="presOf" srcId="{49A590E4-DDC1-46B4-9222-C6827A1F52C9}" destId="{5B2E1E2E-AF14-45F3-BC1B-28450E24EFD4}" srcOrd="0" destOrd="0" presId="urn:microsoft.com/office/officeart/2005/8/layout/hierarchy2"/>
    <dgm:cxn modelId="{CE48EA8F-A40F-436C-9165-1B6D6420B691}" type="presOf" srcId="{7FAF93B3-1269-419A-8569-812DD75C3C93}" destId="{8FEBF661-95A7-49D9-9A80-8381E5128936}" srcOrd="1" destOrd="0" presId="urn:microsoft.com/office/officeart/2005/8/layout/hierarchy2"/>
    <dgm:cxn modelId="{E5C4E904-B030-42F1-889F-951B05CEF0A9}" srcId="{1C908DB8-240E-4F8F-9248-149448C396E6}" destId="{5C41960D-E8EA-4D9C-A2D2-8C71AAB6681A}" srcOrd="2" destOrd="0" parTransId="{1A432054-7E23-4783-8CFA-2A76F8647B17}" sibTransId="{626DBEA1-D012-4991-BE68-0D6B6768C33A}"/>
    <dgm:cxn modelId="{E2901111-12C7-43FB-8266-67EE33325745}" type="presOf" srcId="{7FAF93B3-1269-419A-8569-812DD75C3C93}" destId="{E8731772-0265-4433-BBE7-550EA133D9D9}" srcOrd="0" destOrd="0" presId="urn:microsoft.com/office/officeart/2005/8/layout/hierarchy2"/>
    <dgm:cxn modelId="{95DAE289-247B-41A8-A9A3-7F4977FDCACD}" type="presOf" srcId="{5C41960D-E8EA-4D9C-A2D2-8C71AAB6681A}" destId="{EF9BF24D-BA73-4AB2-B8B4-79EFCE174D77}" srcOrd="0" destOrd="0" presId="urn:microsoft.com/office/officeart/2005/8/layout/hierarchy2"/>
    <dgm:cxn modelId="{D44BAF63-134C-4335-8654-D42DC6B117A2}" type="presOf" srcId="{1C908DB8-240E-4F8F-9248-149448C396E6}" destId="{31C7623E-B749-44B2-8AD4-D61743AD39C6}" srcOrd="0" destOrd="0" presId="urn:microsoft.com/office/officeart/2005/8/layout/hierarchy2"/>
    <dgm:cxn modelId="{EA019F1C-A440-4258-B836-6E4459B569E8}" type="presOf" srcId="{B361832F-1402-4EA0-B8AE-EB0E6320BC26}" destId="{27213744-DEAE-45F9-9E65-B04ADA0392E5}" srcOrd="0" destOrd="0" presId="urn:microsoft.com/office/officeart/2005/8/layout/hierarchy2"/>
    <dgm:cxn modelId="{481CDBD6-30F9-43A4-95B4-BBEAA439A5A0}" type="presOf" srcId="{E6D0CEE9-EF07-4FD4-8D24-78AC1DD14F64}" destId="{DC6819BD-6855-4371-9EB3-A8887D1D5EEB}" srcOrd="1" destOrd="0" presId="urn:microsoft.com/office/officeart/2005/8/layout/hierarchy2"/>
    <dgm:cxn modelId="{C51BB04C-85DA-4154-AF08-247BD3D3C7A2}" type="presOf" srcId="{8995AF86-C617-4566-9008-4F87C65FB6F3}" destId="{BAB1F423-1E9F-4185-A558-BCAA5E3FE534}" srcOrd="1" destOrd="0" presId="urn:microsoft.com/office/officeart/2005/8/layout/hierarchy2"/>
    <dgm:cxn modelId="{60A6EE9B-C148-419C-B267-8BAA4DD25644}" type="presOf" srcId="{BA56AEAB-DE92-4493-A1EF-7A1C25417F37}" destId="{333D8A3C-6A95-4353-9386-D4DE914F8470}" srcOrd="0" destOrd="0" presId="urn:microsoft.com/office/officeart/2005/8/layout/hierarchy2"/>
    <dgm:cxn modelId="{6ACF9256-6BE5-4CFC-825A-DBD6D6FAEA22}" type="presOf" srcId="{60267520-D4F2-465B-BABE-0C587124230D}" destId="{F8930EDA-31C9-4344-ADD5-34594DEC1D97}" srcOrd="0" destOrd="0" presId="urn:microsoft.com/office/officeart/2005/8/layout/hierarchy2"/>
    <dgm:cxn modelId="{F0306BE1-CA45-4D53-A48A-D6C8A6C472F3}" type="presOf" srcId="{885D10E2-14E0-403F-9C69-14B884615DDF}" destId="{8B005139-AE34-4B88-88F4-D4E1ADF8BFFE}" srcOrd="0" destOrd="0" presId="urn:microsoft.com/office/officeart/2005/8/layout/hierarchy2"/>
    <dgm:cxn modelId="{67395F25-3726-4CD1-B979-A9D68D8E6A64}" srcId="{AAB43E3E-31D9-4C5A-AB75-2A36995CDC31}" destId="{57C79888-8CF5-49D0-92F4-CA6A59A5D149}" srcOrd="0" destOrd="0" parTransId="{E3AAC3E1-3654-4090-A661-689E145A0524}" sibTransId="{BC1F5084-1CA6-4970-82B1-83EF0BC0B72F}"/>
    <dgm:cxn modelId="{2C51D29A-28F3-4334-A12D-5B8EBAA7D7AD}" type="presOf" srcId="{E3AAC3E1-3654-4090-A661-689E145A0524}" destId="{85CA3910-0AD3-41A4-BD6F-91525B16F4C3}" srcOrd="1" destOrd="0" presId="urn:microsoft.com/office/officeart/2005/8/layout/hierarchy2"/>
    <dgm:cxn modelId="{39DB9B3A-8715-4EFE-815F-4BD3C5721737}" type="presOf" srcId="{8EABD690-076D-47AC-9669-51CC5E7DEB42}" destId="{E8B3A0B8-F5AD-45FB-ABF2-3584032D11B5}" srcOrd="1" destOrd="0" presId="urn:microsoft.com/office/officeart/2005/8/layout/hierarchy2"/>
    <dgm:cxn modelId="{A4EA98E0-F899-477B-80F8-B3235606C03C}" type="presOf" srcId="{E3AAC3E1-3654-4090-A661-689E145A0524}" destId="{38115208-EA73-4C96-9673-C5A6110AF6C2}" srcOrd="0" destOrd="0" presId="urn:microsoft.com/office/officeart/2005/8/layout/hierarchy2"/>
    <dgm:cxn modelId="{741071BD-CE9D-4002-8FA0-2549BEFC9086}" srcId="{885D10E2-14E0-403F-9C69-14B884615DDF}" destId="{2FFDC911-51B3-4BEA-9CF3-0D0B166A58AB}" srcOrd="0" destOrd="0" parTransId="{A6B1487C-5509-48D2-85BC-6D301C960390}" sibTransId="{5A36AA54-23D0-4B68-B5F4-264C49D58C5E}"/>
    <dgm:cxn modelId="{7C24B7B3-45ED-4328-8240-634D81F64765}" type="presOf" srcId="{67F9AFD4-C4F1-4A08-94B0-6469C71D951F}" destId="{4F64AB41-CB8A-48B4-8ACB-A8F74AF2C7F5}" srcOrd="1" destOrd="0" presId="urn:microsoft.com/office/officeart/2005/8/layout/hierarchy2"/>
    <dgm:cxn modelId="{738A2911-1C46-428D-A6EE-5098AFEE5200}" type="presOf" srcId="{1B371601-0C23-4BB6-B25A-3B178BEBA139}" destId="{A12E45C0-2B60-44ED-AB47-5D3D3E1F669E}" srcOrd="1" destOrd="0" presId="urn:microsoft.com/office/officeart/2005/8/layout/hierarchy2"/>
    <dgm:cxn modelId="{48219FC3-C4C5-43FB-93F9-B21602395C1E}" type="presOf" srcId="{2FFDC911-51B3-4BEA-9CF3-0D0B166A58AB}" destId="{D4B0A269-AEFB-440D-8991-2F875ABF0570}" srcOrd="0" destOrd="0" presId="urn:microsoft.com/office/officeart/2005/8/layout/hierarchy2"/>
    <dgm:cxn modelId="{02F46486-4559-4107-A3ED-203848D628FA}" srcId="{2FFDC911-51B3-4BEA-9CF3-0D0B166A58AB}" destId="{60267520-D4F2-465B-BABE-0C587124230D}" srcOrd="0" destOrd="0" parTransId="{67F9AFD4-C4F1-4A08-94B0-6469C71D951F}" sibTransId="{85093653-CD5C-4CD6-AFAE-BFF75217C7CF}"/>
    <dgm:cxn modelId="{E7112BA7-8174-4B62-A146-4C76584B8437}" type="presOf" srcId="{71F43EDF-348A-449C-9BFF-30BDD6F1F18C}" destId="{E66C17E0-DD6D-4EB4-8055-24CF70B27A4A}" srcOrd="0" destOrd="0" presId="urn:microsoft.com/office/officeart/2005/8/layout/hierarchy2"/>
    <dgm:cxn modelId="{0A83B174-8F4C-423F-BA80-3B79A2DA46EC}" type="presOf" srcId="{8EABD690-076D-47AC-9669-51CC5E7DEB42}" destId="{545C5545-18F6-4D89-8342-17A1ED3E995E}" srcOrd="0" destOrd="0" presId="urn:microsoft.com/office/officeart/2005/8/layout/hierarchy2"/>
    <dgm:cxn modelId="{6B5CD40C-50EE-4AF1-9CED-B927A1DAF0C7}" srcId="{1C908DB8-240E-4F8F-9248-149448C396E6}" destId="{AAB43E3E-31D9-4C5A-AB75-2A36995CDC31}" srcOrd="0" destOrd="0" parTransId="{DAEA29BB-7BD4-4BEC-9B47-9F22B854BAA9}" sibTransId="{AE08F5D2-14F2-4B9A-8125-A15509125B36}"/>
    <dgm:cxn modelId="{853A6426-7562-4A7F-BBF8-21ED7AD94F80}" type="presOf" srcId="{8995AF86-C617-4566-9008-4F87C65FB6F3}" destId="{678343A8-D487-43C1-AF64-4112243DDFB9}" srcOrd="0" destOrd="0" presId="urn:microsoft.com/office/officeart/2005/8/layout/hierarchy2"/>
    <dgm:cxn modelId="{71BC53B3-FFB1-43EA-86D5-A5ED1DC8FB32}" srcId="{AAB43E3E-31D9-4C5A-AB75-2A36995CDC31}" destId="{885D10E2-14E0-403F-9C69-14B884615DDF}" srcOrd="1" destOrd="0" parTransId="{BF6DE04D-AF9B-484D-862D-469FEEDF8461}" sibTransId="{38705494-BBA9-4447-BCA3-D4D53CE82EFA}"/>
    <dgm:cxn modelId="{4B6DAE7C-348D-4C57-9738-33988344E119}" type="presOf" srcId="{49A590E4-DDC1-46B4-9222-C6827A1F52C9}" destId="{1032F19D-95B2-4BFA-B156-D8A700440EBE}" srcOrd="1" destOrd="0" presId="urn:microsoft.com/office/officeart/2005/8/layout/hierarchy2"/>
    <dgm:cxn modelId="{E6FACF45-3DD2-4CF1-B6E8-D3998F7770C3}" type="presOf" srcId="{E6D0CEE9-EF07-4FD4-8D24-78AC1DD14F64}" destId="{89AB91CB-6A69-464E-88DD-CD894DBDB005}" srcOrd="0" destOrd="0" presId="urn:microsoft.com/office/officeart/2005/8/layout/hierarchy2"/>
    <dgm:cxn modelId="{2A244AC0-E75A-450C-AFFA-A5B888F3E5C9}" type="presOf" srcId="{F6C3B784-667A-4170-A284-A8E6EDB1D1B3}" destId="{AFDE585D-20EE-4A5A-8EC7-AA6D80B0AFB5}" srcOrd="0" destOrd="0" presId="urn:microsoft.com/office/officeart/2005/8/layout/hierarchy2"/>
    <dgm:cxn modelId="{4E7C8473-845F-42F3-9C03-20C94E94D0A6}" srcId="{5C41960D-E8EA-4D9C-A2D2-8C71AAB6681A}" destId="{71F43EDF-348A-449C-9BFF-30BDD6F1F18C}" srcOrd="1" destOrd="0" parTransId="{E6D0CEE9-EF07-4FD4-8D24-78AC1DD14F64}" sibTransId="{C665CE58-B550-43EC-9EA9-1DCE2D539215}"/>
    <dgm:cxn modelId="{DB46D6D3-E2DC-4B9B-A77D-BDEB90A1818E}" type="presOf" srcId="{1B371601-0C23-4BB6-B25A-3B178BEBA139}" destId="{57DB0C8C-CDA3-48AD-9333-022361A39176}" srcOrd="0" destOrd="0" presId="urn:microsoft.com/office/officeart/2005/8/layout/hierarchy2"/>
    <dgm:cxn modelId="{A69A4874-55F2-4810-9FE7-911520CA3879}" srcId="{71F43EDF-348A-449C-9BFF-30BDD6F1F18C}" destId="{334D2FB3-926C-41B0-906E-54F66799878A}" srcOrd="0" destOrd="0" parTransId="{8995AF86-C617-4566-9008-4F87C65FB6F3}" sibTransId="{C3024241-B5A1-43F7-BA69-62572F4F0E51}"/>
    <dgm:cxn modelId="{0E1972FC-6194-4F3A-9A2C-5825EEF79CA0}" type="presOf" srcId="{57C79888-8CF5-49D0-92F4-CA6A59A5D149}" destId="{656FDF11-60E6-485F-A2FC-7772D77D7F66}" srcOrd="0" destOrd="0" presId="urn:microsoft.com/office/officeart/2005/8/layout/hierarchy2"/>
    <dgm:cxn modelId="{AE960A7B-01D9-499B-BCA8-2C7E30DFDE7A}" type="presOf" srcId="{BF6DE04D-AF9B-484D-862D-469FEEDF8461}" destId="{78B17714-CCFE-40B1-908A-756CB64E4A85}" srcOrd="0" destOrd="0" presId="urn:microsoft.com/office/officeart/2005/8/layout/hierarchy2"/>
    <dgm:cxn modelId="{D2E8064C-B73C-4375-9ADA-3FDD32B1B4EC}" type="presOf" srcId="{BF6DE04D-AF9B-484D-862D-469FEEDF8461}" destId="{98886B45-C358-469A-A6A6-CA33FD639170}" srcOrd="1" destOrd="0" presId="urn:microsoft.com/office/officeart/2005/8/layout/hierarchy2"/>
    <dgm:cxn modelId="{11F7024E-B529-49F2-80F5-DD5463D0CF3D}" srcId="{57C79888-8CF5-49D0-92F4-CA6A59A5D149}" destId="{B361832F-1402-4EA0-B8AE-EB0E6320BC26}" srcOrd="1" destOrd="0" parTransId="{49A590E4-DDC1-46B4-9222-C6827A1F52C9}" sibTransId="{9FFCF486-DDE2-4A05-8EA5-EA44651EB3D2}"/>
    <dgm:cxn modelId="{48474871-F131-483E-B7A6-09D08658C36D}" type="presOf" srcId="{334D2FB3-926C-41B0-906E-54F66799878A}" destId="{CF2F9774-C378-403F-A2F3-292C237FB319}" srcOrd="0" destOrd="0" presId="urn:microsoft.com/office/officeart/2005/8/layout/hierarchy2"/>
    <dgm:cxn modelId="{5D4C1756-4155-47B9-886B-B2628C129ABA}" type="presOf" srcId="{A6B1487C-5509-48D2-85BC-6D301C960390}" destId="{B8B762E7-90ED-4614-825E-0961AA94D2FF}" srcOrd="0" destOrd="0" presId="urn:microsoft.com/office/officeart/2005/8/layout/hierarchy2"/>
    <dgm:cxn modelId="{1A842365-2E08-43A8-931A-72C23DD704D6}" srcId="{334D2FB3-926C-41B0-906E-54F66799878A}" destId="{483E4F3D-E0F9-4922-B7EA-4AB2EE689FCE}" srcOrd="0" destOrd="0" parTransId="{7FAF93B3-1269-419A-8569-812DD75C3C93}" sibTransId="{523996A6-7D51-49C3-8DF4-69FC5D8DAAC1}"/>
    <dgm:cxn modelId="{6EB95246-242F-4D77-B9FB-C449DF930EA5}" srcId="{5C41960D-E8EA-4D9C-A2D2-8C71AAB6681A}" destId="{41B2701C-86B0-4B2B-9B33-9621BEFAA1AF}" srcOrd="0" destOrd="0" parTransId="{8EABD690-076D-47AC-9669-51CC5E7DEB42}" sibTransId="{68F3DA31-5338-4421-8636-1E7EFABC44AD}"/>
    <dgm:cxn modelId="{F6BC07DE-C35C-46E9-8F89-0A8002A72087}" type="presOf" srcId="{41B2701C-86B0-4B2B-9B33-9621BEFAA1AF}" destId="{B237FE70-61A9-4DB9-AFB9-793DB330E442}" srcOrd="0" destOrd="0" presId="urn:microsoft.com/office/officeart/2005/8/layout/hierarchy2"/>
    <dgm:cxn modelId="{7DBF9DB8-CBF4-4ED5-90E0-DED9EB9A0F5A}" type="presParOf" srcId="{31C7623E-B749-44B2-8AD4-D61743AD39C6}" destId="{15650950-822A-4EC1-9826-A5D860918C48}" srcOrd="0" destOrd="0" presId="urn:microsoft.com/office/officeart/2005/8/layout/hierarchy2"/>
    <dgm:cxn modelId="{7F23B54F-7FE8-414C-A659-56220ACA2F2C}" type="presParOf" srcId="{15650950-822A-4EC1-9826-A5D860918C48}" destId="{581FED48-8D81-44AD-9CDD-6CB965937E5A}" srcOrd="0" destOrd="0" presId="urn:microsoft.com/office/officeart/2005/8/layout/hierarchy2"/>
    <dgm:cxn modelId="{5B3C10F7-0B88-4D4F-85D3-C4F495CBF91A}" type="presParOf" srcId="{15650950-822A-4EC1-9826-A5D860918C48}" destId="{7000340E-5CF6-49C4-A7FE-4F9031AE42D0}" srcOrd="1" destOrd="0" presId="urn:microsoft.com/office/officeart/2005/8/layout/hierarchy2"/>
    <dgm:cxn modelId="{38288680-570A-4B6E-8298-93802C17D3F3}" type="presParOf" srcId="{7000340E-5CF6-49C4-A7FE-4F9031AE42D0}" destId="{38115208-EA73-4C96-9673-C5A6110AF6C2}" srcOrd="0" destOrd="0" presId="urn:microsoft.com/office/officeart/2005/8/layout/hierarchy2"/>
    <dgm:cxn modelId="{A325588C-A6AF-4F4A-B97D-60C2101C49C9}" type="presParOf" srcId="{38115208-EA73-4C96-9673-C5A6110AF6C2}" destId="{85CA3910-0AD3-41A4-BD6F-91525B16F4C3}" srcOrd="0" destOrd="0" presId="urn:microsoft.com/office/officeart/2005/8/layout/hierarchy2"/>
    <dgm:cxn modelId="{5173D17F-A383-494E-BE93-F1A3F6BE2719}" type="presParOf" srcId="{7000340E-5CF6-49C4-A7FE-4F9031AE42D0}" destId="{9327652A-BFC2-42B8-BD2B-F2C8EB67753D}" srcOrd="1" destOrd="0" presId="urn:microsoft.com/office/officeart/2005/8/layout/hierarchy2"/>
    <dgm:cxn modelId="{0FEC41D8-422D-44E9-9EF9-5FAC5878F013}" type="presParOf" srcId="{9327652A-BFC2-42B8-BD2B-F2C8EB67753D}" destId="{656FDF11-60E6-485F-A2FC-7772D77D7F66}" srcOrd="0" destOrd="0" presId="urn:microsoft.com/office/officeart/2005/8/layout/hierarchy2"/>
    <dgm:cxn modelId="{ED56C3B7-035C-4B75-99CC-6A679BDCF921}" type="presParOf" srcId="{9327652A-BFC2-42B8-BD2B-F2C8EB67753D}" destId="{B5A8F049-EC4C-4FE4-8704-F159215F533B}" srcOrd="1" destOrd="0" presId="urn:microsoft.com/office/officeart/2005/8/layout/hierarchy2"/>
    <dgm:cxn modelId="{134FC6AE-65AA-4480-B569-2605BD519A95}" type="presParOf" srcId="{B5A8F049-EC4C-4FE4-8704-F159215F533B}" destId="{57DB0C8C-CDA3-48AD-9333-022361A39176}" srcOrd="0" destOrd="0" presId="urn:microsoft.com/office/officeart/2005/8/layout/hierarchy2"/>
    <dgm:cxn modelId="{9726EED3-B66C-40F2-915B-656C387F5561}" type="presParOf" srcId="{57DB0C8C-CDA3-48AD-9333-022361A39176}" destId="{A12E45C0-2B60-44ED-AB47-5D3D3E1F669E}" srcOrd="0" destOrd="0" presId="urn:microsoft.com/office/officeart/2005/8/layout/hierarchy2"/>
    <dgm:cxn modelId="{82263647-7831-49DF-A35A-D5718A6E5187}" type="presParOf" srcId="{B5A8F049-EC4C-4FE4-8704-F159215F533B}" destId="{CF54B2B3-B615-4FD4-A868-4B7508C99096}" srcOrd="1" destOrd="0" presId="urn:microsoft.com/office/officeart/2005/8/layout/hierarchy2"/>
    <dgm:cxn modelId="{2C28AE37-FE29-49B1-87FD-B2AEE77296BE}" type="presParOf" srcId="{CF54B2B3-B615-4FD4-A868-4B7508C99096}" destId="{AFDE585D-20EE-4A5A-8EC7-AA6D80B0AFB5}" srcOrd="0" destOrd="0" presId="urn:microsoft.com/office/officeart/2005/8/layout/hierarchy2"/>
    <dgm:cxn modelId="{75E514C7-98FF-496E-83D0-2D58343C6B9E}" type="presParOf" srcId="{CF54B2B3-B615-4FD4-A868-4B7508C99096}" destId="{0F8729A3-4F39-4577-B773-A07754650D24}" srcOrd="1" destOrd="0" presId="urn:microsoft.com/office/officeart/2005/8/layout/hierarchy2"/>
    <dgm:cxn modelId="{17434225-EC9E-4F53-AD70-31D45065C6D7}" type="presParOf" srcId="{B5A8F049-EC4C-4FE4-8704-F159215F533B}" destId="{5B2E1E2E-AF14-45F3-BC1B-28450E24EFD4}" srcOrd="2" destOrd="0" presId="urn:microsoft.com/office/officeart/2005/8/layout/hierarchy2"/>
    <dgm:cxn modelId="{8B45CE60-4662-45BD-A5E6-BFFE8E914F1A}" type="presParOf" srcId="{5B2E1E2E-AF14-45F3-BC1B-28450E24EFD4}" destId="{1032F19D-95B2-4BFA-B156-D8A700440EBE}" srcOrd="0" destOrd="0" presId="urn:microsoft.com/office/officeart/2005/8/layout/hierarchy2"/>
    <dgm:cxn modelId="{19863A98-0096-4C30-AE8A-98374DF00926}" type="presParOf" srcId="{B5A8F049-EC4C-4FE4-8704-F159215F533B}" destId="{F1DE910E-3C9A-43AF-8073-49C49FCA1DA2}" srcOrd="3" destOrd="0" presId="urn:microsoft.com/office/officeart/2005/8/layout/hierarchy2"/>
    <dgm:cxn modelId="{39A0CC77-A74C-4A47-977F-462362BE13F2}" type="presParOf" srcId="{F1DE910E-3C9A-43AF-8073-49C49FCA1DA2}" destId="{27213744-DEAE-45F9-9E65-B04ADA0392E5}" srcOrd="0" destOrd="0" presId="urn:microsoft.com/office/officeart/2005/8/layout/hierarchy2"/>
    <dgm:cxn modelId="{B5B0C879-072D-4F2A-AE53-79F2AD8DBB15}" type="presParOf" srcId="{F1DE910E-3C9A-43AF-8073-49C49FCA1DA2}" destId="{9123A8B6-83D6-4D05-986E-CEA4E73CABB6}" srcOrd="1" destOrd="0" presId="urn:microsoft.com/office/officeart/2005/8/layout/hierarchy2"/>
    <dgm:cxn modelId="{E82819E2-EDAD-453A-9A9C-71BE6F1068C3}" type="presParOf" srcId="{7000340E-5CF6-49C4-A7FE-4F9031AE42D0}" destId="{78B17714-CCFE-40B1-908A-756CB64E4A85}" srcOrd="2" destOrd="0" presId="urn:microsoft.com/office/officeart/2005/8/layout/hierarchy2"/>
    <dgm:cxn modelId="{ABBED89E-1C3D-4743-BAFA-379B20E245A3}" type="presParOf" srcId="{78B17714-CCFE-40B1-908A-756CB64E4A85}" destId="{98886B45-C358-469A-A6A6-CA33FD639170}" srcOrd="0" destOrd="0" presId="urn:microsoft.com/office/officeart/2005/8/layout/hierarchy2"/>
    <dgm:cxn modelId="{F214BA2E-D22F-4C42-BA73-B82B3BF16FAE}" type="presParOf" srcId="{7000340E-5CF6-49C4-A7FE-4F9031AE42D0}" destId="{95610A7F-6355-402B-85A3-3B7178F78C00}" srcOrd="3" destOrd="0" presId="urn:microsoft.com/office/officeart/2005/8/layout/hierarchy2"/>
    <dgm:cxn modelId="{28B7E5F6-B0D4-4729-8605-D4346EE3F17D}" type="presParOf" srcId="{95610A7F-6355-402B-85A3-3B7178F78C00}" destId="{8B005139-AE34-4B88-88F4-D4E1ADF8BFFE}" srcOrd="0" destOrd="0" presId="urn:microsoft.com/office/officeart/2005/8/layout/hierarchy2"/>
    <dgm:cxn modelId="{22FC122E-E788-41FA-9AD4-F85358D2E6DF}" type="presParOf" srcId="{95610A7F-6355-402B-85A3-3B7178F78C00}" destId="{C42909AE-42E3-410B-A701-EC978789E2FC}" srcOrd="1" destOrd="0" presId="urn:microsoft.com/office/officeart/2005/8/layout/hierarchy2"/>
    <dgm:cxn modelId="{1E08BDA7-FA65-41A9-ACE7-BA6BFD08DDB3}" type="presParOf" srcId="{C42909AE-42E3-410B-A701-EC978789E2FC}" destId="{B8B762E7-90ED-4614-825E-0961AA94D2FF}" srcOrd="0" destOrd="0" presId="urn:microsoft.com/office/officeart/2005/8/layout/hierarchy2"/>
    <dgm:cxn modelId="{B37799C6-3C1D-44E7-A28B-22C3CD3ECDA3}" type="presParOf" srcId="{B8B762E7-90ED-4614-825E-0961AA94D2FF}" destId="{0E3394D0-7F4C-4DF6-B7A6-EE120466EE0E}" srcOrd="0" destOrd="0" presId="urn:microsoft.com/office/officeart/2005/8/layout/hierarchy2"/>
    <dgm:cxn modelId="{5CC89E80-A4CA-4E45-9EB7-2758B25BE228}" type="presParOf" srcId="{C42909AE-42E3-410B-A701-EC978789E2FC}" destId="{89AC2DC4-AAD4-43B6-AC6C-EF3E18C0ADB6}" srcOrd="1" destOrd="0" presId="urn:microsoft.com/office/officeart/2005/8/layout/hierarchy2"/>
    <dgm:cxn modelId="{761C60F4-90CB-4490-BE0D-AF43BDC37B51}" type="presParOf" srcId="{89AC2DC4-AAD4-43B6-AC6C-EF3E18C0ADB6}" destId="{D4B0A269-AEFB-440D-8991-2F875ABF0570}" srcOrd="0" destOrd="0" presId="urn:microsoft.com/office/officeart/2005/8/layout/hierarchy2"/>
    <dgm:cxn modelId="{631B9846-975B-494C-9E19-B235BD70340D}" type="presParOf" srcId="{89AC2DC4-AAD4-43B6-AC6C-EF3E18C0ADB6}" destId="{9297B079-226D-47EC-81F9-C9D65839B2A5}" srcOrd="1" destOrd="0" presId="urn:microsoft.com/office/officeart/2005/8/layout/hierarchy2"/>
    <dgm:cxn modelId="{3FDB1C32-6753-4FE5-86D6-69F73652BB9F}" type="presParOf" srcId="{9297B079-226D-47EC-81F9-C9D65839B2A5}" destId="{ED1EFF00-5CF6-4B1C-9799-B284458018F9}" srcOrd="0" destOrd="0" presId="urn:microsoft.com/office/officeart/2005/8/layout/hierarchy2"/>
    <dgm:cxn modelId="{5461A845-78ED-4F37-905F-807ADE372BBD}" type="presParOf" srcId="{ED1EFF00-5CF6-4B1C-9799-B284458018F9}" destId="{4F64AB41-CB8A-48B4-8ACB-A8F74AF2C7F5}" srcOrd="0" destOrd="0" presId="urn:microsoft.com/office/officeart/2005/8/layout/hierarchy2"/>
    <dgm:cxn modelId="{632C6E38-429A-4C94-9544-6539B0070418}" type="presParOf" srcId="{9297B079-226D-47EC-81F9-C9D65839B2A5}" destId="{6D701F09-D41C-41BD-B8E6-1FF275B69C7F}" srcOrd="1" destOrd="0" presId="urn:microsoft.com/office/officeart/2005/8/layout/hierarchy2"/>
    <dgm:cxn modelId="{909FB50B-8792-4633-BC8E-F5F0000FA92A}" type="presParOf" srcId="{6D701F09-D41C-41BD-B8E6-1FF275B69C7F}" destId="{F8930EDA-31C9-4344-ADD5-34594DEC1D97}" srcOrd="0" destOrd="0" presId="urn:microsoft.com/office/officeart/2005/8/layout/hierarchy2"/>
    <dgm:cxn modelId="{906BEF7C-951A-4785-8EF3-9B814F0DCBB1}" type="presParOf" srcId="{6D701F09-D41C-41BD-B8E6-1FF275B69C7F}" destId="{18F8647B-A8BD-4521-9781-F632E001C10B}" srcOrd="1" destOrd="0" presId="urn:microsoft.com/office/officeart/2005/8/layout/hierarchy2"/>
    <dgm:cxn modelId="{6B2D7A55-04A7-44C6-81BF-03DE70722CB8}" type="presParOf" srcId="{31C7623E-B749-44B2-8AD4-D61743AD39C6}" destId="{A2198142-4217-4136-BDD5-A5D0FB8E0C36}" srcOrd="1" destOrd="0" presId="urn:microsoft.com/office/officeart/2005/8/layout/hierarchy2"/>
    <dgm:cxn modelId="{D2587D7D-B550-4095-BE90-9D6932D66F87}" type="presParOf" srcId="{A2198142-4217-4136-BDD5-A5D0FB8E0C36}" destId="{333D8A3C-6A95-4353-9386-D4DE914F8470}" srcOrd="0" destOrd="0" presId="urn:microsoft.com/office/officeart/2005/8/layout/hierarchy2"/>
    <dgm:cxn modelId="{DA72F440-958E-4A44-AEB7-671D1835AF29}" type="presParOf" srcId="{A2198142-4217-4136-BDD5-A5D0FB8E0C36}" destId="{97589795-465F-41CF-8BB2-B86F17B16863}" srcOrd="1" destOrd="0" presId="urn:microsoft.com/office/officeart/2005/8/layout/hierarchy2"/>
    <dgm:cxn modelId="{3EE0B64A-0E55-4ADF-9C03-B7E0A785C9C6}" type="presParOf" srcId="{31C7623E-B749-44B2-8AD4-D61743AD39C6}" destId="{BA9B2A09-DC37-4A42-9B7D-E64542DD662F}" srcOrd="2" destOrd="0" presId="urn:microsoft.com/office/officeart/2005/8/layout/hierarchy2"/>
    <dgm:cxn modelId="{9C32BE00-AA5F-4559-B27B-C5CB8980C5D4}" type="presParOf" srcId="{BA9B2A09-DC37-4A42-9B7D-E64542DD662F}" destId="{EF9BF24D-BA73-4AB2-B8B4-79EFCE174D77}" srcOrd="0" destOrd="0" presId="urn:microsoft.com/office/officeart/2005/8/layout/hierarchy2"/>
    <dgm:cxn modelId="{BD7696D1-89C9-4386-82DE-F591C1CFF5BB}" type="presParOf" srcId="{BA9B2A09-DC37-4A42-9B7D-E64542DD662F}" destId="{BAA691EE-C255-458C-A36C-F001325EEE50}" srcOrd="1" destOrd="0" presId="urn:microsoft.com/office/officeart/2005/8/layout/hierarchy2"/>
    <dgm:cxn modelId="{81AE2215-B63E-48E1-BCF4-DB6351C4B2FD}" type="presParOf" srcId="{BAA691EE-C255-458C-A36C-F001325EEE50}" destId="{545C5545-18F6-4D89-8342-17A1ED3E995E}" srcOrd="0" destOrd="0" presId="urn:microsoft.com/office/officeart/2005/8/layout/hierarchy2"/>
    <dgm:cxn modelId="{98472E77-1435-4B68-94DC-79DAD420494E}" type="presParOf" srcId="{545C5545-18F6-4D89-8342-17A1ED3E995E}" destId="{E8B3A0B8-F5AD-45FB-ABF2-3584032D11B5}" srcOrd="0" destOrd="0" presId="urn:microsoft.com/office/officeart/2005/8/layout/hierarchy2"/>
    <dgm:cxn modelId="{BAF0DAE2-7A59-4566-A0ED-DE81CA5AD265}" type="presParOf" srcId="{BAA691EE-C255-458C-A36C-F001325EEE50}" destId="{5F5BFFA9-CB7E-4E74-9747-56F4E40A22ED}" srcOrd="1" destOrd="0" presId="urn:microsoft.com/office/officeart/2005/8/layout/hierarchy2"/>
    <dgm:cxn modelId="{FB47468A-A0FD-4723-B8D1-D547293EA34D}" type="presParOf" srcId="{5F5BFFA9-CB7E-4E74-9747-56F4E40A22ED}" destId="{B237FE70-61A9-4DB9-AFB9-793DB330E442}" srcOrd="0" destOrd="0" presId="urn:microsoft.com/office/officeart/2005/8/layout/hierarchy2"/>
    <dgm:cxn modelId="{8B42B615-072D-4BE5-8E7A-B23FE26D623F}" type="presParOf" srcId="{5F5BFFA9-CB7E-4E74-9747-56F4E40A22ED}" destId="{AB37185C-F1C2-42DE-BD9A-9C067BE5BCA4}" srcOrd="1" destOrd="0" presId="urn:microsoft.com/office/officeart/2005/8/layout/hierarchy2"/>
    <dgm:cxn modelId="{A7D8C76B-391C-4E77-8D86-C16563A11A0F}" type="presParOf" srcId="{BAA691EE-C255-458C-A36C-F001325EEE50}" destId="{89AB91CB-6A69-464E-88DD-CD894DBDB005}" srcOrd="2" destOrd="0" presId="urn:microsoft.com/office/officeart/2005/8/layout/hierarchy2"/>
    <dgm:cxn modelId="{B1A1B95C-8295-4E38-9521-530C21A80B95}" type="presParOf" srcId="{89AB91CB-6A69-464E-88DD-CD894DBDB005}" destId="{DC6819BD-6855-4371-9EB3-A8887D1D5EEB}" srcOrd="0" destOrd="0" presId="urn:microsoft.com/office/officeart/2005/8/layout/hierarchy2"/>
    <dgm:cxn modelId="{7079B75F-37E6-44CD-A68E-F43F0F4BE870}" type="presParOf" srcId="{BAA691EE-C255-458C-A36C-F001325EEE50}" destId="{69ACF3C6-17CF-43FE-805D-4FBFB7AEE0D9}" srcOrd="3" destOrd="0" presId="urn:microsoft.com/office/officeart/2005/8/layout/hierarchy2"/>
    <dgm:cxn modelId="{60A5E42F-D3D0-4BCB-9995-08BB0FAE4997}" type="presParOf" srcId="{69ACF3C6-17CF-43FE-805D-4FBFB7AEE0D9}" destId="{E66C17E0-DD6D-4EB4-8055-24CF70B27A4A}" srcOrd="0" destOrd="0" presId="urn:microsoft.com/office/officeart/2005/8/layout/hierarchy2"/>
    <dgm:cxn modelId="{22B31630-08AB-42E9-97C8-D9A27DD79C03}" type="presParOf" srcId="{69ACF3C6-17CF-43FE-805D-4FBFB7AEE0D9}" destId="{78F2A163-8E76-40F6-9346-7A2E3A97D994}" srcOrd="1" destOrd="0" presId="urn:microsoft.com/office/officeart/2005/8/layout/hierarchy2"/>
    <dgm:cxn modelId="{B2B6499C-2957-4A5A-8523-8214203753DA}" type="presParOf" srcId="{78F2A163-8E76-40F6-9346-7A2E3A97D994}" destId="{678343A8-D487-43C1-AF64-4112243DDFB9}" srcOrd="0" destOrd="0" presId="urn:microsoft.com/office/officeart/2005/8/layout/hierarchy2"/>
    <dgm:cxn modelId="{8C1F7239-2535-47EF-80F8-85AEA991B714}" type="presParOf" srcId="{678343A8-D487-43C1-AF64-4112243DDFB9}" destId="{BAB1F423-1E9F-4185-A558-BCAA5E3FE534}" srcOrd="0" destOrd="0" presId="urn:microsoft.com/office/officeart/2005/8/layout/hierarchy2"/>
    <dgm:cxn modelId="{FBCBE63C-7058-40B4-BBD0-0DB6A6C9EEA6}" type="presParOf" srcId="{78F2A163-8E76-40F6-9346-7A2E3A97D994}" destId="{DA3A0BC8-C110-409B-9F76-F7CC3EDF9DF1}" srcOrd="1" destOrd="0" presId="urn:microsoft.com/office/officeart/2005/8/layout/hierarchy2"/>
    <dgm:cxn modelId="{8129BEEA-D3F4-4711-B2BC-DEAC8D33F330}" type="presParOf" srcId="{DA3A0BC8-C110-409B-9F76-F7CC3EDF9DF1}" destId="{CF2F9774-C378-403F-A2F3-292C237FB319}" srcOrd="0" destOrd="0" presId="urn:microsoft.com/office/officeart/2005/8/layout/hierarchy2"/>
    <dgm:cxn modelId="{5F793719-91B0-42C7-B2C5-7B19E84413B7}" type="presParOf" srcId="{DA3A0BC8-C110-409B-9F76-F7CC3EDF9DF1}" destId="{8D8B1F96-8F28-4599-8037-572A7C930DED}" srcOrd="1" destOrd="0" presId="urn:microsoft.com/office/officeart/2005/8/layout/hierarchy2"/>
    <dgm:cxn modelId="{133F911B-2DD0-4EFB-B074-5329A83BC26C}" type="presParOf" srcId="{8D8B1F96-8F28-4599-8037-572A7C930DED}" destId="{E8731772-0265-4433-BBE7-550EA133D9D9}" srcOrd="0" destOrd="0" presId="urn:microsoft.com/office/officeart/2005/8/layout/hierarchy2"/>
    <dgm:cxn modelId="{607A1353-4F12-466B-A041-1B038CE59479}" type="presParOf" srcId="{E8731772-0265-4433-BBE7-550EA133D9D9}" destId="{8FEBF661-95A7-49D9-9A80-8381E5128936}" srcOrd="0" destOrd="0" presId="urn:microsoft.com/office/officeart/2005/8/layout/hierarchy2"/>
    <dgm:cxn modelId="{817E0072-3C1C-421D-A610-07125B5C87BC}" type="presParOf" srcId="{8D8B1F96-8F28-4599-8037-572A7C930DED}" destId="{83EE57C9-C890-47B3-B7D1-F30EDCA3EDE9}" srcOrd="1" destOrd="0" presId="urn:microsoft.com/office/officeart/2005/8/layout/hierarchy2"/>
    <dgm:cxn modelId="{7296C506-71C1-4AC7-880D-2FA16770E16E}" type="presParOf" srcId="{83EE57C9-C890-47B3-B7D1-F30EDCA3EDE9}" destId="{39B008C9-5746-4617-9AF4-B9A5E5551CB8}" srcOrd="0" destOrd="0" presId="urn:microsoft.com/office/officeart/2005/8/layout/hierarchy2"/>
    <dgm:cxn modelId="{A887182D-79B3-4831-BDD3-324133824937}" type="presParOf" srcId="{83EE57C9-C890-47B3-B7D1-F30EDCA3EDE9}" destId="{6329AAE6-1C75-4F36-A610-1E8C6A5CDBE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2ADCAC-E07D-4A9A-B9BF-ECDAA147BFE6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DC0A7A5-1252-4094-9226-84691B528C28}">
      <dgm:prSet phldrT="[Text]"/>
      <dgm:spPr/>
      <dgm:t>
        <a:bodyPr/>
        <a:lstStyle/>
        <a:p>
          <a:r>
            <a:rPr lang="en-US" dirty="0" smtClean="0"/>
            <a:t>Planning</a:t>
          </a:r>
          <a:endParaRPr lang="en-US" dirty="0"/>
        </a:p>
      </dgm:t>
    </dgm:pt>
    <dgm:pt modelId="{723CE60A-007E-4CA0-A97B-CCE548712833}" type="parTrans" cxnId="{094AA195-2AF4-42E1-B002-C3A299855EDF}">
      <dgm:prSet/>
      <dgm:spPr/>
      <dgm:t>
        <a:bodyPr/>
        <a:lstStyle/>
        <a:p>
          <a:endParaRPr lang="en-US"/>
        </a:p>
      </dgm:t>
    </dgm:pt>
    <dgm:pt modelId="{80A83C6C-A908-4723-B942-C11B0E33D59C}" type="sibTrans" cxnId="{094AA195-2AF4-42E1-B002-C3A299855EDF}">
      <dgm:prSet/>
      <dgm:spPr/>
      <dgm:t>
        <a:bodyPr/>
        <a:lstStyle/>
        <a:p>
          <a:endParaRPr lang="en-US"/>
        </a:p>
      </dgm:t>
    </dgm:pt>
    <dgm:pt modelId="{0430AD7B-3C3C-4284-B420-2DDD91769077}">
      <dgm:prSet phldrT="[Text]"/>
      <dgm:spPr/>
      <dgm:t>
        <a:bodyPr/>
        <a:lstStyle/>
        <a:p>
          <a:r>
            <a:rPr lang="en-US" dirty="0" smtClean="0"/>
            <a:t>Initial setup</a:t>
          </a:r>
          <a:endParaRPr lang="en-US" dirty="0"/>
        </a:p>
      </dgm:t>
    </dgm:pt>
    <dgm:pt modelId="{861D16F1-CD16-41E5-A6E5-5FF577B1AEF1}" type="parTrans" cxnId="{852C1BE5-3BFF-44A6-9F81-A1F000316CA3}">
      <dgm:prSet/>
      <dgm:spPr/>
      <dgm:t>
        <a:bodyPr/>
        <a:lstStyle/>
        <a:p>
          <a:endParaRPr lang="en-US"/>
        </a:p>
      </dgm:t>
    </dgm:pt>
    <dgm:pt modelId="{C82701B0-642B-4569-9925-0F608B742B36}" type="sibTrans" cxnId="{852C1BE5-3BFF-44A6-9F81-A1F000316CA3}">
      <dgm:prSet/>
      <dgm:spPr/>
      <dgm:t>
        <a:bodyPr/>
        <a:lstStyle/>
        <a:p>
          <a:endParaRPr lang="en-US"/>
        </a:p>
      </dgm:t>
    </dgm:pt>
    <dgm:pt modelId="{4CD13FF3-BFB0-4EE5-8AC9-F3329A49BC5F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repository</a:t>
          </a:r>
          <a:endParaRPr lang="en-US" dirty="0"/>
        </a:p>
      </dgm:t>
    </dgm:pt>
    <dgm:pt modelId="{4D911713-0245-4EB9-A6A2-4481D5BFEB0F}" type="parTrans" cxnId="{EA029068-AA9E-4EC9-9FD3-915A80C8FE0A}">
      <dgm:prSet/>
      <dgm:spPr/>
      <dgm:t>
        <a:bodyPr/>
        <a:lstStyle/>
        <a:p>
          <a:endParaRPr lang="en-US"/>
        </a:p>
      </dgm:t>
    </dgm:pt>
    <dgm:pt modelId="{9B4ACD76-4E41-45C5-90D9-52C79393FF73}" type="sibTrans" cxnId="{EA029068-AA9E-4EC9-9FD3-915A80C8FE0A}">
      <dgm:prSet/>
      <dgm:spPr/>
      <dgm:t>
        <a:bodyPr/>
        <a:lstStyle/>
        <a:p>
          <a:endParaRPr lang="en-US"/>
        </a:p>
      </dgm:t>
    </dgm:pt>
    <dgm:pt modelId="{187FF091-877C-42D2-9749-DB4E571518AE}">
      <dgm:prSet phldrT="[Text]"/>
      <dgm:spPr/>
      <dgm:t>
        <a:bodyPr/>
        <a:lstStyle/>
        <a:p>
          <a:r>
            <a:rPr lang="en-US" dirty="0" smtClean="0"/>
            <a:t>Coding and Unit Testing</a:t>
          </a:r>
          <a:endParaRPr lang="en-US" dirty="0"/>
        </a:p>
      </dgm:t>
    </dgm:pt>
    <dgm:pt modelId="{88C5279B-BB32-422A-BF13-0910B2AAB120}" type="parTrans" cxnId="{D9083F0A-2DE6-4CF1-829B-C09A8B6A6CCC}">
      <dgm:prSet/>
      <dgm:spPr/>
      <dgm:t>
        <a:bodyPr/>
        <a:lstStyle/>
        <a:p>
          <a:endParaRPr lang="en-US"/>
        </a:p>
      </dgm:t>
    </dgm:pt>
    <dgm:pt modelId="{6D426EF0-2428-443F-98CB-D693C1990FBD}" type="sibTrans" cxnId="{D9083F0A-2DE6-4CF1-829B-C09A8B6A6CCC}">
      <dgm:prSet/>
      <dgm:spPr/>
      <dgm:t>
        <a:bodyPr/>
        <a:lstStyle/>
        <a:p>
          <a:endParaRPr lang="en-US"/>
        </a:p>
      </dgm:t>
    </dgm:pt>
    <dgm:pt modelId="{92F7B536-DADF-40CA-9FB4-76E4E517FCCE}">
      <dgm:prSet phldrT="[Text]"/>
      <dgm:spPr/>
      <dgm:t>
        <a:bodyPr/>
        <a:lstStyle/>
        <a:p>
          <a:r>
            <a:rPr lang="en-US" dirty="0" smtClean="0"/>
            <a:t>Individual coding</a:t>
          </a:r>
          <a:endParaRPr lang="en-US" dirty="0"/>
        </a:p>
      </dgm:t>
    </dgm:pt>
    <dgm:pt modelId="{DE7D3D85-D799-4E6C-88CC-247778A33D7A}" type="parTrans" cxnId="{4A0A3503-2510-4426-BCCD-1EB6E1630364}">
      <dgm:prSet/>
      <dgm:spPr/>
      <dgm:t>
        <a:bodyPr/>
        <a:lstStyle/>
        <a:p>
          <a:endParaRPr lang="en-US"/>
        </a:p>
      </dgm:t>
    </dgm:pt>
    <dgm:pt modelId="{11A45E27-DC32-4687-BF26-0FD904945FC2}" type="sibTrans" cxnId="{4A0A3503-2510-4426-BCCD-1EB6E1630364}">
      <dgm:prSet/>
      <dgm:spPr/>
      <dgm:t>
        <a:bodyPr/>
        <a:lstStyle/>
        <a:p>
          <a:endParaRPr lang="en-US"/>
        </a:p>
      </dgm:t>
    </dgm:pt>
    <dgm:pt modelId="{8E60E75C-E12C-4496-A9A5-DD37985292FA}">
      <dgm:prSet phldrT="[Text]"/>
      <dgm:spPr/>
      <dgm:t>
        <a:bodyPr/>
        <a:lstStyle/>
        <a:p>
          <a:r>
            <a:rPr lang="en-US" dirty="0" smtClean="0"/>
            <a:t>Initial design</a:t>
          </a:r>
          <a:endParaRPr lang="en-US" dirty="0"/>
        </a:p>
      </dgm:t>
    </dgm:pt>
    <dgm:pt modelId="{8F315238-E856-452E-A99C-DD83BF63EF9D}" type="parTrans" cxnId="{FB65899E-8D19-4650-A249-96828F1E617C}">
      <dgm:prSet/>
      <dgm:spPr/>
      <dgm:t>
        <a:bodyPr/>
        <a:lstStyle/>
        <a:p>
          <a:endParaRPr lang="en-US"/>
        </a:p>
      </dgm:t>
    </dgm:pt>
    <dgm:pt modelId="{AD887468-986B-422A-99D3-6BB03724A30C}" type="sibTrans" cxnId="{FB65899E-8D19-4650-A249-96828F1E617C}">
      <dgm:prSet/>
      <dgm:spPr/>
      <dgm:t>
        <a:bodyPr/>
        <a:lstStyle/>
        <a:p>
          <a:endParaRPr lang="en-US"/>
        </a:p>
      </dgm:t>
    </dgm:pt>
    <dgm:pt modelId="{8B63DE58-F8B7-4545-B83E-FEC2DAC54356}">
      <dgm:prSet phldrT="[Text]"/>
      <dgm:spPr/>
      <dgm:t>
        <a:bodyPr/>
        <a:lstStyle/>
        <a:p>
          <a:r>
            <a:rPr lang="en-US" dirty="0" smtClean="0"/>
            <a:t>Project analysis</a:t>
          </a:r>
        </a:p>
        <a:p>
          <a:r>
            <a:rPr lang="en-US" dirty="0" smtClean="0"/>
            <a:t>Task breakdown</a:t>
          </a:r>
        </a:p>
        <a:p>
          <a:r>
            <a:rPr lang="en-US" dirty="0" smtClean="0"/>
            <a:t>Risk assessment</a:t>
          </a:r>
          <a:endParaRPr lang="en-US" dirty="0"/>
        </a:p>
      </dgm:t>
    </dgm:pt>
    <dgm:pt modelId="{5F012475-0334-4007-9069-EA8797AF0B18}" type="parTrans" cxnId="{9E268230-AE4F-4CD9-9002-B18CD5063DA9}">
      <dgm:prSet/>
      <dgm:spPr/>
      <dgm:t>
        <a:bodyPr/>
        <a:lstStyle/>
        <a:p>
          <a:endParaRPr lang="en-US"/>
        </a:p>
      </dgm:t>
    </dgm:pt>
    <dgm:pt modelId="{84D50B86-B1D7-4162-AD45-2F3B2388C59E}" type="sibTrans" cxnId="{9E268230-AE4F-4CD9-9002-B18CD5063DA9}">
      <dgm:prSet/>
      <dgm:spPr/>
      <dgm:t>
        <a:bodyPr/>
        <a:lstStyle/>
        <a:p>
          <a:endParaRPr lang="en-US"/>
        </a:p>
      </dgm:t>
    </dgm:pt>
    <dgm:pt modelId="{6B52398D-DC21-496E-B4D5-B1DADEE45709}">
      <dgm:prSet phldrT="[Text]"/>
      <dgm:spPr/>
      <dgm:t>
        <a:bodyPr/>
        <a:lstStyle/>
        <a:p>
          <a:r>
            <a:rPr lang="en-US" dirty="0" smtClean="0"/>
            <a:t>Coding standards</a:t>
          </a:r>
          <a:endParaRPr lang="en-US" dirty="0"/>
        </a:p>
      </dgm:t>
    </dgm:pt>
    <dgm:pt modelId="{555D1C97-8852-4D54-81FF-2DD1AB773D12}" type="parTrans" cxnId="{1289E52E-E17A-4C50-9CBB-CEF78FEB5815}">
      <dgm:prSet/>
      <dgm:spPr/>
      <dgm:t>
        <a:bodyPr/>
        <a:lstStyle/>
        <a:p>
          <a:endParaRPr lang="en-US"/>
        </a:p>
      </dgm:t>
    </dgm:pt>
    <dgm:pt modelId="{29E00E87-56B1-4701-9488-20C9F7C5C81E}" type="sibTrans" cxnId="{1289E52E-E17A-4C50-9CBB-CEF78FEB5815}">
      <dgm:prSet/>
      <dgm:spPr/>
      <dgm:t>
        <a:bodyPr/>
        <a:lstStyle/>
        <a:p>
          <a:endParaRPr lang="en-US"/>
        </a:p>
      </dgm:t>
    </dgm:pt>
    <dgm:pt modelId="{20176791-CAFA-427C-9C7F-A3BE36272FCF}">
      <dgm:prSet phldrT="[Text]"/>
      <dgm:spPr/>
      <dgm:t>
        <a:bodyPr/>
        <a:lstStyle/>
        <a:p>
          <a:r>
            <a:rPr lang="en-US" dirty="0" smtClean="0"/>
            <a:t>Function names</a:t>
          </a:r>
          <a:endParaRPr lang="en-US" dirty="0"/>
        </a:p>
      </dgm:t>
    </dgm:pt>
    <dgm:pt modelId="{BB02D8BF-B082-4524-92E5-2A13D11B2734}" type="parTrans" cxnId="{1A81081F-BB70-48D2-9AAA-B1EB6A9C9EF1}">
      <dgm:prSet/>
      <dgm:spPr/>
      <dgm:t>
        <a:bodyPr/>
        <a:lstStyle/>
        <a:p>
          <a:endParaRPr lang="en-US"/>
        </a:p>
      </dgm:t>
    </dgm:pt>
    <dgm:pt modelId="{F374F917-0C22-4AED-84C4-145F6EA44F07}" type="sibTrans" cxnId="{1A81081F-BB70-48D2-9AAA-B1EB6A9C9EF1}">
      <dgm:prSet/>
      <dgm:spPr/>
      <dgm:t>
        <a:bodyPr/>
        <a:lstStyle/>
        <a:p>
          <a:endParaRPr lang="en-US"/>
        </a:p>
      </dgm:t>
    </dgm:pt>
    <dgm:pt modelId="{6EA317F7-B2F2-4C6D-B8FA-735B5C84B291}">
      <dgm:prSet phldrT="[Text]"/>
      <dgm:spPr/>
      <dgm:t>
        <a:bodyPr/>
        <a:lstStyle/>
        <a:p>
          <a:r>
            <a:rPr lang="en-US" dirty="0" smtClean="0"/>
            <a:t>Handling issues</a:t>
          </a:r>
          <a:endParaRPr lang="en-US" dirty="0"/>
        </a:p>
      </dgm:t>
    </dgm:pt>
    <dgm:pt modelId="{1D6F2A77-B810-4BCE-81A7-8ABD33AFCF64}" type="parTrans" cxnId="{3D651AC9-BD2D-4B9D-A032-BB67E352AA65}">
      <dgm:prSet/>
      <dgm:spPr/>
      <dgm:t>
        <a:bodyPr/>
        <a:lstStyle/>
        <a:p>
          <a:endParaRPr lang="en-US"/>
        </a:p>
      </dgm:t>
    </dgm:pt>
    <dgm:pt modelId="{B8C70073-A97C-40D4-99DB-857697FEC560}" type="sibTrans" cxnId="{3D651AC9-BD2D-4B9D-A032-BB67E352AA65}">
      <dgm:prSet/>
      <dgm:spPr/>
      <dgm:t>
        <a:bodyPr/>
        <a:lstStyle/>
        <a:p>
          <a:endParaRPr lang="en-US"/>
        </a:p>
      </dgm:t>
    </dgm:pt>
    <dgm:pt modelId="{4FA0DF5D-BBE5-41C0-BFAD-7877150C23EF}">
      <dgm:prSet phldrT="[Text]"/>
      <dgm:spPr/>
      <dgm:t>
        <a:bodyPr/>
        <a:lstStyle/>
        <a:p>
          <a:r>
            <a:rPr lang="en-US" dirty="0" smtClean="0"/>
            <a:t>Project Assembly</a:t>
          </a:r>
          <a:endParaRPr lang="en-US" dirty="0"/>
        </a:p>
      </dgm:t>
    </dgm:pt>
    <dgm:pt modelId="{30A0A17E-EF76-4434-8A68-C946B0588241}" type="parTrans" cxnId="{D4AE1D33-BD13-4F11-B7BB-FA4A55C5FA91}">
      <dgm:prSet/>
      <dgm:spPr/>
      <dgm:t>
        <a:bodyPr/>
        <a:lstStyle/>
        <a:p>
          <a:endParaRPr lang="en-US"/>
        </a:p>
      </dgm:t>
    </dgm:pt>
    <dgm:pt modelId="{E9546970-3A3E-404A-BED4-237F0BFC780C}" type="sibTrans" cxnId="{D4AE1D33-BD13-4F11-B7BB-FA4A55C5FA91}">
      <dgm:prSet/>
      <dgm:spPr/>
      <dgm:t>
        <a:bodyPr/>
        <a:lstStyle/>
        <a:p>
          <a:endParaRPr lang="en-US"/>
        </a:p>
      </dgm:t>
    </dgm:pt>
    <dgm:pt modelId="{901DF028-90C8-4AB3-AB70-2C8A110BFF8C}">
      <dgm:prSet phldrT="[Text]"/>
      <dgm:spPr/>
      <dgm:t>
        <a:bodyPr/>
        <a:lstStyle/>
        <a:p>
          <a:r>
            <a:rPr lang="en-US" dirty="0" smtClean="0"/>
            <a:t>Project Testing</a:t>
          </a:r>
          <a:endParaRPr lang="en-US" dirty="0"/>
        </a:p>
      </dgm:t>
    </dgm:pt>
    <dgm:pt modelId="{60D85E30-762D-4111-A04B-F6376E7C80B9}" type="parTrans" cxnId="{22616E5E-0E69-4ACB-B776-AF54B7B955EC}">
      <dgm:prSet/>
      <dgm:spPr/>
      <dgm:t>
        <a:bodyPr/>
        <a:lstStyle/>
        <a:p>
          <a:endParaRPr lang="en-US"/>
        </a:p>
      </dgm:t>
    </dgm:pt>
    <dgm:pt modelId="{9ECC2942-ABD6-42B8-9AD0-D2070090E2AA}" type="sibTrans" cxnId="{22616E5E-0E69-4ACB-B776-AF54B7B955EC}">
      <dgm:prSet/>
      <dgm:spPr/>
      <dgm:t>
        <a:bodyPr/>
        <a:lstStyle/>
        <a:p>
          <a:endParaRPr lang="en-US"/>
        </a:p>
      </dgm:t>
    </dgm:pt>
    <dgm:pt modelId="{2CC3F04E-3DCE-434D-B824-0C2E4312AE74}">
      <dgm:prSet phldrT="[Text]"/>
      <dgm:spPr/>
      <dgm:t>
        <a:bodyPr/>
        <a:lstStyle/>
        <a:p>
          <a:r>
            <a:rPr lang="en-US" dirty="0" smtClean="0"/>
            <a:t>Combining units into a whole</a:t>
          </a:r>
          <a:endParaRPr lang="en-US" dirty="0"/>
        </a:p>
      </dgm:t>
    </dgm:pt>
    <dgm:pt modelId="{2FD20CE4-DDAB-4B10-BC8F-DAEFB473B5DC}" type="parTrans" cxnId="{EBA5BA70-4731-48BD-86AF-3AE7C84311DA}">
      <dgm:prSet/>
      <dgm:spPr/>
      <dgm:t>
        <a:bodyPr/>
        <a:lstStyle/>
        <a:p>
          <a:endParaRPr lang="en-US"/>
        </a:p>
      </dgm:t>
    </dgm:pt>
    <dgm:pt modelId="{3803D4ED-C886-43DE-99B9-B94AD9D7B3D6}" type="sibTrans" cxnId="{EBA5BA70-4731-48BD-86AF-3AE7C84311DA}">
      <dgm:prSet/>
      <dgm:spPr/>
      <dgm:t>
        <a:bodyPr/>
        <a:lstStyle/>
        <a:p>
          <a:endParaRPr lang="en-US"/>
        </a:p>
      </dgm:t>
    </dgm:pt>
    <dgm:pt modelId="{E1C750D8-04C9-4102-9612-2C2384DCEBD1}">
      <dgm:prSet phldrT="[Text]"/>
      <dgm:spPr/>
      <dgm:t>
        <a:bodyPr/>
        <a:lstStyle/>
        <a:p>
          <a:r>
            <a:rPr lang="en-US" dirty="0" smtClean="0"/>
            <a:t>Test Server</a:t>
          </a:r>
          <a:endParaRPr lang="en-US" dirty="0"/>
        </a:p>
      </dgm:t>
    </dgm:pt>
    <dgm:pt modelId="{BC029222-A81F-4950-B624-DB2F95383049}" type="parTrans" cxnId="{75CE1C40-3205-4202-989F-93AE497C672B}">
      <dgm:prSet/>
      <dgm:spPr/>
      <dgm:t>
        <a:bodyPr/>
        <a:lstStyle/>
        <a:p>
          <a:endParaRPr lang="en-US"/>
        </a:p>
      </dgm:t>
    </dgm:pt>
    <dgm:pt modelId="{7BFC468A-36CC-4E4B-AF38-10C3C1361FA6}" type="sibTrans" cxnId="{75CE1C40-3205-4202-989F-93AE497C672B}">
      <dgm:prSet/>
      <dgm:spPr/>
      <dgm:t>
        <a:bodyPr/>
        <a:lstStyle/>
        <a:p>
          <a:endParaRPr lang="en-US"/>
        </a:p>
      </dgm:t>
    </dgm:pt>
    <dgm:pt modelId="{34FAF9F5-5651-4DE3-AAF5-0047CF440DED}">
      <dgm:prSet phldrT="[Text]"/>
      <dgm:spPr/>
      <dgm:t>
        <a:bodyPr/>
        <a:lstStyle/>
        <a:p>
          <a:r>
            <a:rPr lang="en-US" dirty="0" smtClean="0"/>
            <a:t>Testing code</a:t>
          </a:r>
          <a:endParaRPr lang="en-US" dirty="0"/>
        </a:p>
      </dgm:t>
    </dgm:pt>
    <dgm:pt modelId="{4617697C-1466-4AD0-B913-90004BA4DE34}" type="parTrans" cxnId="{54BE0B1F-B66E-4AE8-93D5-5EFB0CC24687}">
      <dgm:prSet/>
      <dgm:spPr/>
      <dgm:t>
        <a:bodyPr/>
        <a:lstStyle/>
        <a:p>
          <a:endParaRPr lang="en-US"/>
        </a:p>
      </dgm:t>
    </dgm:pt>
    <dgm:pt modelId="{D3CE6A6C-1B84-4677-827C-8D18579AAB75}" type="sibTrans" cxnId="{54BE0B1F-B66E-4AE8-93D5-5EFB0CC24687}">
      <dgm:prSet/>
      <dgm:spPr/>
      <dgm:t>
        <a:bodyPr/>
        <a:lstStyle/>
        <a:p>
          <a:endParaRPr lang="en-US"/>
        </a:p>
      </dgm:t>
    </dgm:pt>
    <dgm:pt modelId="{3584DFCE-06CE-4C49-A702-58028B0166C1}">
      <dgm:prSet phldrT="[Text]"/>
      <dgm:spPr/>
      <dgm:t>
        <a:bodyPr/>
        <a:lstStyle/>
        <a:p>
          <a:r>
            <a:rPr lang="en-US" dirty="0" smtClean="0"/>
            <a:t>Scripted Tests</a:t>
          </a:r>
          <a:endParaRPr lang="en-US" dirty="0"/>
        </a:p>
      </dgm:t>
    </dgm:pt>
    <dgm:pt modelId="{23F72D12-3391-46CC-914E-6641B5169465}" type="parTrans" cxnId="{66F5DF38-B520-43D2-A4B0-169701EA044F}">
      <dgm:prSet/>
      <dgm:spPr/>
      <dgm:t>
        <a:bodyPr/>
        <a:lstStyle/>
        <a:p>
          <a:endParaRPr lang="en-US"/>
        </a:p>
      </dgm:t>
    </dgm:pt>
    <dgm:pt modelId="{A35B69C4-F256-4BF0-ABE0-EBED1EC519CB}" type="sibTrans" cxnId="{66F5DF38-B520-43D2-A4B0-169701EA044F}">
      <dgm:prSet/>
      <dgm:spPr/>
      <dgm:t>
        <a:bodyPr/>
        <a:lstStyle/>
        <a:p>
          <a:endParaRPr lang="en-US"/>
        </a:p>
      </dgm:t>
    </dgm:pt>
    <dgm:pt modelId="{04C60581-1258-4882-9EEE-25DEBAC204A5}">
      <dgm:prSet phldrT="[Text]"/>
      <dgm:spPr/>
      <dgm:t>
        <a:bodyPr/>
        <a:lstStyle/>
        <a:p>
          <a:r>
            <a:rPr lang="en-US" dirty="0" smtClean="0"/>
            <a:t>Dealing with issues that arise</a:t>
          </a:r>
          <a:endParaRPr lang="en-US" dirty="0"/>
        </a:p>
      </dgm:t>
    </dgm:pt>
    <dgm:pt modelId="{03E0F3E7-7200-4FEE-B947-5E1F0CC3DB02}" type="parTrans" cxnId="{572C74C1-D769-43F5-B73D-C6432B6968EA}">
      <dgm:prSet/>
      <dgm:spPr/>
      <dgm:t>
        <a:bodyPr/>
        <a:lstStyle/>
        <a:p>
          <a:endParaRPr lang="en-US"/>
        </a:p>
      </dgm:t>
    </dgm:pt>
    <dgm:pt modelId="{F29EBD20-8094-4338-B7EB-CF90A6C0C2D4}" type="sibTrans" cxnId="{572C74C1-D769-43F5-B73D-C6432B6968EA}">
      <dgm:prSet/>
      <dgm:spPr/>
      <dgm:t>
        <a:bodyPr/>
        <a:lstStyle/>
        <a:p>
          <a:endParaRPr lang="en-US"/>
        </a:p>
      </dgm:t>
    </dgm:pt>
    <dgm:pt modelId="{E4AC3381-83BB-48AF-B37E-56CA70821A83}">
      <dgm:prSet phldrT="[Text]"/>
      <dgm:spPr/>
      <dgm:t>
        <a:bodyPr/>
        <a:lstStyle/>
        <a:p>
          <a:r>
            <a:rPr lang="en-US" dirty="0" smtClean="0"/>
            <a:t>Cache compression</a:t>
          </a:r>
          <a:endParaRPr lang="en-US" dirty="0"/>
        </a:p>
      </dgm:t>
    </dgm:pt>
    <dgm:pt modelId="{565A8276-3EB4-4D0B-8DEC-E535BD5CCC13}" type="parTrans" cxnId="{FCFA6FEC-434C-47B8-8508-90DBF2ADAF37}">
      <dgm:prSet/>
      <dgm:spPr/>
      <dgm:t>
        <a:bodyPr/>
        <a:lstStyle/>
        <a:p>
          <a:endParaRPr lang="en-US"/>
        </a:p>
      </dgm:t>
    </dgm:pt>
    <dgm:pt modelId="{05CCCE24-8B98-467C-9CF9-93A6B28EAE7B}" type="sibTrans" cxnId="{FCFA6FEC-434C-47B8-8508-90DBF2ADAF37}">
      <dgm:prSet/>
      <dgm:spPr/>
      <dgm:t>
        <a:bodyPr/>
        <a:lstStyle/>
        <a:p>
          <a:endParaRPr lang="en-US"/>
        </a:p>
      </dgm:t>
    </dgm:pt>
    <dgm:pt modelId="{3FADA68B-4561-4B46-B9EB-6CFD25E192FF}">
      <dgm:prSet phldrT="[Text]"/>
      <dgm:spPr/>
      <dgm:t>
        <a:bodyPr/>
        <a:lstStyle/>
        <a:p>
          <a:r>
            <a:rPr lang="en-US" dirty="0" smtClean="0"/>
            <a:t>Additional functionality</a:t>
          </a:r>
          <a:endParaRPr lang="en-US" dirty="0"/>
        </a:p>
      </dgm:t>
    </dgm:pt>
    <dgm:pt modelId="{D4FF8432-90E2-422A-9D86-D047F703BB3D}" type="parTrans" cxnId="{FD38109D-C460-46C3-A2E1-477D27641E61}">
      <dgm:prSet/>
      <dgm:spPr/>
      <dgm:t>
        <a:bodyPr/>
        <a:lstStyle/>
        <a:p>
          <a:endParaRPr lang="en-US"/>
        </a:p>
      </dgm:t>
    </dgm:pt>
    <dgm:pt modelId="{DFEAB0A5-2149-4797-93E1-885DB6498903}" type="sibTrans" cxnId="{FD38109D-C460-46C3-A2E1-477D27641E61}">
      <dgm:prSet/>
      <dgm:spPr/>
      <dgm:t>
        <a:bodyPr/>
        <a:lstStyle/>
        <a:p>
          <a:endParaRPr lang="en-US"/>
        </a:p>
      </dgm:t>
    </dgm:pt>
    <dgm:pt modelId="{56126953-6070-4393-8F6B-6129818BC2BE}">
      <dgm:prSet phldrT="[Text]"/>
      <dgm:spPr/>
      <dgm:t>
        <a:bodyPr/>
        <a:lstStyle/>
        <a:p>
          <a:r>
            <a:rPr lang="en-US" dirty="0" smtClean="0"/>
            <a:t>Feb 11, 2013 – Mar 11, 2013</a:t>
          </a:r>
          <a:endParaRPr lang="en-US" dirty="0"/>
        </a:p>
      </dgm:t>
    </dgm:pt>
    <dgm:pt modelId="{FA23518C-6015-4D23-AC80-A078FC2A8EC0}" type="parTrans" cxnId="{8B41E246-8BB7-47C4-A59D-F3CF33C904BF}">
      <dgm:prSet/>
      <dgm:spPr/>
      <dgm:t>
        <a:bodyPr/>
        <a:lstStyle/>
        <a:p>
          <a:endParaRPr lang="en-US"/>
        </a:p>
      </dgm:t>
    </dgm:pt>
    <dgm:pt modelId="{0A4D746B-A727-482F-B062-34F445E08F1D}" type="sibTrans" cxnId="{8B41E246-8BB7-47C4-A59D-F3CF33C904BF}">
      <dgm:prSet/>
      <dgm:spPr/>
      <dgm:t>
        <a:bodyPr/>
        <a:lstStyle/>
        <a:p>
          <a:endParaRPr lang="en-US"/>
        </a:p>
      </dgm:t>
    </dgm:pt>
    <dgm:pt modelId="{1EF02400-9F48-4F2C-9356-6BB0A767096B}">
      <dgm:prSet phldrT="[Text]"/>
      <dgm:spPr/>
      <dgm:t>
        <a:bodyPr/>
        <a:lstStyle/>
        <a:p>
          <a:r>
            <a:rPr lang="en-US" dirty="0" smtClean="0"/>
            <a:t>Jan 28, 2013 – Feb 11, 2013</a:t>
          </a:r>
          <a:endParaRPr lang="en-US" dirty="0"/>
        </a:p>
      </dgm:t>
    </dgm:pt>
    <dgm:pt modelId="{584210F7-B8E3-4D6D-B53E-BCD4FD3BB2D4}" type="parTrans" cxnId="{8D11F538-B7CF-4829-B83A-21112DE78B59}">
      <dgm:prSet/>
      <dgm:spPr/>
      <dgm:t>
        <a:bodyPr/>
        <a:lstStyle/>
        <a:p>
          <a:endParaRPr lang="en-US"/>
        </a:p>
      </dgm:t>
    </dgm:pt>
    <dgm:pt modelId="{A9269722-1897-4FB1-8438-FA3B3C057A4B}" type="sibTrans" cxnId="{8D11F538-B7CF-4829-B83A-21112DE78B59}">
      <dgm:prSet/>
      <dgm:spPr/>
      <dgm:t>
        <a:bodyPr/>
        <a:lstStyle/>
        <a:p>
          <a:endParaRPr lang="en-US"/>
        </a:p>
      </dgm:t>
    </dgm:pt>
    <dgm:pt modelId="{1CF8AF79-F6B5-4113-9E03-2A3D938C2B13}">
      <dgm:prSet phldrT="[Text]"/>
      <dgm:spPr/>
      <dgm:t>
        <a:bodyPr/>
        <a:lstStyle/>
        <a:p>
          <a:r>
            <a:rPr lang="en-US" dirty="0" smtClean="0"/>
            <a:t>Nov 26, 2012 – Jan 28, 2012</a:t>
          </a:r>
          <a:endParaRPr lang="en-US" dirty="0"/>
        </a:p>
      </dgm:t>
    </dgm:pt>
    <dgm:pt modelId="{153DF3C8-34EE-4ED6-B123-C29CCED48BBE}" type="parTrans" cxnId="{3178F9DD-DFDE-44A4-B36E-A872C95A015F}">
      <dgm:prSet/>
      <dgm:spPr/>
      <dgm:t>
        <a:bodyPr/>
        <a:lstStyle/>
        <a:p>
          <a:endParaRPr lang="en-US"/>
        </a:p>
      </dgm:t>
    </dgm:pt>
    <dgm:pt modelId="{98E13261-44CB-4367-A9C3-41328FA80481}" type="sibTrans" cxnId="{3178F9DD-DFDE-44A4-B36E-A872C95A015F}">
      <dgm:prSet/>
      <dgm:spPr/>
      <dgm:t>
        <a:bodyPr/>
        <a:lstStyle/>
        <a:p>
          <a:endParaRPr lang="en-US"/>
        </a:p>
      </dgm:t>
    </dgm:pt>
    <dgm:pt modelId="{AC79B300-F8C0-4DDE-AE51-81ABF729DCF5}">
      <dgm:prSet phldrT="[Text]"/>
      <dgm:spPr/>
      <dgm:t>
        <a:bodyPr/>
        <a:lstStyle/>
        <a:p>
          <a:r>
            <a:rPr lang="en-US" dirty="0" smtClean="0"/>
            <a:t>Nov 19, 2012 – Nov 26, 2012</a:t>
          </a:r>
          <a:endParaRPr lang="en-US" dirty="0"/>
        </a:p>
      </dgm:t>
    </dgm:pt>
    <dgm:pt modelId="{48D41651-1BD8-4ADF-8BFA-EF9D1A613504}" type="parTrans" cxnId="{100926B7-FF8C-414C-B7CE-856DABA679DB}">
      <dgm:prSet/>
      <dgm:spPr/>
      <dgm:t>
        <a:bodyPr/>
        <a:lstStyle/>
        <a:p>
          <a:endParaRPr lang="en-US"/>
        </a:p>
      </dgm:t>
    </dgm:pt>
    <dgm:pt modelId="{C400C5D6-A23A-4DC6-A6F4-7572E2CB18B1}" type="sibTrans" cxnId="{100926B7-FF8C-414C-B7CE-856DABA679DB}">
      <dgm:prSet/>
      <dgm:spPr/>
      <dgm:t>
        <a:bodyPr/>
        <a:lstStyle/>
        <a:p>
          <a:endParaRPr lang="en-US"/>
        </a:p>
      </dgm:t>
    </dgm:pt>
    <dgm:pt modelId="{0BAE1098-7ED8-4F4A-9341-80E73EEBBDD4}">
      <dgm:prSet phldrT="[Text]"/>
      <dgm:spPr/>
      <dgm:t>
        <a:bodyPr/>
        <a:lstStyle/>
        <a:p>
          <a:r>
            <a:rPr lang="en-US" smtClean="0"/>
            <a:t>Oct 15, 2012 – Nov 19, 2012</a:t>
          </a:r>
          <a:endParaRPr lang="en-US" dirty="0"/>
        </a:p>
      </dgm:t>
    </dgm:pt>
    <dgm:pt modelId="{3D4E9F8F-9547-44B9-8F03-85C959FE700D}" type="parTrans" cxnId="{7235F5D5-1C5C-47DE-8BA1-DBC7BD9C56FF}">
      <dgm:prSet/>
      <dgm:spPr/>
      <dgm:t>
        <a:bodyPr/>
        <a:lstStyle/>
        <a:p>
          <a:endParaRPr lang="en-US"/>
        </a:p>
      </dgm:t>
    </dgm:pt>
    <dgm:pt modelId="{E5F4A1DD-75A4-4589-BCB3-DB85A6D541C6}" type="sibTrans" cxnId="{7235F5D5-1C5C-47DE-8BA1-DBC7BD9C56FF}">
      <dgm:prSet/>
      <dgm:spPr/>
      <dgm:t>
        <a:bodyPr/>
        <a:lstStyle/>
        <a:p>
          <a:endParaRPr lang="en-US"/>
        </a:p>
      </dgm:t>
    </dgm:pt>
    <dgm:pt modelId="{A1FA742B-6E96-450F-8B44-2F19C74D8EF7}" type="pres">
      <dgm:prSet presAssocID="{FB2ADCAC-E07D-4A9A-B9BF-ECDAA147BFE6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0E3EAA1-E545-45A2-80FD-C2C76685AC14}" type="pres">
      <dgm:prSet presAssocID="{CDC0A7A5-1252-4094-9226-84691B528C28}" presName="parentText1" presStyleLbl="node1" presStyleIdx="0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4C1869-CDF2-434B-9915-BAA139030AC3}" type="pres">
      <dgm:prSet presAssocID="{CDC0A7A5-1252-4094-9226-84691B528C28}" presName="childText1" presStyleLbl="solidAlignAcc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5233D7-2E99-4E42-935F-607ADA7CBA27}" type="pres">
      <dgm:prSet presAssocID="{0430AD7B-3C3C-4284-B420-2DDD91769077}" presName="parentText2" presStyleLbl="node1" presStyleIdx="1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8EAE54-E446-48DE-970A-35EBBF44D366}" type="pres">
      <dgm:prSet presAssocID="{0430AD7B-3C3C-4284-B420-2DDD91769077}" presName="childText2" presStyleLbl="solidAlignAcc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758A7A-712E-488E-85BB-80AF0EAAECDD}" type="pres">
      <dgm:prSet presAssocID="{187FF091-877C-42D2-9749-DB4E571518AE}" presName="parentText3" presStyleLbl="node1" presStyleIdx="2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D61497-62E3-46FB-B067-FF761DF3B458}" type="pres">
      <dgm:prSet presAssocID="{187FF091-877C-42D2-9749-DB4E571518AE}" presName="childText3" presStyleLbl="solidAlignAcc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133A82-62DB-4026-AFA6-3D94C7F19417}" type="pres">
      <dgm:prSet presAssocID="{4FA0DF5D-BBE5-41C0-BFAD-7877150C23EF}" presName="parentText4" presStyleLbl="node1" presStyleIdx="3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174A00-89EF-43FF-AFC9-555E4D1E9725}" type="pres">
      <dgm:prSet presAssocID="{4FA0DF5D-BBE5-41C0-BFAD-7877150C23EF}" presName="childText4" presStyleLbl="solidAlignAcc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6BA5A-852E-4D40-ADEB-36E0C85AD4DD}" type="pres">
      <dgm:prSet presAssocID="{901DF028-90C8-4AB3-AB70-2C8A110BFF8C}" presName="parentText5" presStyleLbl="node1" presStyleIdx="4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46E3DE-48EB-4264-8C15-A46928BE01FE}" type="pres">
      <dgm:prSet presAssocID="{901DF028-90C8-4AB3-AB70-2C8A110BFF8C}" presName="childText5" presStyleLbl="solidAlignAcc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85334B-9C5C-464C-9BB9-9D45DFB38233}" type="presOf" srcId="{1EF02400-9F48-4F2C-9356-6BB0A767096B}" destId="{07174A00-89EF-43FF-AFC9-555E4D1E9725}" srcOrd="0" destOrd="0" presId="urn:microsoft.com/office/officeart/2009/3/layout/IncreasingArrowsProcess"/>
    <dgm:cxn modelId="{3178F9DD-DFDE-44A4-B36E-A872C95A015F}" srcId="{187FF091-877C-42D2-9749-DB4E571518AE}" destId="{1CF8AF79-F6B5-4113-9E03-2A3D938C2B13}" srcOrd="0" destOrd="0" parTransId="{153DF3C8-34EE-4ED6-B123-C29CCED48BBE}" sibTransId="{98E13261-44CB-4367-A9C3-41328FA80481}"/>
    <dgm:cxn modelId="{4A0A3503-2510-4426-BCCD-1EB6E1630364}" srcId="{187FF091-877C-42D2-9749-DB4E571518AE}" destId="{92F7B536-DADF-40CA-9FB4-76E4E517FCCE}" srcOrd="1" destOrd="0" parTransId="{DE7D3D85-D799-4E6C-88CC-247778A33D7A}" sibTransId="{11A45E27-DC32-4687-BF26-0FD904945FC2}"/>
    <dgm:cxn modelId="{39026556-0F33-4609-A67B-9E1D9AA6B400}" type="presOf" srcId="{6B52398D-DC21-496E-B4D5-B1DADEE45709}" destId="{9B8EAE54-E446-48DE-970A-35EBBF44D366}" srcOrd="0" destOrd="2" presId="urn:microsoft.com/office/officeart/2009/3/layout/IncreasingArrowsProcess"/>
    <dgm:cxn modelId="{100926B7-FF8C-414C-B7CE-856DABA679DB}" srcId="{0430AD7B-3C3C-4284-B420-2DDD91769077}" destId="{AC79B300-F8C0-4DDE-AE51-81ABF729DCF5}" srcOrd="0" destOrd="0" parTransId="{48D41651-1BD8-4ADF-8BFA-EF9D1A613504}" sibTransId="{C400C5D6-A23A-4DC6-A6F4-7572E2CB18B1}"/>
    <dgm:cxn modelId="{8D11F538-B7CF-4829-B83A-21112DE78B59}" srcId="{4FA0DF5D-BBE5-41C0-BFAD-7877150C23EF}" destId="{1EF02400-9F48-4F2C-9356-6BB0A767096B}" srcOrd="0" destOrd="0" parTransId="{584210F7-B8E3-4D6D-B53E-BCD4FD3BB2D4}" sibTransId="{A9269722-1897-4FB1-8438-FA3B3C057A4B}"/>
    <dgm:cxn modelId="{094AA195-2AF4-42E1-B002-C3A299855EDF}" srcId="{FB2ADCAC-E07D-4A9A-B9BF-ECDAA147BFE6}" destId="{CDC0A7A5-1252-4094-9226-84691B528C28}" srcOrd="0" destOrd="0" parTransId="{723CE60A-007E-4CA0-A97B-CCE548712833}" sibTransId="{80A83C6C-A908-4723-B942-C11B0E33D59C}"/>
    <dgm:cxn modelId="{852C1BE5-3BFF-44A6-9F81-A1F000316CA3}" srcId="{FB2ADCAC-E07D-4A9A-B9BF-ECDAA147BFE6}" destId="{0430AD7B-3C3C-4284-B420-2DDD91769077}" srcOrd="1" destOrd="0" parTransId="{861D16F1-CD16-41E5-A6E5-5FF577B1AEF1}" sibTransId="{C82701B0-642B-4569-9925-0F608B742B36}"/>
    <dgm:cxn modelId="{9E268230-AE4F-4CD9-9002-B18CD5063DA9}" srcId="{CDC0A7A5-1252-4094-9226-84691B528C28}" destId="{8B63DE58-F8B7-4545-B83E-FEC2DAC54356}" srcOrd="2" destOrd="0" parTransId="{5F012475-0334-4007-9069-EA8797AF0B18}" sibTransId="{84D50B86-B1D7-4162-AD45-2F3B2388C59E}"/>
    <dgm:cxn modelId="{33610136-AEC2-488A-8166-E387964A2053}" type="presOf" srcId="{2CC3F04E-3DCE-434D-B824-0C2E4312AE74}" destId="{07174A00-89EF-43FF-AFC9-555E4D1E9725}" srcOrd="0" destOrd="1" presId="urn:microsoft.com/office/officeart/2009/3/layout/IncreasingArrowsProcess"/>
    <dgm:cxn modelId="{75CE1C40-3205-4202-989F-93AE497C672B}" srcId="{901DF028-90C8-4AB3-AB70-2C8A110BFF8C}" destId="{E1C750D8-04C9-4102-9612-2C2384DCEBD1}" srcOrd="1" destOrd="0" parTransId="{BC029222-A81F-4950-B624-DB2F95383049}" sibTransId="{7BFC468A-36CC-4E4B-AF38-10C3C1361FA6}"/>
    <dgm:cxn modelId="{3A0FF4A8-7A5D-43A9-8C65-72A0D10AB9E9}" type="presOf" srcId="{34FAF9F5-5651-4DE3-AAF5-0047CF440DED}" destId="{A3D61497-62E3-46FB-B067-FF761DF3B458}" srcOrd="0" destOrd="3" presId="urn:microsoft.com/office/officeart/2009/3/layout/IncreasingArrowsProcess"/>
    <dgm:cxn modelId="{8B41E246-8BB7-47C4-A59D-F3CF33C904BF}" srcId="{901DF028-90C8-4AB3-AB70-2C8A110BFF8C}" destId="{56126953-6070-4393-8F6B-6129818BC2BE}" srcOrd="0" destOrd="0" parTransId="{FA23518C-6015-4D23-AC80-A078FC2A8EC0}" sibTransId="{0A4D746B-A727-482F-B062-34F445E08F1D}"/>
    <dgm:cxn modelId="{14B3284A-76F4-43B8-9C8C-809D2ECAC23A}" type="presOf" srcId="{92F7B536-DADF-40CA-9FB4-76E4E517FCCE}" destId="{A3D61497-62E3-46FB-B067-FF761DF3B458}" srcOrd="0" destOrd="1" presId="urn:microsoft.com/office/officeart/2009/3/layout/IncreasingArrowsProcess"/>
    <dgm:cxn modelId="{EBA5BA70-4731-48BD-86AF-3AE7C84311DA}" srcId="{4FA0DF5D-BBE5-41C0-BFAD-7877150C23EF}" destId="{2CC3F04E-3DCE-434D-B824-0C2E4312AE74}" srcOrd="1" destOrd="0" parTransId="{2FD20CE4-DDAB-4B10-BC8F-DAEFB473B5DC}" sibTransId="{3803D4ED-C886-43DE-99B9-B94AD9D7B3D6}"/>
    <dgm:cxn modelId="{3AADB735-2163-49DB-A36F-AF138C37EB39}" type="presOf" srcId="{AC79B300-F8C0-4DDE-AE51-81ABF729DCF5}" destId="{9B8EAE54-E446-48DE-970A-35EBBF44D366}" srcOrd="0" destOrd="0" presId="urn:microsoft.com/office/officeart/2009/3/layout/IncreasingArrowsProcess"/>
    <dgm:cxn modelId="{6ED32D11-92F0-40A0-BDB9-E095F0D579E8}" type="presOf" srcId="{20176791-CAFA-427C-9C7F-A3BE36272FCF}" destId="{9B8EAE54-E446-48DE-970A-35EBBF44D366}" srcOrd="0" destOrd="3" presId="urn:microsoft.com/office/officeart/2009/3/layout/IncreasingArrowsProcess"/>
    <dgm:cxn modelId="{FCE31435-B956-4489-83F1-28CF688AD8C3}" type="presOf" srcId="{E4AC3381-83BB-48AF-B37E-56CA70821A83}" destId="{3D46E3DE-48EB-4264-8C15-A46928BE01FE}" srcOrd="0" destOrd="2" presId="urn:microsoft.com/office/officeart/2009/3/layout/IncreasingArrowsProcess"/>
    <dgm:cxn modelId="{BF709798-E436-44C2-8DC4-AA284B5A3767}" type="presOf" srcId="{6EA317F7-B2F2-4C6D-B8FA-735B5C84B291}" destId="{A3D61497-62E3-46FB-B067-FF761DF3B458}" srcOrd="0" destOrd="2" presId="urn:microsoft.com/office/officeart/2009/3/layout/IncreasingArrowsProcess"/>
    <dgm:cxn modelId="{B31AC1E0-5165-4585-94CE-D44438629572}" type="presOf" srcId="{1CF8AF79-F6B5-4113-9E03-2A3D938C2B13}" destId="{A3D61497-62E3-46FB-B067-FF761DF3B458}" srcOrd="0" destOrd="0" presId="urn:microsoft.com/office/officeart/2009/3/layout/IncreasingArrowsProcess"/>
    <dgm:cxn modelId="{9D60B403-3B35-4CC0-A183-BBCBBCFCC962}" type="presOf" srcId="{04C60581-1258-4882-9EEE-25DEBAC204A5}" destId="{07174A00-89EF-43FF-AFC9-555E4D1E9725}" srcOrd="0" destOrd="2" presId="urn:microsoft.com/office/officeart/2009/3/layout/IncreasingArrowsProcess"/>
    <dgm:cxn modelId="{9D0D8811-C62D-40BE-83B5-F838E0F55E7A}" type="presOf" srcId="{3FADA68B-4561-4B46-B9EB-6CFD25E192FF}" destId="{3D46E3DE-48EB-4264-8C15-A46928BE01FE}" srcOrd="0" destOrd="3" presId="urn:microsoft.com/office/officeart/2009/3/layout/IncreasingArrowsProcess"/>
    <dgm:cxn modelId="{752D48EE-B734-47A8-9B07-116DD1FB4ACD}" type="presOf" srcId="{FB2ADCAC-E07D-4A9A-B9BF-ECDAA147BFE6}" destId="{A1FA742B-6E96-450F-8B44-2F19C74D8EF7}" srcOrd="0" destOrd="0" presId="urn:microsoft.com/office/officeart/2009/3/layout/IncreasingArrowsProcess"/>
    <dgm:cxn modelId="{FB65899E-8D19-4650-A249-96828F1E617C}" srcId="{CDC0A7A5-1252-4094-9226-84691B528C28}" destId="{8E60E75C-E12C-4496-A9A5-DD37985292FA}" srcOrd="1" destOrd="0" parTransId="{8F315238-E856-452E-A99C-DD83BF63EF9D}" sibTransId="{AD887468-986B-422A-99D3-6BB03724A30C}"/>
    <dgm:cxn modelId="{66F5DF38-B520-43D2-A4B0-169701EA044F}" srcId="{187FF091-877C-42D2-9749-DB4E571518AE}" destId="{3584DFCE-06CE-4C49-A702-58028B0166C1}" srcOrd="4" destOrd="0" parTransId="{23F72D12-3391-46CC-914E-6641B5169465}" sibTransId="{A35B69C4-F256-4BF0-ABE0-EBED1EC519CB}"/>
    <dgm:cxn modelId="{1A8E0250-4370-431A-BC6C-43FA3C2B13A0}" type="presOf" srcId="{56126953-6070-4393-8F6B-6129818BC2BE}" destId="{3D46E3DE-48EB-4264-8C15-A46928BE01FE}" srcOrd="0" destOrd="0" presId="urn:microsoft.com/office/officeart/2009/3/layout/IncreasingArrowsProcess"/>
    <dgm:cxn modelId="{7C855365-AD61-42C4-9681-355F000B18C3}" type="presOf" srcId="{3584DFCE-06CE-4C49-A702-58028B0166C1}" destId="{A3D61497-62E3-46FB-B067-FF761DF3B458}" srcOrd="0" destOrd="4" presId="urn:microsoft.com/office/officeart/2009/3/layout/IncreasingArrowsProcess"/>
    <dgm:cxn modelId="{089891CD-D7DC-4618-BEC8-4F1A823BEA76}" type="presOf" srcId="{8E60E75C-E12C-4496-A9A5-DD37985292FA}" destId="{3D4C1869-CDF2-434B-9915-BAA139030AC3}" srcOrd="0" destOrd="1" presId="urn:microsoft.com/office/officeart/2009/3/layout/IncreasingArrowsProcess"/>
    <dgm:cxn modelId="{3D651AC9-BD2D-4B9D-A032-BB67E352AA65}" srcId="{187FF091-877C-42D2-9749-DB4E571518AE}" destId="{6EA317F7-B2F2-4C6D-B8FA-735B5C84B291}" srcOrd="2" destOrd="0" parTransId="{1D6F2A77-B810-4BCE-81A7-8ABD33AFCF64}" sibTransId="{B8C70073-A97C-40D4-99DB-857697FEC560}"/>
    <dgm:cxn modelId="{A10B4CBF-A916-48FA-A0D1-904F0202EB0C}" type="presOf" srcId="{8B63DE58-F8B7-4545-B83E-FEC2DAC54356}" destId="{3D4C1869-CDF2-434B-9915-BAA139030AC3}" srcOrd="0" destOrd="2" presId="urn:microsoft.com/office/officeart/2009/3/layout/IncreasingArrowsProcess"/>
    <dgm:cxn modelId="{154713D9-9EFF-448E-9886-16669D58F3EE}" type="presOf" srcId="{4FA0DF5D-BBE5-41C0-BFAD-7877150C23EF}" destId="{80133A82-62DB-4026-AFA6-3D94C7F19417}" srcOrd="0" destOrd="0" presId="urn:microsoft.com/office/officeart/2009/3/layout/IncreasingArrowsProcess"/>
    <dgm:cxn modelId="{537E0071-A88A-4E94-A269-9AE366052F01}" type="presOf" srcId="{E1C750D8-04C9-4102-9612-2C2384DCEBD1}" destId="{3D46E3DE-48EB-4264-8C15-A46928BE01FE}" srcOrd="0" destOrd="1" presId="urn:microsoft.com/office/officeart/2009/3/layout/IncreasingArrowsProcess"/>
    <dgm:cxn modelId="{41446647-81A7-4FD7-A7C5-1FBFD2DB059D}" type="presOf" srcId="{4CD13FF3-BFB0-4EE5-8AC9-F3329A49BC5F}" destId="{9B8EAE54-E446-48DE-970A-35EBBF44D366}" srcOrd="0" destOrd="1" presId="urn:microsoft.com/office/officeart/2009/3/layout/IncreasingArrowsProcess"/>
    <dgm:cxn modelId="{7235F5D5-1C5C-47DE-8BA1-DBC7BD9C56FF}" srcId="{CDC0A7A5-1252-4094-9226-84691B528C28}" destId="{0BAE1098-7ED8-4F4A-9341-80E73EEBBDD4}" srcOrd="0" destOrd="0" parTransId="{3D4E9F8F-9547-44B9-8F03-85C959FE700D}" sibTransId="{E5F4A1DD-75A4-4589-BCB3-DB85A6D541C6}"/>
    <dgm:cxn modelId="{54BE0B1F-B66E-4AE8-93D5-5EFB0CC24687}" srcId="{187FF091-877C-42D2-9749-DB4E571518AE}" destId="{34FAF9F5-5651-4DE3-AAF5-0047CF440DED}" srcOrd="3" destOrd="0" parTransId="{4617697C-1466-4AD0-B913-90004BA4DE34}" sibTransId="{D3CE6A6C-1B84-4677-827C-8D18579AAB75}"/>
    <dgm:cxn modelId="{0392B2EF-FF6C-4850-AE90-FE952E2BBAD7}" type="presOf" srcId="{0430AD7B-3C3C-4284-B420-2DDD91769077}" destId="{A55233D7-2E99-4E42-935F-607ADA7CBA27}" srcOrd="0" destOrd="0" presId="urn:microsoft.com/office/officeart/2009/3/layout/IncreasingArrowsProcess"/>
    <dgm:cxn modelId="{DF1D8FC6-5CEC-4391-9D67-D10E4067BF1A}" type="presOf" srcId="{901DF028-90C8-4AB3-AB70-2C8A110BFF8C}" destId="{D236BA5A-852E-4D40-ADEB-36E0C85AD4DD}" srcOrd="0" destOrd="0" presId="urn:microsoft.com/office/officeart/2009/3/layout/IncreasingArrowsProcess"/>
    <dgm:cxn modelId="{D4AE1D33-BD13-4F11-B7BB-FA4A55C5FA91}" srcId="{FB2ADCAC-E07D-4A9A-B9BF-ECDAA147BFE6}" destId="{4FA0DF5D-BBE5-41C0-BFAD-7877150C23EF}" srcOrd="3" destOrd="0" parTransId="{30A0A17E-EF76-4434-8A68-C946B0588241}" sibTransId="{E9546970-3A3E-404A-BED4-237F0BFC780C}"/>
    <dgm:cxn modelId="{22616E5E-0E69-4ACB-B776-AF54B7B955EC}" srcId="{FB2ADCAC-E07D-4A9A-B9BF-ECDAA147BFE6}" destId="{901DF028-90C8-4AB3-AB70-2C8A110BFF8C}" srcOrd="4" destOrd="0" parTransId="{60D85E30-762D-4111-A04B-F6376E7C80B9}" sibTransId="{9ECC2942-ABD6-42B8-9AD0-D2070090E2AA}"/>
    <dgm:cxn modelId="{1289E52E-E17A-4C50-9CBB-CEF78FEB5815}" srcId="{0430AD7B-3C3C-4284-B420-2DDD91769077}" destId="{6B52398D-DC21-496E-B4D5-B1DADEE45709}" srcOrd="2" destOrd="0" parTransId="{555D1C97-8852-4D54-81FF-2DD1AB773D12}" sibTransId="{29E00E87-56B1-4701-9488-20C9F7C5C81E}"/>
    <dgm:cxn modelId="{572C74C1-D769-43F5-B73D-C6432B6968EA}" srcId="{4FA0DF5D-BBE5-41C0-BFAD-7877150C23EF}" destId="{04C60581-1258-4882-9EEE-25DEBAC204A5}" srcOrd="2" destOrd="0" parTransId="{03E0F3E7-7200-4FEE-B947-5E1F0CC3DB02}" sibTransId="{F29EBD20-8094-4338-B7EB-CF90A6C0C2D4}"/>
    <dgm:cxn modelId="{BAA27675-1B8B-43FD-8973-338F9FDD5591}" type="presOf" srcId="{CDC0A7A5-1252-4094-9226-84691B528C28}" destId="{E0E3EAA1-E545-45A2-80FD-C2C76685AC14}" srcOrd="0" destOrd="0" presId="urn:microsoft.com/office/officeart/2009/3/layout/IncreasingArrowsProcess"/>
    <dgm:cxn modelId="{D9083F0A-2DE6-4CF1-829B-C09A8B6A6CCC}" srcId="{FB2ADCAC-E07D-4A9A-B9BF-ECDAA147BFE6}" destId="{187FF091-877C-42D2-9749-DB4E571518AE}" srcOrd="2" destOrd="0" parTransId="{88C5279B-BB32-422A-BF13-0910B2AAB120}" sibTransId="{6D426EF0-2428-443F-98CB-D693C1990FBD}"/>
    <dgm:cxn modelId="{EA029068-AA9E-4EC9-9FD3-915A80C8FE0A}" srcId="{0430AD7B-3C3C-4284-B420-2DDD91769077}" destId="{4CD13FF3-BFB0-4EE5-8AC9-F3329A49BC5F}" srcOrd="1" destOrd="0" parTransId="{4D911713-0245-4EB9-A6A2-4481D5BFEB0F}" sibTransId="{9B4ACD76-4E41-45C5-90D9-52C79393FF73}"/>
    <dgm:cxn modelId="{369626F5-4181-410E-9401-9310A18B8FB6}" type="presOf" srcId="{187FF091-877C-42D2-9749-DB4E571518AE}" destId="{00758A7A-712E-488E-85BB-80AF0EAAECDD}" srcOrd="0" destOrd="0" presId="urn:microsoft.com/office/officeart/2009/3/layout/IncreasingArrowsProcess"/>
    <dgm:cxn modelId="{252A8D6D-7941-47A7-9626-024C5D8F2F04}" type="presOf" srcId="{0BAE1098-7ED8-4F4A-9341-80E73EEBBDD4}" destId="{3D4C1869-CDF2-434B-9915-BAA139030AC3}" srcOrd="0" destOrd="0" presId="urn:microsoft.com/office/officeart/2009/3/layout/IncreasingArrowsProcess"/>
    <dgm:cxn modelId="{FD38109D-C460-46C3-A2E1-477D27641E61}" srcId="{901DF028-90C8-4AB3-AB70-2C8A110BFF8C}" destId="{3FADA68B-4561-4B46-B9EB-6CFD25E192FF}" srcOrd="3" destOrd="0" parTransId="{D4FF8432-90E2-422A-9D86-D047F703BB3D}" sibTransId="{DFEAB0A5-2149-4797-93E1-885DB6498903}"/>
    <dgm:cxn modelId="{1A81081F-BB70-48D2-9AAA-B1EB6A9C9EF1}" srcId="{0430AD7B-3C3C-4284-B420-2DDD91769077}" destId="{20176791-CAFA-427C-9C7F-A3BE36272FCF}" srcOrd="3" destOrd="0" parTransId="{BB02D8BF-B082-4524-92E5-2A13D11B2734}" sibTransId="{F374F917-0C22-4AED-84C4-145F6EA44F07}"/>
    <dgm:cxn modelId="{FCFA6FEC-434C-47B8-8508-90DBF2ADAF37}" srcId="{901DF028-90C8-4AB3-AB70-2C8A110BFF8C}" destId="{E4AC3381-83BB-48AF-B37E-56CA70821A83}" srcOrd="2" destOrd="0" parTransId="{565A8276-3EB4-4D0B-8DEC-E535BD5CCC13}" sibTransId="{05CCCE24-8B98-467C-9CF9-93A6B28EAE7B}"/>
    <dgm:cxn modelId="{C08A38CB-98B6-49F4-80E8-105CCC3FB66B}" type="presParOf" srcId="{A1FA742B-6E96-450F-8B44-2F19C74D8EF7}" destId="{E0E3EAA1-E545-45A2-80FD-C2C76685AC14}" srcOrd="0" destOrd="0" presId="urn:microsoft.com/office/officeart/2009/3/layout/IncreasingArrowsProcess"/>
    <dgm:cxn modelId="{7B0135C9-6546-4D69-807B-1D75CDD0ED23}" type="presParOf" srcId="{A1FA742B-6E96-450F-8B44-2F19C74D8EF7}" destId="{3D4C1869-CDF2-434B-9915-BAA139030AC3}" srcOrd="1" destOrd="0" presId="urn:microsoft.com/office/officeart/2009/3/layout/IncreasingArrowsProcess"/>
    <dgm:cxn modelId="{AF5F7794-41D2-411D-A1E6-AECD6C069207}" type="presParOf" srcId="{A1FA742B-6E96-450F-8B44-2F19C74D8EF7}" destId="{A55233D7-2E99-4E42-935F-607ADA7CBA27}" srcOrd="2" destOrd="0" presId="urn:microsoft.com/office/officeart/2009/3/layout/IncreasingArrowsProcess"/>
    <dgm:cxn modelId="{3AE7B5AB-2F94-4F2C-9B67-5B334EE9E4E2}" type="presParOf" srcId="{A1FA742B-6E96-450F-8B44-2F19C74D8EF7}" destId="{9B8EAE54-E446-48DE-970A-35EBBF44D366}" srcOrd="3" destOrd="0" presId="urn:microsoft.com/office/officeart/2009/3/layout/IncreasingArrowsProcess"/>
    <dgm:cxn modelId="{23CA14E7-3822-4FC7-A21F-F2DE3D50D726}" type="presParOf" srcId="{A1FA742B-6E96-450F-8B44-2F19C74D8EF7}" destId="{00758A7A-712E-488E-85BB-80AF0EAAECDD}" srcOrd="4" destOrd="0" presId="urn:microsoft.com/office/officeart/2009/3/layout/IncreasingArrowsProcess"/>
    <dgm:cxn modelId="{F0028782-C8A9-4AE6-A72C-4CD24CEE6171}" type="presParOf" srcId="{A1FA742B-6E96-450F-8B44-2F19C74D8EF7}" destId="{A3D61497-62E3-46FB-B067-FF761DF3B458}" srcOrd="5" destOrd="0" presId="urn:microsoft.com/office/officeart/2009/3/layout/IncreasingArrowsProcess"/>
    <dgm:cxn modelId="{BE48A480-9184-4EDE-8908-7FF8F9540AEC}" type="presParOf" srcId="{A1FA742B-6E96-450F-8B44-2F19C74D8EF7}" destId="{80133A82-62DB-4026-AFA6-3D94C7F19417}" srcOrd="6" destOrd="0" presId="urn:microsoft.com/office/officeart/2009/3/layout/IncreasingArrowsProcess"/>
    <dgm:cxn modelId="{42481BD5-C66B-43F0-A3D9-E96572BB591A}" type="presParOf" srcId="{A1FA742B-6E96-450F-8B44-2F19C74D8EF7}" destId="{07174A00-89EF-43FF-AFC9-555E4D1E9725}" srcOrd="7" destOrd="0" presId="urn:microsoft.com/office/officeart/2009/3/layout/IncreasingArrowsProcess"/>
    <dgm:cxn modelId="{363F30F4-4842-40DC-A676-BE2E640273BD}" type="presParOf" srcId="{A1FA742B-6E96-450F-8B44-2F19C74D8EF7}" destId="{D236BA5A-852E-4D40-ADEB-36E0C85AD4DD}" srcOrd="8" destOrd="0" presId="urn:microsoft.com/office/officeart/2009/3/layout/IncreasingArrowsProcess"/>
    <dgm:cxn modelId="{207CD6F4-1F23-4436-B8DF-79270607CACE}" type="presParOf" srcId="{A1FA742B-6E96-450F-8B44-2F19C74D8EF7}" destId="{3D46E3DE-48EB-4264-8C15-A46928BE01FE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ED48-8D81-44AD-9CDD-6CB965937E5A}">
      <dsp:nvSpPr>
        <dsp:cNvPr id="0" name=""/>
        <dsp:cNvSpPr/>
      </dsp:nvSpPr>
      <dsp:spPr>
        <a:xfrm>
          <a:off x="56013" y="1123301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Scheduler</a:t>
          </a:r>
          <a:endParaRPr lang="en-US" sz="2200" kern="1200" dirty="0"/>
        </a:p>
      </dsp:txBody>
      <dsp:txXfrm>
        <a:off x="78874" y="1146162"/>
        <a:ext cx="1515349" cy="734813"/>
      </dsp:txXfrm>
    </dsp:sp>
    <dsp:sp modelId="{38115208-EA73-4C96-9673-C5A6110AF6C2}">
      <dsp:nvSpPr>
        <dsp:cNvPr id="0" name=""/>
        <dsp:cNvSpPr/>
      </dsp:nvSpPr>
      <dsp:spPr>
        <a:xfrm rot="18770822">
          <a:off x="1470190" y="1160901"/>
          <a:ext cx="91821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18218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06344" y="1154007"/>
        <a:ext cx="45910" cy="45910"/>
      </dsp:txXfrm>
    </dsp:sp>
    <dsp:sp modelId="{656FDF11-60E6-485F-A2FC-7772D77D7F66}">
      <dsp:nvSpPr>
        <dsp:cNvPr id="0" name=""/>
        <dsp:cNvSpPr/>
      </dsp:nvSpPr>
      <dsp:spPr>
        <a:xfrm>
          <a:off x="2241514" y="450089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New Comic Check</a:t>
          </a:r>
          <a:endParaRPr lang="en-US" sz="2200" kern="1200" dirty="0"/>
        </a:p>
      </dsp:txBody>
      <dsp:txXfrm>
        <a:off x="2264375" y="472950"/>
        <a:ext cx="1515349" cy="734813"/>
      </dsp:txXfrm>
    </dsp:sp>
    <dsp:sp modelId="{57DB0C8C-CDA3-48AD-9333-022361A39176}">
      <dsp:nvSpPr>
        <dsp:cNvPr id="0" name=""/>
        <dsp:cNvSpPr/>
      </dsp:nvSpPr>
      <dsp:spPr>
        <a:xfrm rot="19457599">
          <a:off x="3730306" y="599891"/>
          <a:ext cx="76898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8986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5575" y="596728"/>
        <a:ext cx="38449" cy="38449"/>
      </dsp:txXfrm>
    </dsp:sp>
    <dsp:sp modelId="{AFDE585D-20EE-4A5A-8EC7-AA6D80B0AFB5}">
      <dsp:nvSpPr>
        <dsp:cNvPr id="0" name=""/>
        <dsp:cNvSpPr/>
      </dsp:nvSpPr>
      <dsp:spPr>
        <a:xfrm>
          <a:off x="4427014" y="1281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Compare</a:t>
          </a:r>
          <a:endParaRPr lang="en-US" sz="2200" kern="1200" dirty="0"/>
        </a:p>
      </dsp:txBody>
      <dsp:txXfrm>
        <a:off x="4449875" y="24142"/>
        <a:ext cx="1515349" cy="734813"/>
      </dsp:txXfrm>
    </dsp:sp>
    <dsp:sp modelId="{5B2E1E2E-AF14-45F3-BC1B-28450E24EFD4}">
      <dsp:nvSpPr>
        <dsp:cNvPr id="0" name=""/>
        <dsp:cNvSpPr/>
      </dsp:nvSpPr>
      <dsp:spPr>
        <a:xfrm rot="2142401">
          <a:off x="3730306" y="1048699"/>
          <a:ext cx="76898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8986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5575" y="1045536"/>
        <a:ext cx="38449" cy="38449"/>
      </dsp:txXfrm>
    </dsp:sp>
    <dsp:sp modelId="{27213744-DEAE-45F9-9E65-B04ADA0392E5}">
      <dsp:nvSpPr>
        <dsp:cNvPr id="0" name=""/>
        <dsp:cNvSpPr/>
      </dsp:nvSpPr>
      <dsp:spPr>
        <a:xfrm>
          <a:off x="4427014" y="898897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Store Cache</a:t>
          </a:r>
          <a:endParaRPr lang="en-US" sz="2200" kern="1200" dirty="0"/>
        </a:p>
      </dsp:txBody>
      <dsp:txXfrm>
        <a:off x="4449875" y="921758"/>
        <a:ext cx="1515349" cy="734813"/>
      </dsp:txXfrm>
    </dsp:sp>
    <dsp:sp modelId="{78B17714-CCFE-40B1-908A-756CB64E4A85}">
      <dsp:nvSpPr>
        <dsp:cNvPr id="0" name=""/>
        <dsp:cNvSpPr/>
      </dsp:nvSpPr>
      <dsp:spPr>
        <a:xfrm rot="2829178">
          <a:off x="1470190" y="1834113"/>
          <a:ext cx="91821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18218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06344" y="1827219"/>
        <a:ext cx="45910" cy="45910"/>
      </dsp:txXfrm>
    </dsp:sp>
    <dsp:sp modelId="{8B005139-AE34-4B88-88F4-D4E1ADF8BFFE}">
      <dsp:nvSpPr>
        <dsp:cNvPr id="0" name=""/>
        <dsp:cNvSpPr/>
      </dsp:nvSpPr>
      <dsp:spPr>
        <a:xfrm>
          <a:off x="2241514" y="1796513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History Check</a:t>
          </a:r>
          <a:endParaRPr lang="en-US" sz="2200" kern="1200" dirty="0"/>
        </a:p>
      </dsp:txBody>
      <dsp:txXfrm>
        <a:off x="2264375" y="1819374"/>
        <a:ext cx="1515349" cy="734813"/>
      </dsp:txXfrm>
    </dsp:sp>
    <dsp:sp modelId="{B8B762E7-90ED-4614-825E-0961AA94D2FF}">
      <dsp:nvSpPr>
        <dsp:cNvPr id="0" name=""/>
        <dsp:cNvSpPr/>
      </dsp:nvSpPr>
      <dsp:spPr>
        <a:xfrm>
          <a:off x="3802585" y="2170719"/>
          <a:ext cx="62442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4428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9189" y="2171170"/>
        <a:ext cx="31221" cy="31221"/>
      </dsp:txXfrm>
    </dsp:sp>
    <dsp:sp modelId="{D4B0A269-AEFB-440D-8991-2F875ABF0570}">
      <dsp:nvSpPr>
        <dsp:cNvPr id="0" name=""/>
        <dsp:cNvSpPr/>
      </dsp:nvSpPr>
      <dsp:spPr>
        <a:xfrm>
          <a:off x="4427014" y="1796513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Fetch Cache</a:t>
          </a:r>
          <a:endParaRPr lang="en-US" sz="2200" kern="1200" dirty="0"/>
        </a:p>
      </dsp:txBody>
      <dsp:txXfrm>
        <a:off x="4449875" y="1819374"/>
        <a:ext cx="1515349" cy="734813"/>
      </dsp:txXfrm>
    </dsp:sp>
    <dsp:sp modelId="{ED1EFF00-5CF6-4B1C-9799-B284458018F9}">
      <dsp:nvSpPr>
        <dsp:cNvPr id="0" name=""/>
        <dsp:cNvSpPr/>
      </dsp:nvSpPr>
      <dsp:spPr>
        <a:xfrm>
          <a:off x="5988085" y="2170719"/>
          <a:ext cx="62442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4428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84689" y="2171170"/>
        <a:ext cx="31221" cy="31221"/>
      </dsp:txXfrm>
    </dsp:sp>
    <dsp:sp modelId="{F8930EDA-31C9-4344-ADD5-34594DEC1D97}">
      <dsp:nvSpPr>
        <dsp:cNvPr id="0" name=""/>
        <dsp:cNvSpPr/>
      </dsp:nvSpPr>
      <dsp:spPr>
        <a:xfrm>
          <a:off x="6612514" y="1796513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Cache</a:t>
          </a:r>
          <a:endParaRPr lang="en-US" sz="2200" kern="1200" dirty="0"/>
        </a:p>
      </dsp:txBody>
      <dsp:txXfrm>
        <a:off x="6635375" y="1819374"/>
        <a:ext cx="1515349" cy="734813"/>
      </dsp:txXfrm>
    </dsp:sp>
    <dsp:sp modelId="{333D8A3C-6A95-4353-9386-D4DE914F8470}">
      <dsp:nvSpPr>
        <dsp:cNvPr id="0" name=""/>
        <dsp:cNvSpPr/>
      </dsp:nvSpPr>
      <dsp:spPr>
        <a:xfrm>
          <a:off x="56013" y="2020917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Predictor</a:t>
          </a:r>
          <a:endParaRPr lang="en-US" sz="2200" kern="1200" dirty="0"/>
        </a:p>
      </dsp:txBody>
      <dsp:txXfrm>
        <a:off x="78874" y="2043778"/>
        <a:ext cx="1515349" cy="734813"/>
      </dsp:txXfrm>
    </dsp:sp>
    <dsp:sp modelId="{EF9BF24D-BA73-4AB2-B8B4-79EFCE174D77}">
      <dsp:nvSpPr>
        <dsp:cNvPr id="0" name=""/>
        <dsp:cNvSpPr/>
      </dsp:nvSpPr>
      <dsp:spPr>
        <a:xfrm>
          <a:off x="56013" y="3142937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HTTP Listener</a:t>
          </a:r>
          <a:endParaRPr lang="en-US" sz="2200" kern="1200" dirty="0"/>
        </a:p>
      </dsp:txBody>
      <dsp:txXfrm>
        <a:off x="78874" y="3165798"/>
        <a:ext cx="1515349" cy="734813"/>
      </dsp:txXfrm>
    </dsp:sp>
    <dsp:sp modelId="{545C5545-18F6-4D89-8342-17A1ED3E995E}">
      <dsp:nvSpPr>
        <dsp:cNvPr id="0" name=""/>
        <dsp:cNvSpPr/>
      </dsp:nvSpPr>
      <dsp:spPr>
        <a:xfrm rot="19457599">
          <a:off x="1544806" y="3292739"/>
          <a:ext cx="76898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8986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10075" y="3289577"/>
        <a:ext cx="38449" cy="38449"/>
      </dsp:txXfrm>
    </dsp:sp>
    <dsp:sp modelId="{B237FE70-61A9-4DB9-AFB9-793DB330E442}">
      <dsp:nvSpPr>
        <dsp:cNvPr id="0" name=""/>
        <dsp:cNvSpPr/>
      </dsp:nvSpPr>
      <dsp:spPr>
        <a:xfrm>
          <a:off x="2241514" y="2694129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HTML Parser</a:t>
          </a:r>
          <a:endParaRPr lang="en-US" sz="2200" kern="1200" dirty="0"/>
        </a:p>
      </dsp:txBody>
      <dsp:txXfrm>
        <a:off x="2264375" y="2716990"/>
        <a:ext cx="1515349" cy="734813"/>
      </dsp:txXfrm>
    </dsp:sp>
    <dsp:sp modelId="{89AB91CB-6A69-464E-88DD-CD894DBDB005}">
      <dsp:nvSpPr>
        <dsp:cNvPr id="0" name=""/>
        <dsp:cNvSpPr/>
      </dsp:nvSpPr>
      <dsp:spPr>
        <a:xfrm rot="2142401">
          <a:off x="1544806" y="3741547"/>
          <a:ext cx="76898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8986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10075" y="3738385"/>
        <a:ext cx="38449" cy="38449"/>
      </dsp:txXfrm>
    </dsp:sp>
    <dsp:sp modelId="{E66C17E0-DD6D-4EB4-8055-24CF70B27A4A}">
      <dsp:nvSpPr>
        <dsp:cNvPr id="0" name=""/>
        <dsp:cNvSpPr/>
      </dsp:nvSpPr>
      <dsp:spPr>
        <a:xfrm>
          <a:off x="2241514" y="3591745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HTTP Fetch</a:t>
          </a:r>
          <a:endParaRPr lang="en-US" sz="2200" kern="1200" dirty="0"/>
        </a:p>
      </dsp:txBody>
      <dsp:txXfrm>
        <a:off x="2264375" y="3614606"/>
        <a:ext cx="1515349" cy="734813"/>
      </dsp:txXfrm>
    </dsp:sp>
    <dsp:sp modelId="{678343A8-D487-43C1-AF64-4112243DDFB9}">
      <dsp:nvSpPr>
        <dsp:cNvPr id="0" name=""/>
        <dsp:cNvSpPr/>
      </dsp:nvSpPr>
      <dsp:spPr>
        <a:xfrm>
          <a:off x="3802585" y="3965951"/>
          <a:ext cx="62442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4428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9189" y="3966403"/>
        <a:ext cx="31221" cy="31221"/>
      </dsp:txXfrm>
    </dsp:sp>
    <dsp:sp modelId="{CF2F9774-C378-403F-A2F3-292C237FB319}">
      <dsp:nvSpPr>
        <dsp:cNvPr id="0" name=""/>
        <dsp:cNvSpPr/>
      </dsp:nvSpPr>
      <dsp:spPr>
        <a:xfrm>
          <a:off x="4427014" y="3591745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Fetch Web</a:t>
          </a:r>
          <a:endParaRPr lang="en-US" sz="2200" kern="1200" dirty="0"/>
        </a:p>
      </dsp:txBody>
      <dsp:txXfrm>
        <a:off x="4449875" y="3614606"/>
        <a:ext cx="1515349" cy="734813"/>
      </dsp:txXfrm>
    </dsp:sp>
    <dsp:sp modelId="{E8731772-0265-4433-BBE7-550EA133D9D9}">
      <dsp:nvSpPr>
        <dsp:cNvPr id="0" name=""/>
        <dsp:cNvSpPr/>
      </dsp:nvSpPr>
      <dsp:spPr>
        <a:xfrm>
          <a:off x="5988085" y="3965951"/>
          <a:ext cx="62442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4428" y="16062"/>
              </a:lnTo>
            </a:path>
          </a:pathLst>
        </a:custGeom>
        <a:noFill/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84689" y="3966403"/>
        <a:ext cx="31221" cy="31221"/>
      </dsp:txXfrm>
    </dsp:sp>
    <dsp:sp modelId="{39B008C9-5746-4617-9AF4-B9A5E5551CB8}">
      <dsp:nvSpPr>
        <dsp:cNvPr id="0" name=""/>
        <dsp:cNvSpPr/>
      </dsp:nvSpPr>
      <dsp:spPr>
        <a:xfrm>
          <a:off x="6612514" y="3591745"/>
          <a:ext cx="1561071" cy="78053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Web</a:t>
          </a:r>
          <a:endParaRPr lang="en-US" sz="2200" kern="1200" dirty="0"/>
        </a:p>
      </dsp:txBody>
      <dsp:txXfrm>
        <a:off x="6635375" y="3614606"/>
        <a:ext cx="1515349" cy="7348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3EAA1-E545-45A2-80FD-C2C76685AC14}">
      <dsp:nvSpPr>
        <dsp:cNvPr id="0" name=""/>
        <dsp:cNvSpPr/>
      </dsp:nvSpPr>
      <dsp:spPr>
        <a:xfrm>
          <a:off x="223394" y="24799"/>
          <a:ext cx="8680813" cy="1262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0041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Planning</a:t>
          </a:r>
          <a:endParaRPr lang="en-US" sz="1900" kern="1200" dirty="0"/>
        </a:p>
      </dsp:txBody>
      <dsp:txXfrm>
        <a:off x="223394" y="340407"/>
        <a:ext cx="8365205" cy="631217"/>
      </dsp:txXfrm>
    </dsp:sp>
    <dsp:sp modelId="{3D4C1869-CDF2-434B-9915-BAA139030AC3}">
      <dsp:nvSpPr>
        <dsp:cNvPr id="0" name=""/>
        <dsp:cNvSpPr/>
      </dsp:nvSpPr>
      <dsp:spPr>
        <a:xfrm>
          <a:off x="223394" y="996688"/>
          <a:ext cx="1604387" cy="23180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Oct 15, 2012 – Nov 19, 2012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Initial design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Project analysis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Task breakdown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Risk assessment</a:t>
          </a:r>
          <a:endParaRPr lang="en-US" sz="1600" kern="1200" dirty="0"/>
        </a:p>
      </dsp:txBody>
      <dsp:txXfrm>
        <a:off x="223394" y="996688"/>
        <a:ext cx="1604387" cy="2318030"/>
      </dsp:txXfrm>
    </dsp:sp>
    <dsp:sp modelId="{A55233D7-2E99-4E42-935F-607ADA7CBA27}">
      <dsp:nvSpPr>
        <dsp:cNvPr id="0" name=""/>
        <dsp:cNvSpPr/>
      </dsp:nvSpPr>
      <dsp:spPr>
        <a:xfrm>
          <a:off x="1827609" y="445773"/>
          <a:ext cx="7076599" cy="1262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2419866"/>
            <a:satOff val="809"/>
            <a:lumOff val="-3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0041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Initial setup</a:t>
          </a:r>
          <a:endParaRPr lang="en-US" sz="1900" kern="1200" dirty="0"/>
        </a:p>
      </dsp:txBody>
      <dsp:txXfrm>
        <a:off x="1827609" y="761381"/>
        <a:ext cx="6760991" cy="631217"/>
      </dsp:txXfrm>
    </dsp:sp>
    <dsp:sp modelId="{9B8EAE54-E446-48DE-970A-35EBBF44D366}">
      <dsp:nvSpPr>
        <dsp:cNvPr id="0" name=""/>
        <dsp:cNvSpPr/>
      </dsp:nvSpPr>
      <dsp:spPr>
        <a:xfrm>
          <a:off x="1827609" y="1417662"/>
          <a:ext cx="1604387" cy="23180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-2419866"/>
              <a:satOff val="809"/>
              <a:lumOff val="-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Nov 19, 2012 – Nov 26, 2012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Git</a:t>
          </a:r>
          <a:r>
            <a:rPr lang="en-US" sz="1600" kern="1200" dirty="0" smtClean="0"/>
            <a:t> repository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Coding standards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Function names</a:t>
          </a:r>
          <a:endParaRPr lang="en-US" sz="1600" kern="1200" dirty="0"/>
        </a:p>
      </dsp:txBody>
      <dsp:txXfrm>
        <a:off x="1827609" y="1417662"/>
        <a:ext cx="1604387" cy="2318030"/>
      </dsp:txXfrm>
    </dsp:sp>
    <dsp:sp modelId="{00758A7A-712E-488E-85BB-80AF0EAAECDD}">
      <dsp:nvSpPr>
        <dsp:cNvPr id="0" name=""/>
        <dsp:cNvSpPr/>
      </dsp:nvSpPr>
      <dsp:spPr>
        <a:xfrm>
          <a:off x="3431823" y="866746"/>
          <a:ext cx="5472384" cy="1262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4839731"/>
            <a:satOff val="1619"/>
            <a:lumOff val="-7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0041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Coding and Unit Testing</a:t>
          </a:r>
          <a:endParaRPr lang="en-US" sz="1900" kern="1200" dirty="0"/>
        </a:p>
      </dsp:txBody>
      <dsp:txXfrm>
        <a:off x="3431823" y="1182354"/>
        <a:ext cx="5156776" cy="631217"/>
      </dsp:txXfrm>
    </dsp:sp>
    <dsp:sp modelId="{A3D61497-62E3-46FB-B067-FF761DF3B458}">
      <dsp:nvSpPr>
        <dsp:cNvPr id="0" name=""/>
        <dsp:cNvSpPr/>
      </dsp:nvSpPr>
      <dsp:spPr>
        <a:xfrm>
          <a:off x="3431823" y="1838635"/>
          <a:ext cx="1604387" cy="23180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-4839731"/>
              <a:satOff val="1619"/>
              <a:lumOff val="-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Nov 26, 2012 – Jan 28, 2012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Individual coding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Handling issues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Testing code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Scripted Tests</a:t>
          </a:r>
          <a:endParaRPr lang="en-US" sz="1600" kern="1200" dirty="0"/>
        </a:p>
      </dsp:txBody>
      <dsp:txXfrm>
        <a:off x="3431823" y="1838635"/>
        <a:ext cx="1604387" cy="2318030"/>
      </dsp:txXfrm>
    </dsp:sp>
    <dsp:sp modelId="{80133A82-62DB-4026-AFA6-3D94C7F19417}">
      <dsp:nvSpPr>
        <dsp:cNvPr id="0" name=""/>
        <dsp:cNvSpPr/>
      </dsp:nvSpPr>
      <dsp:spPr>
        <a:xfrm>
          <a:off x="5036905" y="1287720"/>
          <a:ext cx="3867302" cy="1262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7259597"/>
            <a:satOff val="2428"/>
            <a:lumOff val="-1058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0041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Project Assembly</a:t>
          </a:r>
          <a:endParaRPr lang="en-US" sz="1900" kern="1200" dirty="0"/>
        </a:p>
      </dsp:txBody>
      <dsp:txXfrm>
        <a:off x="5036905" y="1603328"/>
        <a:ext cx="3551694" cy="631217"/>
      </dsp:txXfrm>
    </dsp:sp>
    <dsp:sp modelId="{07174A00-89EF-43FF-AFC9-555E4D1E9725}">
      <dsp:nvSpPr>
        <dsp:cNvPr id="0" name=""/>
        <dsp:cNvSpPr/>
      </dsp:nvSpPr>
      <dsp:spPr>
        <a:xfrm>
          <a:off x="5036905" y="2259609"/>
          <a:ext cx="1604387" cy="23180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-7259597"/>
              <a:satOff val="2428"/>
              <a:lumOff val="-10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Jan 28, 2013 – Feb 11, 2013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Combining units into a whole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Dealing with issues that arise</a:t>
          </a:r>
          <a:endParaRPr lang="en-US" sz="1600" kern="1200" dirty="0"/>
        </a:p>
      </dsp:txBody>
      <dsp:txXfrm>
        <a:off x="5036905" y="2259609"/>
        <a:ext cx="1604387" cy="2318030"/>
      </dsp:txXfrm>
    </dsp:sp>
    <dsp:sp modelId="{D236BA5A-852E-4D40-ADEB-36E0C85AD4DD}">
      <dsp:nvSpPr>
        <dsp:cNvPr id="0" name=""/>
        <dsp:cNvSpPr/>
      </dsp:nvSpPr>
      <dsp:spPr>
        <a:xfrm>
          <a:off x="6641120" y="1708693"/>
          <a:ext cx="2263088" cy="1262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9679462"/>
            <a:satOff val="3238"/>
            <a:lumOff val="-1411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0041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Project Testing</a:t>
          </a:r>
          <a:endParaRPr lang="en-US" sz="1900" kern="1200" dirty="0"/>
        </a:p>
      </dsp:txBody>
      <dsp:txXfrm>
        <a:off x="6641120" y="2024301"/>
        <a:ext cx="1947480" cy="631217"/>
      </dsp:txXfrm>
    </dsp:sp>
    <dsp:sp modelId="{3D46E3DE-48EB-4264-8C15-A46928BE01FE}">
      <dsp:nvSpPr>
        <dsp:cNvPr id="0" name=""/>
        <dsp:cNvSpPr/>
      </dsp:nvSpPr>
      <dsp:spPr>
        <a:xfrm>
          <a:off x="6641120" y="2680582"/>
          <a:ext cx="1604387" cy="23180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-9679462"/>
              <a:satOff val="3238"/>
              <a:lumOff val="-1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Feb 11, 2013 – Mar 11, 2013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 Server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Cache compression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Additional functionality</a:t>
          </a:r>
          <a:endParaRPr lang="en-US" sz="1600" kern="1200" dirty="0"/>
        </a:p>
      </dsp:txBody>
      <dsp:txXfrm>
        <a:off x="6641120" y="2680582"/>
        <a:ext cx="1604387" cy="2318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D9EE1AF-BA66-4F3F-893D-9807F67DA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0A9F1B3-9E20-43BA-BA0F-13DB22FABA95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0A9F1B3-9E20-43BA-BA0F-13DB22FABA95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D9EE1AF-BA66-4F3F-893D-9807F67DAE3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17" Type="http://schemas.openxmlformats.org/officeDocument/2006/relationships/image" Target="../media/image17.jpg"/><Relationship Id="rId2" Type="http://schemas.openxmlformats.org/officeDocument/2006/relationships/image" Target="../media/image2.jpg"/><Relationship Id="rId16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5" Type="http://schemas.openxmlformats.org/officeDocument/2006/relationships/image" Target="../media/image15.jp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R-logo-re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52400" y="0"/>
            <a:ext cx="9338830" cy="6858000"/>
          </a:xfr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5257800" y="228600"/>
            <a:ext cx="3886200" cy="1676400"/>
          </a:xfrm>
          <a:prstGeom prst="rect">
            <a:avLst/>
          </a:prstGeom>
        </p:spPr>
        <p:txBody>
          <a:bodyPr vert="horz" lIns="91440" tIns="45720" rIns="91440" bIns="45720" numCol="1" rtlCol="0">
            <a:normAutofit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Fredrik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Fostvedt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Joseph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Schutz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Eric Smith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0" y="228600"/>
            <a:ext cx="3200400" cy="1752600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 dirty="0" smtClean="0"/>
              <a:t>Suzanna </a:t>
            </a:r>
            <a:r>
              <a:rPr lang="en-US" sz="3200" dirty="0" err="1" smtClean="0"/>
              <a:t>Kangas</a:t>
            </a:r>
            <a:endParaRPr lang="en-US" sz="3200" dirty="0" smtClean="0"/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Daniel Leblanc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Lucas Berge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r>
              <a:rPr lang="en-US" dirty="0" smtClean="0"/>
              <a:t>Comic A gets updated this many times.</a:t>
            </a:r>
          </a:p>
          <a:p>
            <a:r>
              <a:rPr lang="en-US" dirty="0" smtClean="0"/>
              <a:t>Comic A has these quirks.</a:t>
            </a:r>
          </a:p>
          <a:p>
            <a:r>
              <a:rPr lang="en-US" dirty="0" smtClean="0"/>
              <a:t>Comic A decides randomly to update.</a:t>
            </a:r>
          </a:p>
          <a:p>
            <a:r>
              <a:rPr lang="en-US" dirty="0" smtClean="0"/>
              <a:t>Our super-</a:t>
            </a:r>
            <a:r>
              <a:rPr lang="en-US" dirty="0" err="1" smtClean="0"/>
              <a:t>dee</a:t>
            </a:r>
            <a:r>
              <a:rPr lang="en-US" dirty="0" smtClean="0"/>
              <a:t>-duper Rocket Booster does this.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Scenario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4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r>
              <a:rPr lang="en-US" dirty="0" smtClean="0"/>
              <a:t>…Just in case we come up with 3. I think 3 is good…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Scenario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8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pPr algn="r"/>
            <a:r>
              <a:rPr lang="en-US" dirty="0" smtClean="0"/>
              <a:t>Rocket Booster Architecture</a:t>
            </a:r>
            <a:endParaRPr lang="en-US" dirty="0"/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9245933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81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r>
              <a:rPr lang="en-US" dirty="0" smtClean="0"/>
              <a:t>He thinks we all rock da </a:t>
            </a:r>
            <a:r>
              <a:rPr lang="en-US" dirty="0" err="1" smtClean="0"/>
              <a:t>hauuuse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Customer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8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Design</a:t>
            </a:r>
          </a:p>
          <a:p>
            <a:r>
              <a:rPr lang="en-US" dirty="0" smtClean="0"/>
              <a:t>Coding</a:t>
            </a:r>
          </a:p>
          <a:p>
            <a:r>
              <a:rPr lang="en-US" dirty="0" smtClean="0"/>
              <a:t>More Coding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More Coding</a:t>
            </a:r>
          </a:p>
          <a:p>
            <a:r>
              <a:rPr lang="en-US" dirty="0" smtClean="0"/>
              <a:t>Combining</a:t>
            </a:r>
          </a:p>
          <a:p>
            <a:r>
              <a:rPr lang="en-US" dirty="0" smtClean="0"/>
              <a:t>Debugging</a:t>
            </a:r>
          </a:p>
          <a:p>
            <a:r>
              <a:rPr lang="en-US" dirty="0" smtClean="0"/>
              <a:t>More Debugging</a:t>
            </a:r>
          </a:p>
          <a:p>
            <a:pPr lvl="6"/>
            <a:r>
              <a:rPr lang="en-US" dirty="0" smtClean="0"/>
              <a:t>Delivery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3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r>
              <a:rPr lang="en-US" dirty="0" smtClean="0"/>
              <a:t>Initial Design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Process</a:t>
            </a:r>
            <a:endParaRPr lang="en-US" dirty="0"/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8394203"/>
              </p:ext>
            </p:extLst>
          </p:nvPr>
        </p:nvGraphicFramePr>
        <p:xfrm>
          <a:off x="0" y="1600200"/>
          <a:ext cx="9127603" cy="5023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913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r>
              <a:rPr lang="en-US" dirty="0" smtClean="0"/>
              <a:t>We think our project is going to soar high!</a:t>
            </a:r>
          </a:p>
          <a:p>
            <a:r>
              <a:rPr lang="en-US" dirty="0" smtClean="0"/>
              <a:t>Possible enhancement 1 – data compression</a:t>
            </a:r>
          </a:p>
          <a:p>
            <a:r>
              <a:rPr lang="en-US" dirty="0" smtClean="0"/>
              <a:t>Possible enhancement 2 – speed</a:t>
            </a:r>
          </a:p>
          <a:p>
            <a:r>
              <a:rPr lang="en-US" dirty="0" smtClean="0"/>
              <a:t>Possible enhancement 3 – hardware.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…The Possibilities…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79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Daniel Leblanc – Team Lead and debugging</a:t>
            </a:r>
          </a:p>
          <a:p>
            <a:r>
              <a:rPr lang="en-US" dirty="0" smtClean="0"/>
              <a:t>Joseph </a:t>
            </a:r>
            <a:r>
              <a:rPr lang="en-US" dirty="0" err="1" smtClean="0"/>
              <a:t>Schutz</a:t>
            </a:r>
            <a:r>
              <a:rPr lang="en-US" dirty="0" smtClean="0"/>
              <a:t> – Server and testing environment</a:t>
            </a:r>
          </a:p>
          <a:p>
            <a:r>
              <a:rPr lang="en-US" dirty="0" smtClean="0"/>
              <a:t>Fredrik </a:t>
            </a:r>
            <a:r>
              <a:rPr lang="en-US" dirty="0" err="1" smtClean="0"/>
              <a:t>Fostvedt</a:t>
            </a:r>
            <a:r>
              <a:rPr lang="en-US" dirty="0" smtClean="0"/>
              <a:t> – Predictor and scheduler</a:t>
            </a:r>
          </a:p>
          <a:p>
            <a:r>
              <a:rPr lang="en-US" dirty="0" smtClean="0"/>
              <a:t>Eric Smith – Comparison, new comic check, and history check</a:t>
            </a:r>
          </a:p>
          <a:p>
            <a:r>
              <a:rPr lang="en-US" dirty="0" smtClean="0"/>
              <a:t>Lucas Berge – HTTP listener, parser, fetch, and fetch web</a:t>
            </a:r>
          </a:p>
          <a:p>
            <a:r>
              <a:rPr lang="en-US" dirty="0" smtClean="0"/>
              <a:t>Suzanna </a:t>
            </a:r>
            <a:r>
              <a:rPr lang="en-US" dirty="0" err="1" smtClean="0"/>
              <a:t>Kangas</a:t>
            </a:r>
            <a:r>
              <a:rPr lang="en-US" dirty="0"/>
              <a:t> </a:t>
            </a:r>
            <a:r>
              <a:rPr lang="en-US" dirty="0" smtClean="0"/>
              <a:t>– Cache and </a:t>
            </a:r>
            <a:r>
              <a:rPr lang="en-US" dirty="0" err="1" smtClean="0"/>
              <a:t>Pagetree</a:t>
            </a:r>
            <a:r>
              <a:rPr lang="en-US" dirty="0" smtClean="0"/>
              <a:t> object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Go team, go!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1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Plan ahead</a:t>
            </a:r>
          </a:p>
          <a:p>
            <a:r>
              <a:rPr lang="en-US" dirty="0" smtClean="0"/>
              <a:t>Be chill but on top of things</a:t>
            </a:r>
          </a:p>
          <a:p>
            <a:r>
              <a:rPr lang="en-US" dirty="0" smtClean="0"/>
              <a:t>Don’t be afraid to eat a burrito during meetings</a:t>
            </a:r>
          </a:p>
          <a:p>
            <a:r>
              <a:rPr lang="en-US" dirty="0" smtClean="0"/>
              <a:t>Never EVER play Ricochet Robots with this team </a:t>
            </a:r>
            <a:r>
              <a:rPr lang="en-US" smtClean="0"/>
              <a:t>and expect to win.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Lessons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52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87" y="1809750"/>
            <a:ext cx="4457700" cy="571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550695"/>
            <a:ext cx="4457700" cy="5715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5486400"/>
            <a:ext cx="5943600" cy="762000"/>
          </a:xfrm>
          <a:prstGeom prst="rect">
            <a:avLst/>
          </a:prstGeom>
        </p:spPr>
      </p:pic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5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9" y="4495800"/>
            <a:ext cx="2362313" cy="2362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6070441"/>
            <a:ext cx="4457700" cy="571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216" y="762000"/>
            <a:ext cx="3554380" cy="18699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586" y="2381250"/>
            <a:ext cx="2475944" cy="13883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87" y="2211946"/>
            <a:ext cx="1571625" cy="2133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12" y="2458161"/>
            <a:ext cx="3543288" cy="14568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575" y="4002474"/>
            <a:ext cx="3748050" cy="15410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329" y="5067300"/>
            <a:ext cx="952500" cy="952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83" y="302498"/>
            <a:ext cx="4457700" cy="571500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81" y="3633862"/>
            <a:ext cx="2345625" cy="2866875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4800"/>
            <a:ext cx="5943600" cy="762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332" y="3704356"/>
            <a:ext cx="4457700" cy="571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358" y="3136573"/>
            <a:ext cx="4457700" cy="571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381000"/>
            <a:ext cx="2514600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r>
              <a:rPr lang="en-US" dirty="0" smtClean="0"/>
              <a:t>Comic Rocket – a super cool online comic tracker</a:t>
            </a:r>
          </a:p>
          <a:p>
            <a:r>
              <a:rPr lang="en-US" dirty="0" smtClean="0"/>
              <a:t>Comic updates – absolute necessity to pull fresh comics </a:t>
            </a:r>
            <a:r>
              <a:rPr lang="en-US" dirty="0" err="1" smtClean="0"/>
              <a:t>asap</a:t>
            </a:r>
            <a:endParaRPr lang="en-US" dirty="0" smtClean="0"/>
          </a:p>
          <a:p>
            <a:pPr lvl="1"/>
            <a:r>
              <a:rPr lang="en-US" dirty="0" smtClean="0"/>
              <a:t>Regular and irregular updates</a:t>
            </a:r>
          </a:p>
          <a:p>
            <a:pPr lvl="1"/>
            <a:r>
              <a:rPr lang="en-US" dirty="0" smtClean="0"/>
              <a:t>Differing schedules for each comic</a:t>
            </a:r>
          </a:p>
          <a:p>
            <a:r>
              <a:rPr lang="en-US" dirty="0" smtClean="0"/>
              <a:t>Rocket Booster – update predictor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Rocket Booster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r>
              <a:rPr lang="en-US" dirty="0" smtClean="0"/>
              <a:t>Amazing stat 1</a:t>
            </a:r>
          </a:p>
          <a:p>
            <a:r>
              <a:rPr lang="en-US" dirty="0" smtClean="0"/>
              <a:t>Amazing stat 2</a:t>
            </a:r>
          </a:p>
          <a:p>
            <a:r>
              <a:rPr lang="en-US" dirty="0" smtClean="0"/>
              <a:t>Mediocre stat 3 (because a list isn’t long enough until it has 3 elements.)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Some stats on comics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4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r>
              <a:rPr lang="en-US" dirty="0" smtClean="0"/>
              <a:t>Sponsor!</a:t>
            </a:r>
          </a:p>
          <a:p>
            <a:r>
              <a:rPr lang="en-US" dirty="0" smtClean="0"/>
              <a:t>Customized to meet sponsor’s needs</a:t>
            </a:r>
          </a:p>
          <a:p>
            <a:r>
              <a:rPr lang="en-US" dirty="0" smtClean="0"/>
              <a:t>:D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Audience?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5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r>
              <a:rPr lang="en-US" dirty="0" smtClean="0"/>
              <a:t>Amazing stat 1</a:t>
            </a:r>
          </a:p>
          <a:p>
            <a:r>
              <a:rPr lang="en-US" dirty="0" smtClean="0"/>
              <a:t>Amazing stat 2</a:t>
            </a:r>
          </a:p>
          <a:p>
            <a:r>
              <a:rPr lang="en-US" dirty="0" smtClean="0"/>
              <a:t>Mediocre stat 3 (because a list isn’t long enough until it has 3 elements.)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Some stats on sponsor??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5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r>
              <a:rPr lang="en-US" dirty="0" smtClean="0"/>
              <a:t>Predictor</a:t>
            </a:r>
          </a:p>
          <a:p>
            <a:r>
              <a:rPr lang="en-US" dirty="0" smtClean="0"/>
              <a:t>Cache</a:t>
            </a:r>
          </a:p>
          <a:p>
            <a:r>
              <a:rPr lang="en-US" dirty="0" smtClean="0"/>
              <a:t>Web fetch</a:t>
            </a:r>
          </a:p>
          <a:p>
            <a:r>
              <a:rPr lang="en-US" dirty="0" smtClean="0"/>
              <a:t>Alternatively, what does </a:t>
            </a:r>
            <a:r>
              <a:rPr lang="en-US" dirty="0" err="1" smtClean="0"/>
              <a:t>Jaimey</a:t>
            </a:r>
            <a:r>
              <a:rPr lang="en-US" dirty="0" smtClean="0"/>
              <a:t> see when he uses our API?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Our Awesome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5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r>
              <a:rPr lang="en-US" dirty="0" smtClean="0"/>
              <a:t>Not very demonstrable, but we’ll give it a shot. Here’s a pretty picture: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Project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9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r>
              <a:rPr lang="en-US" dirty="0" smtClean="0"/>
              <a:t>Comic A gets updated this many times.</a:t>
            </a:r>
          </a:p>
          <a:p>
            <a:r>
              <a:rPr lang="en-US" dirty="0" smtClean="0"/>
              <a:t>Comic A has these quirks.</a:t>
            </a:r>
          </a:p>
          <a:p>
            <a:r>
              <a:rPr lang="en-US" dirty="0" smtClean="0"/>
              <a:t>Comic A decides randomly to update.</a:t>
            </a:r>
          </a:p>
          <a:p>
            <a:r>
              <a:rPr lang="en-US" dirty="0" smtClean="0"/>
              <a:t>Our super-</a:t>
            </a:r>
            <a:r>
              <a:rPr lang="en-US" dirty="0" err="1" smtClean="0"/>
              <a:t>dee</a:t>
            </a:r>
            <a:r>
              <a:rPr lang="en-US" dirty="0" smtClean="0"/>
              <a:t>-duper Rocket Booster does this.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Scenario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3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3622</TotalTime>
  <Words>492</Words>
  <Application>Microsoft Office PowerPoint</Application>
  <PresentationFormat>On-screen Show (4:3)</PresentationFormat>
  <Paragraphs>115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Technic</vt:lpstr>
      <vt:lpstr>PowerPoint Presentation</vt:lpstr>
      <vt:lpstr>PowerPoint Presentation</vt:lpstr>
      <vt:lpstr>Rocket Booster</vt:lpstr>
      <vt:lpstr>Some stats on comics</vt:lpstr>
      <vt:lpstr>Audience?</vt:lpstr>
      <vt:lpstr>Some stats on sponsor??</vt:lpstr>
      <vt:lpstr>Our Awesome Product</vt:lpstr>
      <vt:lpstr>Project Demo</vt:lpstr>
      <vt:lpstr>Scenario 1</vt:lpstr>
      <vt:lpstr>Scenario 2</vt:lpstr>
      <vt:lpstr>Scenario 3</vt:lpstr>
      <vt:lpstr>Rocket Booster Architecture</vt:lpstr>
      <vt:lpstr>Customer Feedback</vt:lpstr>
      <vt:lpstr>Process</vt:lpstr>
      <vt:lpstr>Process</vt:lpstr>
      <vt:lpstr>…The Possibilities…</vt:lpstr>
      <vt:lpstr>Go team, go!</vt:lpstr>
      <vt:lpstr>Lessons Learned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</dc:creator>
  <cp:lastModifiedBy>Suzanna Kangas</cp:lastModifiedBy>
  <cp:revision>75</cp:revision>
  <dcterms:created xsi:type="dcterms:W3CDTF">2012-11-20T22:19:47Z</dcterms:created>
  <dcterms:modified xsi:type="dcterms:W3CDTF">2013-03-12T01:36:53Z</dcterms:modified>
</cp:coreProperties>
</file>