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73" r:id="rId2"/>
    <p:sldId id="261" r:id="rId3"/>
    <p:sldId id="257" r:id="rId4"/>
    <p:sldId id="262" r:id="rId5"/>
    <p:sldId id="271" r:id="rId6"/>
    <p:sldId id="277" r:id="rId7"/>
    <p:sldId id="280" r:id="rId8"/>
    <p:sldId id="278" r:id="rId9"/>
    <p:sldId id="276" r:id="rId10"/>
    <p:sldId id="275" r:id="rId11"/>
    <p:sldId id="264" r:id="rId12"/>
    <p:sldId id="281" r:id="rId13"/>
    <p:sldId id="265" r:id="rId14"/>
    <p:sldId id="283" r:id="rId15"/>
    <p:sldId id="267" r:id="rId16"/>
    <p:sldId id="282" r:id="rId17"/>
    <p:sldId id="266" r:id="rId18"/>
    <p:sldId id="268" r:id="rId19"/>
    <p:sldId id="272" r:id="rId20"/>
    <p:sldId id="270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4" autoAdjust="0"/>
    <p:restoredTop sz="94660"/>
  </p:normalViewPr>
  <p:slideViewPr>
    <p:cSldViewPr>
      <p:cViewPr>
        <p:scale>
          <a:sx n="82" d="100"/>
          <a:sy n="82" d="100"/>
        </p:scale>
        <p:origin x="-99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908DB8-240E-4F8F-9248-149448C396E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B43E3E-31D9-4C5A-AB75-2A36995CDC31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Scheduler</a:t>
          </a:r>
          <a:endParaRPr lang="en-US" dirty="0"/>
        </a:p>
      </dgm:t>
    </dgm:pt>
    <dgm:pt modelId="{DAEA29BB-7BD4-4BEC-9B47-9F22B854BAA9}" type="parTrans" cxnId="{6B5CD40C-50EE-4AF1-9CED-B927A1DAF0C7}">
      <dgm:prSet/>
      <dgm:spPr/>
      <dgm:t>
        <a:bodyPr/>
        <a:lstStyle/>
        <a:p>
          <a:endParaRPr lang="en-US"/>
        </a:p>
      </dgm:t>
    </dgm:pt>
    <dgm:pt modelId="{AE08F5D2-14F2-4B9A-8125-A15509125B36}" type="sibTrans" cxnId="{6B5CD40C-50EE-4AF1-9CED-B927A1DAF0C7}">
      <dgm:prSet/>
      <dgm:spPr/>
      <dgm:t>
        <a:bodyPr/>
        <a:lstStyle/>
        <a:p>
          <a:endParaRPr lang="en-US"/>
        </a:p>
      </dgm:t>
    </dgm:pt>
    <dgm:pt modelId="{57C79888-8CF5-49D0-92F4-CA6A59A5D149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New Comic Check</a:t>
          </a:r>
          <a:endParaRPr lang="en-US" dirty="0"/>
        </a:p>
      </dgm:t>
    </dgm:pt>
    <dgm:pt modelId="{E3AAC3E1-3654-4090-A661-689E145A0524}" type="parTrans" cxnId="{67395F25-3726-4CD1-B979-A9D68D8E6A64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BC1F5084-1CA6-4970-82B1-83EF0BC0B72F}" type="sibTrans" cxnId="{67395F25-3726-4CD1-B979-A9D68D8E6A64}">
      <dgm:prSet/>
      <dgm:spPr/>
      <dgm:t>
        <a:bodyPr/>
        <a:lstStyle/>
        <a:p>
          <a:endParaRPr lang="en-US"/>
        </a:p>
      </dgm:t>
    </dgm:pt>
    <dgm:pt modelId="{F6C3B784-667A-4170-A284-A8E6EDB1D1B3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Compare</a:t>
          </a:r>
          <a:endParaRPr lang="en-US" dirty="0"/>
        </a:p>
      </dgm:t>
    </dgm:pt>
    <dgm:pt modelId="{1B371601-0C23-4BB6-B25A-3B178BEBA139}" type="parTrans" cxnId="{F1B2E946-7D75-468C-A93E-364ECE9F1AC3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BCE694A8-7D75-4508-9122-4FAB02313FEB}" type="sibTrans" cxnId="{F1B2E946-7D75-468C-A93E-364ECE9F1AC3}">
      <dgm:prSet/>
      <dgm:spPr/>
      <dgm:t>
        <a:bodyPr/>
        <a:lstStyle/>
        <a:p>
          <a:endParaRPr lang="en-US"/>
        </a:p>
      </dgm:t>
    </dgm:pt>
    <dgm:pt modelId="{B361832F-1402-4EA0-B8AE-EB0E6320BC26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Store Cache</a:t>
          </a:r>
          <a:endParaRPr lang="en-US" dirty="0"/>
        </a:p>
      </dgm:t>
    </dgm:pt>
    <dgm:pt modelId="{49A590E4-DDC1-46B4-9222-C6827A1F52C9}" type="parTrans" cxnId="{11F7024E-B529-49F2-80F5-DD5463D0CF3D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9FFCF486-DDE2-4A05-8EA5-EA44651EB3D2}" type="sibTrans" cxnId="{11F7024E-B529-49F2-80F5-DD5463D0CF3D}">
      <dgm:prSet/>
      <dgm:spPr/>
      <dgm:t>
        <a:bodyPr/>
        <a:lstStyle/>
        <a:p>
          <a:endParaRPr lang="en-US"/>
        </a:p>
      </dgm:t>
    </dgm:pt>
    <dgm:pt modelId="{885D10E2-14E0-403F-9C69-14B884615DDF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History Check</a:t>
          </a:r>
          <a:endParaRPr lang="en-US" dirty="0"/>
        </a:p>
      </dgm:t>
    </dgm:pt>
    <dgm:pt modelId="{BF6DE04D-AF9B-484D-862D-469FEEDF8461}" type="parTrans" cxnId="{71BC53B3-FFB1-43EA-86D5-A5ED1DC8FB32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38705494-BBA9-4447-BCA3-D4D53CE82EFA}" type="sibTrans" cxnId="{71BC53B3-FFB1-43EA-86D5-A5ED1DC8FB32}">
      <dgm:prSet/>
      <dgm:spPr/>
      <dgm:t>
        <a:bodyPr/>
        <a:lstStyle/>
        <a:p>
          <a:endParaRPr lang="en-US"/>
        </a:p>
      </dgm:t>
    </dgm:pt>
    <dgm:pt modelId="{2FFDC911-51B3-4BEA-9CF3-0D0B166A58AB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Fetch Cache</a:t>
          </a:r>
          <a:endParaRPr lang="en-US" dirty="0"/>
        </a:p>
      </dgm:t>
    </dgm:pt>
    <dgm:pt modelId="{A6B1487C-5509-48D2-85BC-6D301C960390}" type="parTrans" cxnId="{741071BD-CE9D-4002-8FA0-2549BEFC9086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5A36AA54-23D0-4B68-B5F4-264C49D58C5E}" type="sibTrans" cxnId="{741071BD-CE9D-4002-8FA0-2549BEFC9086}">
      <dgm:prSet/>
      <dgm:spPr/>
      <dgm:t>
        <a:bodyPr/>
        <a:lstStyle/>
        <a:p>
          <a:endParaRPr lang="en-US"/>
        </a:p>
      </dgm:t>
    </dgm:pt>
    <dgm:pt modelId="{5C41960D-E8EA-4D9C-A2D2-8C71AAB6681A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HTTP Listener</a:t>
          </a:r>
          <a:endParaRPr lang="en-US" dirty="0"/>
        </a:p>
      </dgm:t>
    </dgm:pt>
    <dgm:pt modelId="{1A432054-7E23-4783-8CFA-2A76F8647B17}" type="parTrans" cxnId="{E5C4E904-B030-42F1-889F-951B05CEF0A9}">
      <dgm:prSet/>
      <dgm:spPr/>
      <dgm:t>
        <a:bodyPr/>
        <a:lstStyle/>
        <a:p>
          <a:endParaRPr lang="en-US"/>
        </a:p>
      </dgm:t>
    </dgm:pt>
    <dgm:pt modelId="{626DBEA1-D012-4991-BE68-0D6B6768C33A}" type="sibTrans" cxnId="{E5C4E904-B030-42F1-889F-951B05CEF0A9}">
      <dgm:prSet/>
      <dgm:spPr/>
      <dgm:t>
        <a:bodyPr/>
        <a:lstStyle/>
        <a:p>
          <a:endParaRPr lang="en-US"/>
        </a:p>
      </dgm:t>
    </dgm:pt>
    <dgm:pt modelId="{71F43EDF-348A-449C-9BFF-30BDD6F1F18C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HTTP Fetch</a:t>
          </a:r>
          <a:endParaRPr lang="en-US" dirty="0"/>
        </a:p>
      </dgm:t>
    </dgm:pt>
    <dgm:pt modelId="{E6D0CEE9-EF07-4FD4-8D24-78AC1DD14F64}" type="parTrans" cxnId="{4E7C8473-845F-42F3-9C03-20C94E94D0A6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C665CE58-B550-43EC-9EA9-1DCE2D539215}" type="sibTrans" cxnId="{4E7C8473-845F-42F3-9C03-20C94E94D0A6}">
      <dgm:prSet/>
      <dgm:spPr/>
      <dgm:t>
        <a:bodyPr/>
        <a:lstStyle/>
        <a:p>
          <a:endParaRPr lang="en-US"/>
        </a:p>
      </dgm:t>
    </dgm:pt>
    <dgm:pt modelId="{334D2FB3-926C-41B0-906E-54F66799878A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Fetch Web</a:t>
          </a:r>
          <a:endParaRPr lang="en-US" dirty="0"/>
        </a:p>
      </dgm:t>
    </dgm:pt>
    <dgm:pt modelId="{8995AF86-C617-4566-9008-4F87C65FB6F3}" type="parTrans" cxnId="{A69A4874-55F2-4810-9FE7-911520CA3879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C3024241-B5A1-43F7-BA69-62572F4F0E51}" type="sibTrans" cxnId="{A69A4874-55F2-4810-9FE7-911520CA3879}">
      <dgm:prSet/>
      <dgm:spPr/>
      <dgm:t>
        <a:bodyPr/>
        <a:lstStyle/>
        <a:p>
          <a:endParaRPr lang="en-US"/>
        </a:p>
      </dgm:t>
    </dgm:pt>
    <dgm:pt modelId="{483E4F3D-E0F9-4922-B7EA-4AB2EE689FCE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Web</a:t>
          </a:r>
          <a:endParaRPr lang="en-US" dirty="0"/>
        </a:p>
      </dgm:t>
    </dgm:pt>
    <dgm:pt modelId="{7FAF93B3-1269-419A-8569-812DD75C3C93}" type="parTrans" cxnId="{1A842365-2E08-43A8-931A-72C23DD704D6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523996A6-7D51-49C3-8DF4-69FC5D8DAAC1}" type="sibTrans" cxnId="{1A842365-2E08-43A8-931A-72C23DD704D6}">
      <dgm:prSet/>
      <dgm:spPr/>
      <dgm:t>
        <a:bodyPr/>
        <a:lstStyle/>
        <a:p>
          <a:endParaRPr lang="en-US"/>
        </a:p>
      </dgm:t>
    </dgm:pt>
    <dgm:pt modelId="{60267520-D4F2-465B-BABE-0C587124230D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Cache</a:t>
          </a:r>
          <a:endParaRPr lang="en-US" dirty="0"/>
        </a:p>
      </dgm:t>
    </dgm:pt>
    <dgm:pt modelId="{67F9AFD4-C4F1-4A08-94B0-6469C71D951F}" type="parTrans" cxnId="{02F46486-4559-4107-A3ED-203848D628FA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85093653-CD5C-4CD6-AFAE-BFF75217C7CF}" type="sibTrans" cxnId="{02F46486-4559-4107-A3ED-203848D628FA}">
      <dgm:prSet/>
      <dgm:spPr/>
      <dgm:t>
        <a:bodyPr/>
        <a:lstStyle/>
        <a:p>
          <a:endParaRPr lang="en-US"/>
        </a:p>
      </dgm:t>
    </dgm:pt>
    <dgm:pt modelId="{41B2701C-86B0-4B2B-9B33-9621BEFAA1AF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mtClean="0"/>
            <a:t>HTML Parser</a:t>
          </a:r>
          <a:endParaRPr lang="en-US" dirty="0"/>
        </a:p>
      </dgm:t>
    </dgm:pt>
    <dgm:pt modelId="{8EABD690-076D-47AC-9669-51CC5E7DEB42}" type="parTrans" cxnId="{6EB95246-242F-4D77-B9FB-C449DF930EA5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68F3DA31-5338-4421-8636-1E7EFABC44AD}" type="sibTrans" cxnId="{6EB95246-242F-4D77-B9FB-C449DF930EA5}">
      <dgm:prSet/>
      <dgm:spPr/>
      <dgm:t>
        <a:bodyPr/>
        <a:lstStyle/>
        <a:p>
          <a:endParaRPr lang="en-US"/>
        </a:p>
      </dgm:t>
    </dgm:pt>
    <dgm:pt modelId="{BA56AEAB-DE92-4493-A1EF-7A1C25417F37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Predictor</a:t>
          </a:r>
          <a:endParaRPr lang="en-US" dirty="0"/>
        </a:p>
      </dgm:t>
    </dgm:pt>
    <dgm:pt modelId="{D992AE43-0879-47C9-8C94-D7CEDF82F86D}" type="parTrans" cxnId="{24967728-4D95-48E5-9076-A8B574004E12}">
      <dgm:prSet/>
      <dgm:spPr/>
      <dgm:t>
        <a:bodyPr/>
        <a:lstStyle/>
        <a:p>
          <a:endParaRPr lang="en-US"/>
        </a:p>
      </dgm:t>
    </dgm:pt>
    <dgm:pt modelId="{E2D77D75-FC56-4325-8D49-BEE903D267BA}" type="sibTrans" cxnId="{24967728-4D95-48E5-9076-A8B574004E12}">
      <dgm:prSet/>
      <dgm:spPr/>
      <dgm:t>
        <a:bodyPr/>
        <a:lstStyle/>
        <a:p>
          <a:endParaRPr lang="en-US"/>
        </a:p>
      </dgm:t>
    </dgm:pt>
    <dgm:pt modelId="{31C7623E-B749-44B2-8AD4-D61743AD39C6}" type="pres">
      <dgm:prSet presAssocID="{1C908DB8-240E-4F8F-9248-149448C396E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5650950-822A-4EC1-9826-A5D860918C48}" type="pres">
      <dgm:prSet presAssocID="{AAB43E3E-31D9-4C5A-AB75-2A36995CDC31}" presName="root1" presStyleCnt="0"/>
      <dgm:spPr/>
    </dgm:pt>
    <dgm:pt modelId="{581FED48-8D81-44AD-9CDD-6CB965937E5A}" type="pres">
      <dgm:prSet presAssocID="{AAB43E3E-31D9-4C5A-AB75-2A36995CDC31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00340E-5CF6-49C4-A7FE-4F9031AE42D0}" type="pres">
      <dgm:prSet presAssocID="{AAB43E3E-31D9-4C5A-AB75-2A36995CDC31}" presName="level2hierChild" presStyleCnt="0"/>
      <dgm:spPr/>
    </dgm:pt>
    <dgm:pt modelId="{38115208-EA73-4C96-9673-C5A6110AF6C2}" type="pres">
      <dgm:prSet presAssocID="{E3AAC3E1-3654-4090-A661-689E145A0524}" presName="conn2-1" presStyleLbl="parChTrans1D2" presStyleIdx="0" presStyleCnt="4"/>
      <dgm:spPr/>
    </dgm:pt>
    <dgm:pt modelId="{85CA3910-0AD3-41A4-BD6F-91525B16F4C3}" type="pres">
      <dgm:prSet presAssocID="{E3AAC3E1-3654-4090-A661-689E145A0524}" presName="connTx" presStyleLbl="parChTrans1D2" presStyleIdx="0" presStyleCnt="4"/>
      <dgm:spPr/>
    </dgm:pt>
    <dgm:pt modelId="{9327652A-BFC2-42B8-BD2B-F2C8EB67753D}" type="pres">
      <dgm:prSet presAssocID="{57C79888-8CF5-49D0-92F4-CA6A59A5D149}" presName="root2" presStyleCnt="0"/>
      <dgm:spPr/>
    </dgm:pt>
    <dgm:pt modelId="{656FDF11-60E6-485F-A2FC-7772D77D7F66}" type="pres">
      <dgm:prSet presAssocID="{57C79888-8CF5-49D0-92F4-CA6A59A5D149}" presName="LevelTwoTextNode" presStyleLbl="node2" presStyleIdx="0" presStyleCnt="4">
        <dgm:presLayoutVars>
          <dgm:chPref val="3"/>
        </dgm:presLayoutVars>
      </dgm:prSet>
      <dgm:spPr/>
    </dgm:pt>
    <dgm:pt modelId="{B5A8F049-EC4C-4FE4-8704-F159215F533B}" type="pres">
      <dgm:prSet presAssocID="{57C79888-8CF5-49D0-92F4-CA6A59A5D149}" presName="level3hierChild" presStyleCnt="0"/>
      <dgm:spPr/>
    </dgm:pt>
    <dgm:pt modelId="{57DB0C8C-CDA3-48AD-9333-022361A39176}" type="pres">
      <dgm:prSet presAssocID="{1B371601-0C23-4BB6-B25A-3B178BEBA139}" presName="conn2-1" presStyleLbl="parChTrans1D3" presStyleIdx="0" presStyleCnt="4"/>
      <dgm:spPr/>
    </dgm:pt>
    <dgm:pt modelId="{A12E45C0-2B60-44ED-AB47-5D3D3E1F669E}" type="pres">
      <dgm:prSet presAssocID="{1B371601-0C23-4BB6-B25A-3B178BEBA139}" presName="connTx" presStyleLbl="parChTrans1D3" presStyleIdx="0" presStyleCnt="4"/>
      <dgm:spPr/>
    </dgm:pt>
    <dgm:pt modelId="{CF54B2B3-B615-4FD4-A868-4B7508C99096}" type="pres">
      <dgm:prSet presAssocID="{F6C3B784-667A-4170-A284-A8E6EDB1D1B3}" presName="root2" presStyleCnt="0"/>
      <dgm:spPr/>
    </dgm:pt>
    <dgm:pt modelId="{AFDE585D-20EE-4A5A-8EC7-AA6D80B0AFB5}" type="pres">
      <dgm:prSet presAssocID="{F6C3B784-667A-4170-A284-A8E6EDB1D1B3}" presName="LevelTwoTextNode" presStyleLbl="node3" presStyleIdx="0" presStyleCnt="4">
        <dgm:presLayoutVars>
          <dgm:chPref val="3"/>
        </dgm:presLayoutVars>
      </dgm:prSet>
      <dgm:spPr/>
    </dgm:pt>
    <dgm:pt modelId="{0F8729A3-4F39-4577-B773-A07754650D24}" type="pres">
      <dgm:prSet presAssocID="{F6C3B784-667A-4170-A284-A8E6EDB1D1B3}" presName="level3hierChild" presStyleCnt="0"/>
      <dgm:spPr/>
    </dgm:pt>
    <dgm:pt modelId="{5B2E1E2E-AF14-45F3-BC1B-28450E24EFD4}" type="pres">
      <dgm:prSet presAssocID="{49A590E4-DDC1-46B4-9222-C6827A1F52C9}" presName="conn2-1" presStyleLbl="parChTrans1D3" presStyleIdx="1" presStyleCnt="4"/>
      <dgm:spPr/>
    </dgm:pt>
    <dgm:pt modelId="{1032F19D-95B2-4BFA-B156-D8A700440EBE}" type="pres">
      <dgm:prSet presAssocID="{49A590E4-DDC1-46B4-9222-C6827A1F52C9}" presName="connTx" presStyleLbl="parChTrans1D3" presStyleIdx="1" presStyleCnt="4"/>
      <dgm:spPr/>
    </dgm:pt>
    <dgm:pt modelId="{F1DE910E-3C9A-43AF-8073-49C49FCA1DA2}" type="pres">
      <dgm:prSet presAssocID="{B361832F-1402-4EA0-B8AE-EB0E6320BC26}" presName="root2" presStyleCnt="0"/>
      <dgm:spPr/>
    </dgm:pt>
    <dgm:pt modelId="{27213744-DEAE-45F9-9E65-B04ADA0392E5}" type="pres">
      <dgm:prSet presAssocID="{B361832F-1402-4EA0-B8AE-EB0E6320BC26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23A8B6-83D6-4D05-986E-CEA4E73CABB6}" type="pres">
      <dgm:prSet presAssocID="{B361832F-1402-4EA0-B8AE-EB0E6320BC26}" presName="level3hierChild" presStyleCnt="0"/>
      <dgm:spPr/>
    </dgm:pt>
    <dgm:pt modelId="{78B17714-CCFE-40B1-908A-756CB64E4A85}" type="pres">
      <dgm:prSet presAssocID="{BF6DE04D-AF9B-484D-862D-469FEEDF8461}" presName="conn2-1" presStyleLbl="parChTrans1D2" presStyleIdx="1" presStyleCnt="4"/>
      <dgm:spPr/>
    </dgm:pt>
    <dgm:pt modelId="{98886B45-C358-469A-A6A6-CA33FD639170}" type="pres">
      <dgm:prSet presAssocID="{BF6DE04D-AF9B-484D-862D-469FEEDF8461}" presName="connTx" presStyleLbl="parChTrans1D2" presStyleIdx="1" presStyleCnt="4"/>
      <dgm:spPr/>
    </dgm:pt>
    <dgm:pt modelId="{95610A7F-6355-402B-85A3-3B7178F78C00}" type="pres">
      <dgm:prSet presAssocID="{885D10E2-14E0-403F-9C69-14B884615DDF}" presName="root2" presStyleCnt="0"/>
      <dgm:spPr/>
    </dgm:pt>
    <dgm:pt modelId="{8B005139-AE34-4B88-88F4-D4E1ADF8BFFE}" type="pres">
      <dgm:prSet presAssocID="{885D10E2-14E0-403F-9C69-14B884615DDF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2909AE-42E3-410B-A701-EC978789E2FC}" type="pres">
      <dgm:prSet presAssocID="{885D10E2-14E0-403F-9C69-14B884615DDF}" presName="level3hierChild" presStyleCnt="0"/>
      <dgm:spPr/>
    </dgm:pt>
    <dgm:pt modelId="{B8B762E7-90ED-4614-825E-0961AA94D2FF}" type="pres">
      <dgm:prSet presAssocID="{A6B1487C-5509-48D2-85BC-6D301C960390}" presName="conn2-1" presStyleLbl="parChTrans1D3" presStyleIdx="2" presStyleCnt="4"/>
      <dgm:spPr/>
    </dgm:pt>
    <dgm:pt modelId="{0E3394D0-7F4C-4DF6-B7A6-EE120466EE0E}" type="pres">
      <dgm:prSet presAssocID="{A6B1487C-5509-48D2-85BC-6D301C960390}" presName="connTx" presStyleLbl="parChTrans1D3" presStyleIdx="2" presStyleCnt="4"/>
      <dgm:spPr/>
    </dgm:pt>
    <dgm:pt modelId="{89AC2DC4-AAD4-43B6-AC6C-EF3E18C0ADB6}" type="pres">
      <dgm:prSet presAssocID="{2FFDC911-51B3-4BEA-9CF3-0D0B166A58AB}" presName="root2" presStyleCnt="0"/>
      <dgm:spPr/>
    </dgm:pt>
    <dgm:pt modelId="{D4B0A269-AEFB-440D-8991-2F875ABF0570}" type="pres">
      <dgm:prSet presAssocID="{2FFDC911-51B3-4BEA-9CF3-0D0B166A58AB}" presName="LevelTwoTextNode" presStyleLbl="node3" presStyleIdx="2" presStyleCnt="4">
        <dgm:presLayoutVars>
          <dgm:chPref val="3"/>
        </dgm:presLayoutVars>
      </dgm:prSet>
      <dgm:spPr/>
    </dgm:pt>
    <dgm:pt modelId="{9297B079-226D-47EC-81F9-C9D65839B2A5}" type="pres">
      <dgm:prSet presAssocID="{2FFDC911-51B3-4BEA-9CF3-0D0B166A58AB}" presName="level3hierChild" presStyleCnt="0"/>
      <dgm:spPr/>
    </dgm:pt>
    <dgm:pt modelId="{ED1EFF00-5CF6-4B1C-9799-B284458018F9}" type="pres">
      <dgm:prSet presAssocID="{67F9AFD4-C4F1-4A08-94B0-6469C71D951F}" presName="conn2-1" presStyleLbl="parChTrans1D4" presStyleIdx="0" presStyleCnt="2"/>
      <dgm:spPr/>
    </dgm:pt>
    <dgm:pt modelId="{4F64AB41-CB8A-48B4-8ACB-A8F74AF2C7F5}" type="pres">
      <dgm:prSet presAssocID="{67F9AFD4-C4F1-4A08-94B0-6469C71D951F}" presName="connTx" presStyleLbl="parChTrans1D4" presStyleIdx="0" presStyleCnt="2"/>
      <dgm:spPr/>
    </dgm:pt>
    <dgm:pt modelId="{6D701F09-D41C-41BD-B8E6-1FF275B69C7F}" type="pres">
      <dgm:prSet presAssocID="{60267520-D4F2-465B-BABE-0C587124230D}" presName="root2" presStyleCnt="0"/>
      <dgm:spPr/>
    </dgm:pt>
    <dgm:pt modelId="{F8930EDA-31C9-4344-ADD5-34594DEC1D97}" type="pres">
      <dgm:prSet presAssocID="{60267520-D4F2-465B-BABE-0C587124230D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F8647B-A8BD-4521-9781-F632E001C10B}" type="pres">
      <dgm:prSet presAssocID="{60267520-D4F2-465B-BABE-0C587124230D}" presName="level3hierChild" presStyleCnt="0"/>
      <dgm:spPr/>
    </dgm:pt>
    <dgm:pt modelId="{A2198142-4217-4136-BDD5-A5D0FB8E0C36}" type="pres">
      <dgm:prSet presAssocID="{BA56AEAB-DE92-4493-A1EF-7A1C25417F37}" presName="root1" presStyleCnt="0"/>
      <dgm:spPr/>
    </dgm:pt>
    <dgm:pt modelId="{333D8A3C-6A95-4353-9386-D4DE914F8470}" type="pres">
      <dgm:prSet presAssocID="{BA56AEAB-DE92-4493-A1EF-7A1C25417F37}" presName="LevelOneTextNod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589795-465F-41CF-8BB2-B86F17B16863}" type="pres">
      <dgm:prSet presAssocID="{BA56AEAB-DE92-4493-A1EF-7A1C25417F37}" presName="level2hierChild" presStyleCnt="0"/>
      <dgm:spPr/>
    </dgm:pt>
    <dgm:pt modelId="{BA9B2A09-DC37-4A42-9B7D-E64542DD662F}" type="pres">
      <dgm:prSet presAssocID="{5C41960D-E8EA-4D9C-A2D2-8C71AAB6681A}" presName="root1" presStyleCnt="0"/>
      <dgm:spPr/>
    </dgm:pt>
    <dgm:pt modelId="{EF9BF24D-BA73-4AB2-B8B4-79EFCE174D77}" type="pres">
      <dgm:prSet presAssocID="{5C41960D-E8EA-4D9C-A2D2-8C71AAB6681A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A691EE-C255-458C-A36C-F001325EEE50}" type="pres">
      <dgm:prSet presAssocID="{5C41960D-E8EA-4D9C-A2D2-8C71AAB6681A}" presName="level2hierChild" presStyleCnt="0"/>
      <dgm:spPr/>
    </dgm:pt>
    <dgm:pt modelId="{545C5545-18F6-4D89-8342-17A1ED3E995E}" type="pres">
      <dgm:prSet presAssocID="{8EABD690-076D-47AC-9669-51CC5E7DEB42}" presName="conn2-1" presStyleLbl="parChTrans1D2" presStyleIdx="2" presStyleCnt="4"/>
      <dgm:spPr/>
    </dgm:pt>
    <dgm:pt modelId="{E8B3A0B8-F5AD-45FB-ABF2-3584032D11B5}" type="pres">
      <dgm:prSet presAssocID="{8EABD690-076D-47AC-9669-51CC5E7DEB42}" presName="connTx" presStyleLbl="parChTrans1D2" presStyleIdx="2" presStyleCnt="4"/>
      <dgm:spPr/>
    </dgm:pt>
    <dgm:pt modelId="{5F5BFFA9-CB7E-4E74-9747-56F4E40A22ED}" type="pres">
      <dgm:prSet presAssocID="{41B2701C-86B0-4B2B-9B33-9621BEFAA1AF}" presName="root2" presStyleCnt="0"/>
      <dgm:spPr/>
    </dgm:pt>
    <dgm:pt modelId="{B237FE70-61A9-4DB9-AFB9-793DB330E442}" type="pres">
      <dgm:prSet presAssocID="{41B2701C-86B0-4B2B-9B33-9621BEFAA1AF}" presName="LevelTwoTextNode" presStyleLbl="node2" presStyleIdx="2" presStyleCnt="4">
        <dgm:presLayoutVars>
          <dgm:chPref val="3"/>
        </dgm:presLayoutVars>
      </dgm:prSet>
      <dgm:spPr/>
    </dgm:pt>
    <dgm:pt modelId="{AB37185C-F1C2-42DE-BD9A-9C067BE5BCA4}" type="pres">
      <dgm:prSet presAssocID="{41B2701C-86B0-4B2B-9B33-9621BEFAA1AF}" presName="level3hierChild" presStyleCnt="0"/>
      <dgm:spPr/>
    </dgm:pt>
    <dgm:pt modelId="{89AB91CB-6A69-464E-88DD-CD894DBDB005}" type="pres">
      <dgm:prSet presAssocID="{E6D0CEE9-EF07-4FD4-8D24-78AC1DD14F64}" presName="conn2-1" presStyleLbl="parChTrans1D2" presStyleIdx="3" presStyleCnt="4"/>
      <dgm:spPr/>
    </dgm:pt>
    <dgm:pt modelId="{DC6819BD-6855-4371-9EB3-A8887D1D5EEB}" type="pres">
      <dgm:prSet presAssocID="{E6D0CEE9-EF07-4FD4-8D24-78AC1DD14F64}" presName="connTx" presStyleLbl="parChTrans1D2" presStyleIdx="3" presStyleCnt="4"/>
      <dgm:spPr/>
    </dgm:pt>
    <dgm:pt modelId="{69ACF3C6-17CF-43FE-805D-4FBFB7AEE0D9}" type="pres">
      <dgm:prSet presAssocID="{71F43EDF-348A-449C-9BFF-30BDD6F1F18C}" presName="root2" presStyleCnt="0"/>
      <dgm:spPr/>
    </dgm:pt>
    <dgm:pt modelId="{E66C17E0-DD6D-4EB4-8055-24CF70B27A4A}" type="pres">
      <dgm:prSet presAssocID="{71F43EDF-348A-449C-9BFF-30BDD6F1F18C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F2A163-8E76-40F6-9346-7A2E3A97D994}" type="pres">
      <dgm:prSet presAssocID="{71F43EDF-348A-449C-9BFF-30BDD6F1F18C}" presName="level3hierChild" presStyleCnt="0"/>
      <dgm:spPr/>
    </dgm:pt>
    <dgm:pt modelId="{678343A8-D487-43C1-AF64-4112243DDFB9}" type="pres">
      <dgm:prSet presAssocID="{8995AF86-C617-4566-9008-4F87C65FB6F3}" presName="conn2-1" presStyleLbl="parChTrans1D3" presStyleIdx="3" presStyleCnt="4"/>
      <dgm:spPr/>
    </dgm:pt>
    <dgm:pt modelId="{BAB1F423-1E9F-4185-A558-BCAA5E3FE534}" type="pres">
      <dgm:prSet presAssocID="{8995AF86-C617-4566-9008-4F87C65FB6F3}" presName="connTx" presStyleLbl="parChTrans1D3" presStyleIdx="3" presStyleCnt="4"/>
      <dgm:spPr/>
    </dgm:pt>
    <dgm:pt modelId="{DA3A0BC8-C110-409B-9F76-F7CC3EDF9DF1}" type="pres">
      <dgm:prSet presAssocID="{334D2FB3-926C-41B0-906E-54F66799878A}" presName="root2" presStyleCnt="0"/>
      <dgm:spPr/>
    </dgm:pt>
    <dgm:pt modelId="{CF2F9774-C378-403F-A2F3-292C237FB319}" type="pres">
      <dgm:prSet presAssocID="{334D2FB3-926C-41B0-906E-54F66799878A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8B1F96-8F28-4599-8037-572A7C930DED}" type="pres">
      <dgm:prSet presAssocID="{334D2FB3-926C-41B0-906E-54F66799878A}" presName="level3hierChild" presStyleCnt="0"/>
      <dgm:spPr/>
    </dgm:pt>
    <dgm:pt modelId="{E8731772-0265-4433-BBE7-550EA133D9D9}" type="pres">
      <dgm:prSet presAssocID="{7FAF93B3-1269-419A-8569-812DD75C3C93}" presName="conn2-1" presStyleLbl="parChTrans1D4" presStyleIdx="1" presStyleCnt="2"/>
      <dgm:spPr/>
    </dgm:pt>
    <dgm:pt modelId="{8FEBF661-95A7-49D9-9A80-8381E5128936}" type="pres">
      <dgm:prSet presAssocID="{7FAF93B3-1269-419A-8569-812DD75C3C93}" presName="connTx" presStyleLbl="parChTrans1D4" presStyleIdx="1" presStyleCnt="2"/>
      <dgm:spPr/>
    </dgm:pt>
    <dgm:pt modelId="{83EE57C9-C890-47B3-B7D1-F30EDCA3EDE9}" type="pres">
      <dgm:prSet presAssocID="{483E4F3D-E0F9-4922-B7EA-4AB2EE689FCE}" presName="root2" presStyleCnt="0"/>
      <dgm:spPr/>
    </dgm:pt>
    <dgm:pt modelId="{39B008C9-5746-4617-9AF4-B9A5E5551CB8}" type="pres">
      <dgm:prSet presAssocID="{483E4F3D-E0F9-4922-B7EA-4AB2EE689FCE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29AAE6-1C75-4F36-A610-1E8C6A5CDBE4}" type="pres">
      <dgm:prSet presAssocID="{483E4F3D-E0F9-4922-B7EA-4AB2EE689FCE}" presName="level3hierChild" presStyleCnt="0"/>
      <dgm:spPr/>
    </dgm:pt>
  </dgm:ptLst>
  <dgm:cxnLst>
    <dgm:cxn modelId="{9D93B452-E9E7-4C72-9F83-4853C6A85A43}" type="presOf" srcId="{334D2FB3-926C-41B0-906E-54F66799878A}" destId="{CF2F9774-C378-403F-A2F3-292C237FB319}" srcOrd="0" destOrd="0" presId="urn:microsoft.com/office/officeart/2005/8/layout/hierarchy2"/>
    <dgm:cxn modelId="{F1B2E946-7D75-468C-A93E-364ECE9F1AC3}" srcId="{57C79888-8CF5-49D0-92F4-CA6A59A5D149}" destId="{F6C3B784-667A-4170-A284-A8E6EDB1D1B3}" srcOrd="0" destOrd="0" parTransId="{1B371601-0C23-4BB6-B25A-3B178BEBA139}" sibTransId="{BCE694A8-7D75-4508-9122-4FAB02313FEB}"/>
    <dgm:cxn modelId="{36CF31A7-44CE-4725-8FB2-C690840B2DBD}" type="presOf" srcId="{8995AF86-C617-4566-9008-4F87C65FB6F3}" destId="{BAB1F423-1E9F-4185-A558-BCAA5E3FE534}" srcOrd="1" destOrd="0" presId="urn:microsoft.com/office/officeart/2005/8/layout/hierarchy2"/>
    <dgm:cxn modelId="{012EBC30-151B-4014-9682-47D303AC78D4}" type="presOf" srcId="{E3AAC3E1-3654-4090-A661-689E145A0524}" destId="{85CA3910-0AD3-41A4-BD6F-91525B16F4C3}" srcOrd="1" destOrd="0" presId="urn:microsoft.com/office/officeart/2005/8/layout/hierarchy2"/>
    <dgm:cxn modelId="{24967728-4D95-48E5-9076-A8B574004E12}" srcId="{1C908DB8-240E-4F8F-9248-149448C396E6}" destId="{BA56AEAB-DE92-4493-A1EF-7A1C25417F37}" srcOrd="1" destOrd="0" parTransId="{D992AE43-0879-47C9-8C94-D7CEDF82F86D}" sibTransId="{E2D77D75-FC56-4325-8D49-BEE903D267BA}"/>
    <dgm:cxn modelId="{E5C4E904-B030-42F1-889F-951B05CEF0A9}" srcId="{1C908DB8-240E-4F8F-9248-149448C396E6}" destId="{5C41960D-E8EA-4D9C-A2D2-8C71AAB6681A}" srcOrd="2" destOrd="0" parTransId="{1A432054-7E23-4783-8CFA-2A76F8647B17}" sibTransId="{626DBEA1-D012-4991-BE68-0D6B6768C33A}"/>
    <dgm:cxn modelId="{4CB491B8-5D4D-4B16-A8B4-FE44A209A7A2}" type="presOf" srcId="{8995AF86-C617-4566-9008-4F87C65FB6F3}" destId="{678343A8-D487-43C1-AF64-4112243DDFB9}" srcOrd="0" destOrd="0" presId="urn:microsoft.com/office/officeart/2005/8/layout/hierarchy2"/>
    <dgm:cxn modelId="{40E9CD4B-803D-4CD2-B7E6-1ED7FA59261C}" type="presOf" srcId="{A6B1487C-5509-48D2-85BC-6D301C960390}" destId="{0E3394D0-7F4C-4DF6-B7A6-EE120466EE0E}" srcOrd="1" destOrd="0" presId="urn:microsoft.com/office/officeart/2005/8/layout/hierarchy2"/>
    <dgm:cxn modelId="{F8300CC7-68BC-4620-9CDD-CECE11D65DC2}" type="presOf" srcId="{8EABD690-076D-47AC-9669-51CC5E7DEB42}" destId="{545C5545-18F6-4D89-8342-17A1ED3E995E}" srcOrd="0" destOrd="0" presId="urn:microsoft.com/office/officeart/2005/8/layout/hierarchy2"/>
    <dgm:cxn modelId="{2F54B454-2D56-46A5-B53E-8EB824D63763}" type="presOf" srcId="{E6D0CEE9-EF07-4FD4-8D24-78AC1DD14F64}" destId="{89AB91CB-6A69-464E-88DD-CD894DBDB005}" srcOrd="0" destOrd="0" presId="urn:microsoft.com/office/officeart/2005/8/layout/hierarchy2"/>
    <dgm:cxn modelId="{11F9F32C-DCD0-4B55-B368-FBB3C51C8CA2}" type="presOf" srcId="{7FAF93B3-1269-419A-8569-812DD75C3C93}" destId="{E8731772-0265-4433-BBE7-550EA133D9D9}" srcOrd="0" destOrd="0" presId="urn:microsoft.com/office/officeart/2005/8/layout/hierarchy2"/>
    <dgm:cxn modelId="{811D5823-DD0A-4199-A472-9DA352BD1984}" type="presOf" srcId="{71F43EDF-348A-449C-9BFF-30BDD6F1F18C}" destId="{E66C17E0-DD6D-4EB4-8055-24CF70B27A4A}" srcOrd="0" destOrd="0" presId="urn:microsoft.com/office/officeart/2005/8/layout/hierarchy2"/>
    <dgm:cxn modelId="{1B60E3EB-C0F5-455D-B882-7C3D04D7267E}" type="presOf" srcId="{BA56AEAB-DE92-4493-A1EF-7A1C25417F37}" destId="{333D8A3C-6A95-4353-9386-D4DE914F8470}" srcOrd="0" destOrd="0" presId="urn:microsoft.com/office/officeart/2005/8/layout/hierarchy2"/>
    <dgm:cxn modelId="{A1A3FF81-6211-4D4E-A7FE-8D91C56DB243}" type="presOf" srcId="{1C908DB8-240E-4F8F-9248-149448C396E6}" destId="{31C7623E-B749-44B2-8AD4-D61743AD39C6}" srcOrd="0" destOrd="0" presId="urn:microsoft.com/office/officeart/2005/8/layout/hierarchy2"/>
    <dgm:cxn modelId="{F3194506-F5F7-4CAF-9FD6-281378A8F1A5}" type="presOf" srcId="{E3AAC3E1-3654-4090-A661-689E145A0524}" destId="{38115208-EA73-4C96-9673-C5A6110AF6C2}" srcOrd="0" destOrd="0" presId="urn:microsoft.com/office/officeart/2005/8/layout/hierarchy2"/>
    <dgm:cxn modelId="{A69BD9E1-2E8F-46C7-A11E-74437E2C31CF}" type="presOf" srcId="{60267520-D4F2-465B-BABE-0C587124230D}" destId="{F8930EDA-31C9-4344-ADD5-34594DEC1D97}" srcOrd="0" destOrd="0" presId="urn:microsoft.com/office/officeart/2005/8/layout/hierarchy2"/>
    <dgm:cxn modelId="{67395F25-3726-4CD1-B979-A9D68D8E6A64}" srcId="{AAB43E3E-31D9-4C5A-AB75-2A36995CDC31}" destId="{57C79888-8CF5-49D0-92F4-CA6A59A5D149}" srcOrd="0" destOrd="0" parTransId="{E3AAC3E1-3654-4090-A661-689E145A0524}" sibTransId="{BC1F5084-1CA6-4970-82B1-83EF0BC0B72F}"/>
    <dgm:cxn modelId="{3C56B74C-DF1E-44DE-9D67-98D958389413}" type="presOf" srcId="{885D10E2-14E0-403F-9C69-14B884615DDF}" destId="{8B005139-AE34-4B88-88F4-D4E1ADF8BFFE}" srcOrd="0" destOrd="0" presId="urn:microsoft.com/office/officeart/2005/8/layout/hierarchy2"/>
    <dgm:cxn modelId="{741071BD-CE9D-4002-8FA0-2549BEFC9086}" srcId="{885D10E2-14E0-403F-9C69-14B884615DDF}" destId="{2FFDC911-51B3-4BEA-9CF3-0D0B166A58AB}" srcOrd="0" destOrd="0" parTransId="{A6B1487C-5509-48D2-85BC-6D301C960390}" sibTransId="{5A36AA54-23D0-4B68-B5F4-264C49D58C5E}"/>
    <dgm:cxn modelId="{FF4B7FDC-8434-47F0-BEA3-A21681E6C29F}" type="presOf" srcId="{2FFDC911-51B3-4BEA-9CF3-0D0B166A58AB}" destId="{D4B0A269-AEFB-440D-8991-2F875ABF0570}" srcOrd="0" destOrd="0" presId="urn:microsoft.com/office/officeart/2005/8/layout/hierarchy2"/>
    <dgm:cxn modelId="{1302182B-1D78-48AF-AD01-961357C3E6AD}" type="presOf" srcId="{8EABD690-076D-47AC-9669-51CC5E7DEB42}" destId="{E8B3A0B8-F5AD-45FB-ABF2-3584032D11B5}" srcOrd="1" destOrd="0" presId="urn:microsoft.com/office/officeart/2005/8/layout/hierarchy2"/>
    <dgm:cxn modelId="{02F46486-4559-4107-A3ED-203848D628FA}" srcId="{2FFDC911-51B3-4BEA-9CF3-0D0B166A58AB}" destId="{60267520-D4F2-465B-BABE-0C587124230D}" srcOrd="0" destOrd="0" parTransId="{67F9AFD4-C4F1-4A08-94B0-6469C71D951F}" sibTransId="{85093653-CD5C-4CD6-AFAE-BFF75217C7CF}"/>
    <dgm:cxn modelId="{854AAF7C-6B4B-48C3-A1C1-11B9F6BC7DE8}" type="presOf" srcId="{BF6DE04D-AF9B-484D-862D-469FEEDF8461}" destId="{78B17714-CCFE-40B1-908A-756CB64E4A85}" srcOrd="0" destOrd="0" presId="urn:microsoft.com/office/officeart/2005/8/layout/hierarchy2"/>
    <dgm:cxn modelId="{C61E2630-A9EB-4670-A8C3-F284F27AC5EC}" type="presOf" srcId="{5C41960D-E8EA-4D9C-A2D2-8C71AAB6681A}" destId="{EF9BF24D-BA73-4AB2-B8B4-79EFCE174D77}" srcOrd="0" destOrd="0" presId="urn:microsoft.com/office/officeart/2005/8/layout/hierarchy2"/>
    <dgm:cxn modelId="{6B5CD40C-50EE-4AF1-9CED-B927A1DAF0C7}" srcId="{1C908DB8-240E-4F8F-9248-149448C396E6}" destId="{AAB43E3E-31D9-4C5A-AB75-2A36995CDC31}" srcOrd="0" destOrd="0" parTransId="{DAEA29BB-7BD4-4BEC-9B47-9F22B854BAA9}" sibTransId="{AE08F5D2-14F2-4B9A-8125-A15509125B36}"/>
    <dgm:cxn modelId="{71BC53B3-FFB1-43EA-86D5-A5ED1DC8FB32}" srcId="{AAB43E3E-31D9-4C5A-AB75-2A36995CDC31}" destId="{885D10E2-14E0-403F-9C69-14B884615DDF}" srcOrd="1" destOrd="0" parTransId="{BF6DE04D-AF9B-484D-862D-469FEEDF8461}" sibTransId="{38705494-BBA9-4447-BCA3-D4D53CE82EFA}"/>
    <dgm:cxn modelId="{2015486A-1906-4611-8773-28CE64374E79}" type="presOf" srcId="{A6B1487C-5509-48D2-85BC-6D301C960390}" destId="{B8B762E7-90ED-4614-825E-0961AA94D2FF}" srcOrd="0" destOrd="0" presId="urn:microsoft.com/office/officeart/2005/8/layout/hierarchy2"/>
    <dgm:cxn modelId="{AD330DBC-F0A8-445C-B62E-9DE149CA581F}" type="presOf" srcId="{49A590E4-DDC1-46B4-9222-C6827A1F52C9}" destId="{1032F19D-95B2-4BFA-B156-D8A700440EBE}" srcOrd="1" destOrd="0" presId="urn:microsoft.com/office/officeart/2005/8/layout/hierarchy2"/>
    <dgm:cxn modelId="{5AC4D8F1-EB50-488B-9415-2DF698867E61}" type="presOf" srcId="{1B371601-0C23-4BB6-B25A-3B178BEBA139}" destId="{A12E45C0-2B60-44ED-AB47-5D3D3E1F669E}" srcOrd="1" destOrd="0" presId="urn:microsoft.com/office/officeart/2005/8/layout/hierarchy2"/>
    <dgm:cxn modelId="{F66A5209-63C5-4275-9A55-BA2DB8DEA606}" type="presOf" srcId="{57C79888-8CF5-49D0-92F4-CA6A59A5D149}" destId="{656FDF11-60E6-485F-A2FC-7772D77D7F66}" srcOrd="0" destOrd="0" presId="urn:microsoft.com/office/officeart/2005/8/layout/hierarchy2"/>
    <dgm:cxn modelId="{953C3021-F84D-4E6D-BEED-0E82D6083F8D}" type="presOf" srcId="{67F9AFD4-C4F1-4A08-94B0-6469C71D951F}" destId="{ED1EFF00-5CF6-4B1C-9799-B284458018F9}" srcOrd="0" destOrd="0" presId="urn:microsoft.com/office/officeart/2005/8/layout/hierarchy2"/>
    <dgm:cxn modelId="{99306757-4F49-4D37-A1FE-B5EAB1314E70}" type="presOf" srcId="{E6D0CEE9-EF07-4FD4-8D24-78AC1DD14F64}" destId="{DC6819BD-6855-4371-9EB3-A8887D1D5EEB}" srcOrd="1" destOrd="0" presId="urn:microsoft.com/office/officeart/2005/8/layout/hierarchy2"/>
    <dgm:cxn modelId="{4F2181F9-F6E2-4F9D-9C82-7054CFC1DFAF}" type="presOf" srcId="{B361832F-1402-4EA0-B8AE-EB0E6320BC26}" destId="{27213744-DEAE-45F9-9E65-B04ADA0392E5}" srcOrd="0" destOrd="0" presId="urn:microsoft.com/office/officeart/2005/8/layout/hierarchy2"/>
    <dgm:cxn modelId="{4E7C8473-845F-42F3-9C03-20C94E94D0A6}" srcId="{5C41960D-E8EA-4D9C-A2D2-8C71AAB6681A}" destId="{71F43EDF-348A-449C-9BFF-30BDD6F1F18C}" srcOrd="1" destOrd="0" parTransId="{E6D0CEE9-EF07-4FD4-8D24-78AC1DD14F64}" sibTransId="{C665CE58-B550-43EC-9EA9-1DCE2D539215}"/>
    <dgm:cxn modelId="{E781F8BD-4011-4E63-8E98-3543AE611826}" type="presOf" srcId="{AAB43E3E-31D9-4C5A-AB75-2A36995CDC31}" destId="{581FED48-8D81-44AD-9CDD-6CB965937E5A}" srcOrd="0" destOrd="0" presId="urn:microsoft.com/office/officeart/2005/8/layout/hierarchy2"/>
    <dgm:cxn modelId="{B26E1DE4-939A-4A4B-BBD4-D8EAB20BEB40}" type="presOf" srcId="{1B371601-0C23-4BB6-B25A-3B178BEBA139}" destId="{57DB0C8C-CDA3-48AD-9333-022361A39176}" srcOrd="0" destOrd="0" presId="urn:microsoft.com/office/officeart/2005/8/layout/hierarchy2"/>
    <dgm:cxn modelId="{A69A4874-55F2-4810-9FE7-911520CA3879}" srcId="{71F43EDF-348A-449C-9BFF-30BDD6F1F18C}" destId="{334D2FB3-926C-41B0-906E-54F66799878A}" srcOrd="0" destOrd="0" parTransId="{8995AF86-C617-4566-9008-4F87C65FB6F3}" sibTransId="{C3024241-B5A1-43F7-BA69-62572F4F0E51}"/>
    <dgm:cxn modelId="{FFA05163-58B5-4A10-8DC5-9926E480A52A}" type="presOf" srcId="{483E4F3D-E0F9-4922-B7EA-4AB2EE689FCE}" destId="{39B008C9-5746-4617-9AF4-B9A5E5551CB8}" srcOrd="0" destOrd="0" presId="urn:microsoft.com/office/officeart/2005/8/layout/hierarchy2"/>
    <dgm:cxn modelId="{F5E8B0EC-F8D6-48EE-8EBD-4C81B0D9CC40}" type="presOf" srcId="{49A590E4-DDC1-46B4-9222-C6827A1F52C9}" destId="{5B2E1E2E-AF14-45F3-BC1B-28450E24EFD4}" srcOrd="0" destOrd="0" presId="urn:microsoft.com/office/officeart/2005/8/layout/hierarchy2"/>
    <dgm:cxn modelId="{12DEE007-C92E-4041-A3E4-453D4676AB0A}" type="presOf" srcId="{BF6DE04D-AF9B-484D-862D-469FEEDF8461}" destId="{98886B45-C358-469A-A6A6-CA33FD639170}" srcOrd="1" destOrd="0" presId="urn:microsoft.com/office/officeart/2005/8/layout/hierarchy2"/>
    <dgm:cxn modelId="{5D126048-96E3-4084-86B6-DBFEA8EDF5B6}" type="presOf" srcId="{7FAF93B3-1269-419A-8569-812DD75C3C93}" destId="{8FEBF661-95A7-49D9-9A80-8381E5128936}" srcOrd="1" destOrd="0" presId="urn:microsoft.com/office/officeart/2005/8/layout/hierarchy2"/>
    <dgm:cxn modelId="{11F7024E-B529-49F2-80F5-DD5463D0CF3D}" srcId="{57C79888-8CF5-49D0-92F4-CA6A59A5D149}" destId="{B361832F-1402-4EA0-B8AE-EB0E6320BC26}" srcOrd="1" destOrd="0" parTransId="{49A590E4-DDC1-46B4-9222-C6827A1F52C9}" sibTransId="{9FFCF486-DDE2-4A05-8EA5-EA44651EB3D2}"/>
    <dgm:cxn modelId="{9D0FA1C9-761B-42A6-A58C-D21ED0F07C5A}" type="presOf" srcId="{F6C3B784-667A-4170-A284-A8E6EDB1D1B3}" destId="{AFDE585D-20EE-4A5A-8EC7-AA6D80B0AFB5}" srcOrd="0" destOrd="0" presId="urn:microsoft.com/office/officeart/2005/8/layout/hierarchy2"/>
    <dgm:cxn modelId="{F56DE70D-A24D-4839-A89D-0CF4B9FE4C55}" type="presOf" srcId="{41B2701C-86B0-4B2B-9B33-9621BEFAA1AF}" destId="{B237FE70-61A9-4DB9-AFB9-793DB330E442}" srcOrd="0" destOrd="0" presId="urn:microsoft.com/office/officeart/2005/8/layout/hierarchy2"/>
    <dgm:cxn modelId="{6EB95246-242F-4D77-B9FB-C449DF930EA5}" srcId="{5C41960D-E8EA-4D9C-A2D2-8C71AAB6681A}" destId="{41B2701C-86B0-4B2B-9B33-9621BEFAA1AF}" srcOrd="0" destOrd="0" parTransId="{8EABD690-076D-47AC-9669-51CC5E7DEB42}" sibTransId="{68F3DA31-5338-4421-8636-1E7EFABC44AD}"/>
    <dgm:cxn modelId="{1A842365-2E08-43A8-931A-72C23DD704D6}" srcId="{334D2FB3-926C-41B0-906E-54F66799878A}" destId="{483E4F3D-E0F9-4922-B7EA-4AB2EE689FCE}" srcOrd="0" destOrd="0" parTransId="{7FAF93B3-1269-419A-8569-812DD75C3C93}" sibTransId="{523996A6-7D51-49C3-8DF4-69FC5D8DAAC1}"/>
    <dgm:cxn modelId="{C00C539F-81DE-492C-92C2-DD717B69BEC4}" type="presOf" srcId="{67F9AFD4-C4F1-4A08-94B0-6469C71D951F}" destId="{4F64AB41-CB8A-48B4-8ACB-A8F74AF2C7F5}" srcOrd="1" destOrd="0" presId="urn:microsoft.com/office/officeart/2005/8/layout/hierarchy2"/>
    <dgm:cxn modelId="{45ABA051-F20A-4424-817A-7DF080BD2F2C}" type="presParOf" srcId="{31C7623E-B749-44B2-8AD4-D61743AD39C6}" destId="{15650950-822A-4EC1-9826-A5D860918C48}" srcOrd="0" destOrd="0" presId="urn:microsoft.com/office/officeart/2005/8/layout/hierarchy2"/>
    <dgm:cxn modelId="{7531E8A2-B74F-4560-9C9B-4BE1418584D6}" type="presParOf" srcId="{15650950-822A-4EC1-9826-A5D860918C48}" destId="{581FED48-8D81-44AD-9CDD-6CB965937E5A}" srcOrd="0" destOrd="0" presId="urn:microsoft.com/office/officeart/2005/8/layout/hierarchy2"/>
    <dgm:cxn modelId="{B4B80D66-523B-44E4-8C97-F0D0E4A19B11}" type="presParOf" srcId="{15650950-822A-4EC1-9826-A5D860918C48}" destId="{7000340E-5CF6-49C4-A7FE-4F9031AE42D0}" srcOrd="1" destOrd="0" presId="urn:microsoft.com/office/officeart/2005/8/layout/hierarchy2"/>
    <dgm:cxn modelId="{80B6AAAE-7D6F-443D-876B-736D0799605A}" type="presParOf" srcId="{7000340E-5CF6-49C4-A7FE-4F9031AE42D0}" destId="{38115208-EA73-4C96-9673-C5A6110AF6C2}" srcOrd="0" destOrd="0" presId="urn:microsoft.com/office/officeart/2005/8/layout/hierarchy2"/>
    <dgm:cxn modelId="{71AE6317-F047-4436-A236-2904499ECF86}" type="presParOf" srcId="{38115208-EA73-4C96-9673-C5A6110AF6C2}" destId="{85CA3910-0AD3-41A4-BD6F-91525B16F4C3}" srcOrd="0" destOrd="0" presId="urn:microsoft.com/office/officeart/2005/8/layout/hierarchy2"/>
    <dgm:cxn modelId="{24998582-6FB9-4AF8-A5DE-0A541CA66430}" type="presParOf" srcId="{7000340E-5CF6-49C4-A7FE-4F9031AE42D0}" destId="{9327652A-BFC2-42B8-BD2B-F2C8EB67753D}" srcOrd="1" destOrd="0" presId="urn:microsoft.com/office/officeart/2005/8/layout/hierarchy2"/>
    <dgm:cxn modelId="{F1B9BA30-C648-4DB7-A122-B5E834F1397A}" type="presParOf" srcId="{9327652A-BFC2-42B8-BD2B-F2C8EB67753D}" destId="{656FDF11-60E6-485F-A2FC-7772D77D7F66}" srcOrd="0" destOrd="0" presId="urn:microsoft.com/office/officeart/2005/8/layout/hierarchy2"/>
    <dgm:cxn modelId="{895F1687-5F48-473D-B990-DDE0C29514AF}" type="presParOf" srcId="{9327652A-BFC2-42B8-BD2B-F2C8EB67753D}" destId="{B5A8F049-EC4C-4FE4-8704-F159215F533B}" srcOrd="1" destOrd="0" presId="urn:microsoft.com/office/officeart/2005/8/layout/hierarchy2"/>
    <dgm:cxn modelId="{D954F874-E564-4DB8-A3B5-4DB6095E6E6E}" type="presParOf" srcId="{B5A8F049-EC4C-4FE4-8704-F159215F533B}" destId="{57DB0C8C-CDA3-48AD-9333-022361A39176}" srcOrd="0" destOrd="0" presId="urn:microsoft.com/office/officeart/2005/8/layout/hierarchy2"/>
    <dgm:cxn modelId="{AD04F9EB-BF63-4407-A988-517C37597CB8}" type="presParOf" srcId="{57DB0C8C-CDA3-48AD-9333-022361A39176}" destId="{A12E45C0-2B60-44ED-AB47-5D3D3E1F669E}" srcOrd="0" destOrd="0" presId="urn:microsoft.com/office/officeart/2005/8/layout/hierarchy2"/>
    <dgm:cxn modelId="{A9DF717F-56FB-4953-9AAD-80097BA0A314}" type="presParOf" srcId="{B5A8F049-EC4C-4FE4-8704-F159215F533B}" destId="{CF54B2B3-B615-4FD4-A868-4B7508C99096}" srcOrd="1" destOrd="0" presId="urn:microsoft.com/office/officeart/2005/8/layout/hierarchy2"/>
    <dgm:cxn modelId="{09D3DAEE-39EB-4C7C-999B-A014728871E6}" type="presParOf" srcId="{CF54B2B3-B615-4FD4-A868-4B7508C99096}" destId="{AFDE585D-20EE-4A5A-8EC7-AA6D80B0AFB5}" srcOrd="0" destOrd="0" presId="urn:microsoft.com/office/officeart/2005/8/layout/hierarchy2"/>
    <dgm:cxn modelId="{C3C388ED-D75A-4010-975B-4561007D6A64}" type="presParOf" srcId="{CF54B2B3-B615-4FD4-A868-4B7508C99096}" destId="{0F8729A3-4F39-4577-B773-A07754650D24}" srcOrd="1" destOrd="0" presId="urn:microsoft.com/office/officeart/2005/8/layout/hierarchy2"/>
    <dgm:cxn modelId="{CA63F29B-35BA-441F-9023-85390E8CAF78}" type="presParOf" srcId="{B5A8F049-EC4C-4FE4-8704-F159215F533B}" destId="{5B2E1E2E-AF14-45F3-BC1B-28450E24EFD4}" srcOrd="2" destOrd="0" presId="urn:microsoft.com/office/officeart/2005/8/layout/hierarchy2"/>
    <dgm:cxn modelId="{45532C1D-6B51-406C-B617-A9B8BEBB6F8B}" type="presParOf" srcId="{5B2E1E2E-AF14-45F3-BC1B-28450E24EFD4}" destId="{1032F19D-95B2-4BFA-B156-D8A700440EBE}" srcOrd="0" destOrd="0" presId="urn:microsoft.com/office/officeart/2005/8/layout/hierarchy2"/>
    <dgm:cxn modelId="{8705E12B-F179-4030-AB82-F38F9A9C2696}" type="presParOf" srcId="{B5A8F049-EC4C-4FE4-8704-F159215F533B}" destId="{F1DE910E-3C9A-43AF-8073-49C49FCA1DA2}" srcOrd="3" destOrd="0" presId="urn:microsoft.com/office/officeart/2005/8/layout/hierarchy2"/>
    <dgm:cxn modelId="{4F47D431-DDE7-49B1-8230-1B852BFCAD29}" type="presParOf" srcId="{F1DE910E-3C9A-43AF-8073-49C49FCA1DA2}" destId="{27213744-DEAE-45F9-9E65-B04ADA0392E5}" srcOrd="0" destOrd="0" presId="urn:microsoft.com/office/officeart/2005/8/layout/hierarchy2"/>
    <dgm:cxn modelId="{3228C5A4-49AE-4453-BA15-18C3E78D1A3E}" type="presParOf" srcId="{F1DE910E-3C9A-43AF-8073-49C49FCA1DA2}" destId="{9123A8B6-83D6-4D05-986E-CEA4E73CABB6}" srcOrd="1" destOrd="0" presId="urn:microsoft.com/office/officeart/2005/8/layout/hierarchy2"/>
    <dgm:cxn modelId="{73B0637F-6509-47F4-8EFE-7DFFCE0969EE}" type="presParOf" srcId="{7000340E-5CF6-49C4-A7FE-4F9031AE42D0}" destId="{78B17714-CCFE-40B1-908A-756CB64E4A85}" srcOrd="2" destOrd="0" presId="urn:microsoft.com/office/officeart/2005/8/layout/hierarchy2"/>
    <dgm:cxn modelId="{84AC4FF2-93C2-4F46-BF9C-2F58FD129BFA}" type="presParOf" srcId="{78B17714-CCFE-40B1-908A-756CB64E4A85}" destId="{98886B45-C358-469A-A6A6-CA33FD639170}" srcOrd="0" destOrd="0" presId="urn:microsoft.com/office/officeart/2005/8/layout/hierarchy2"/>
    <dgm:cxn modelId="{0FF33D83-7D00-434C-8941-6CD6293588F4}" type="presParOf" srcId="{7000340E-5CF6-49C4-A7FE-4F9031AE42D0}" destId="{95610A7F-6355-402B-85A3-3B7178F78C00}" srcOrd="3" destOrd="0" presId="urn:microsoft.com/office/officeart/2005/8/layout/hierarchy2"/>
    <dgm:cxn modelId="{87C65E50-C05C-426B-870A-0D70804CC27D}" type="presParOf" srcId="{95610A7F-6355-402B-85A3-3B7178F78C00}" destId="{8B005139-AE34-4B88-88F4-D4E1ADF8BFFE}" srcOrd="0" destOrd="0" presId="urn:microsoft.com/office/officeart/2005/8/layout/hierarchy2"/>
    <dgm:cxn modelId="{956DA4A6-695E-4D91-8137-CC6B7BF94C78}" type="presParOf" srcId="{95610A7F-6355-402B-85A3-3B7178F78C00}" destId="{C42909AE-42E3-410B-A701-EC978789E2FC}" srcOrd="1" destOrd="0" presId="urn:microsoft.com/office/officeart/2005/8/layout/hierarchy2"/>
    <dgm:cxn modelId="{CDA78447-58E4-4355-A2C0-3B613B6655CA}" type="presParOf" srcId="{C42909AE-42E3-410B-A701-EC978789E2FC}" destId="{B8B762E7-90ED-4614-825E-0961AA94D2FF}" srcOrd="0" destOrd="0" presId="urn:microsoft.com/office/officeart/2005/8/layout/hierarchy2"/>
    <dgm:cxn modelId="{50C672F9-9865-416C-AB83-A24F74F85EF0}" type="presParOf" srcId="{B8B762E7-90ED-4614-825E-0961AA94D2FF}" destId="{0E3394D0-7F4C-4DF6-B7A6-EE120466EE0E}" srcOrd="0" destOrd="0" presId="urn:microsoft.com/office/officeart/2005/8/layout/hierarchy2"/>
    <dgm:cxn modelId="{7DEB9D41-FBF2-4427-9E04-F6EF713F2FA6}" type="presParOf" srcId="{C42909AE-42E3-410B-A701-EC978789E2FC}" destId="{89AC2DC4-AAD4-43B6-AC6C-EF3E18C0ADB6}" srcOrd="1" destOrd="0" presId="urn:microsoft.com/office/officeart/2005/8/layout/hierarchy2"/>
    <dgm:cxn modelId="{ED52F10C-494E-4140-A1DE-24A20348B9B8}" type="presParOf" srcId="{89AC2DC4-AAD4-43B6-AC6C-EF3E18C0ADB6}" destId="{D4B0A269-AEFB-440D-8991-2F875ABF0570}" srcOrd="0" destOrd="0" presId="urn:microsoft.com/office/officeart/2005/8/layout/hierarchy2"/>
    <dgm:cxn modelId="{FCE9B5A5-9196-4D54-8C90-B479B07E650A}" type="presParOf" srcId="{89AC2DC4-AAD4-43B6-AC6C-EF3E18C0ADB6}" destId="{9297B079-226D-47EC-81F9-C9D65839B2A5}" srcOrd="1" destOrd="0" presId="urn:microsoft.com/office/officeart/2005/8/layout/hierarchy2"/>
    <dgm:cxn modelId="{FD387866-36C3-4002-A4E1-97697B5D65E4}" type="presParOf" srcId="{9297B079-226D-47EC-81F9-C9D65839B2A5}" destId="{ED1EFF00-5CF6-4B1C-9799-B284458018F9}" srcOrd="0" destOrd="0" presId="urn:microsoft.com/office/officeart/2005/8/layout/hierarchy2"/>
    <dgm:cxn modelId="{63BFCF7A-54D4-43A8-8AA6-73DB0F3305CF}" type="presParOf" srcId="{ED1EFF00-5CF6-4B1C-9799-B284458018F9}" destId="{4F64AB41-CB8A-48B4-8ACB-A8F74AF2C7F5}" srcOrd="0" destOrd="0" presId="urn:microsoft.com/office/officeart/2005/8/layout/hierarchy2"/>
    <dgm:cxn modelId="{E3C5C43C-5552-4AB0-A6C2-671BF05B1872}" type="presParOf" srcId="{9297B079-226D-47EC-81F9-C9D65839B2A5}" destId="{6D701F09-D41C-41BD-B8E6-1FF275B69C7F}" srcOrd="1" destOrd="0" presId="urn:microsoft.com/office/officeart/2005/8/layout/hierarchy2"/>
    <dgm:cxn modelId="{FAC38B96-9BE4-4987-934C-2EC2752DCC5F}" type="presParOf" srcId="{6D701F09-D41C-41BD-B8E6-1FF275B69C7F}" destId="{F8930EDA-31C9-4344-ADD5-34594DEC1D97}" srcOrd="0" destOrd="0" presId="urn:microsoft.com/office/officeart/2005/8/layout/hierarchy2"/>
    <dgm:cxn modelId="{3E5FC23B-6C5F-4744-ACD8-475B5718DEB9}" type="presParOf" srcId="{6D701F09-D41C-41BD-B8E6-1FF275B69C7F}" destId="{18F8647B-A8BD-4521-9781-F632E001C10B}" srcOrd="1" destOrd="0" presId="urn:microsoft.com/office/officeart/2005/8/layout/hierarchy2"/>
    <dgm:cxn modelId="{77F9C7B6-F923-4320-A4AA-552788EE3155}" type="presParOf" srcId="{31C7623E-B749-44B2-8AD4-D61743AD39C6}" destId="{A2198142-4217-4136-BDD5-A5D0FB8E0C36}" srcOrd="1" destOrd="0" presId="urn:microsoft.com/office/officeart/2005/8/layout/hierarchy2"/>
    <dgm:cxn modelId="{3F5C6BE6-57C0-49F1-8AAB-03CBE85BC367}" type="presParOf" srcId="{A2198142-4217-4136-BDD5-A5D0FB8E0C36}" destId="{333D8A3C-6A95-4353-9386-D4DE914F8470}" srcOrd="0" destOrd="0" presId="urn:microsoft.com/office/officeart/2005/8/layout/hierarchy2"/>
    <dgm:cxn modelId="{6A56CABC-4D10-40E6-B167-AB225C5F4B15}" type="presParOf" srcId="{A2198142-4217-4136-BDD5-A5D0FB8E0C36}" destId="{97589795-465F-41CF-8BB2-B86F17B16863}" srcOrd="1" destOrd="0" presId="urn:microsoft.com/office/officeart/2005/8/layout/hierarchy2"/>
    <dgm:cxn modelId="{95DCF3C1-A73C-48A5-A3D4-3C18CD44B819}" type="presParOf" srcId="{31C7623E-B749-44B2-8AD4-D61743AD39C6}" destId="{BA9B2A09-DC37-4A42-9B7D-E64542DD662F}" srcOrd="2" destOrd="0" presId="urn:microsoft.com/office/officeart/2005/8/layout/hierarchy2"/>
    <dgm:cxn modelId="{2C28CDBD-A8A3-4D12-A512-59F404983B90}" type="presParOf" srcId="{BA9B2A09-DC37-4A42-9B7D-E64542DD662F}" destId="{EF9BF24D-BA73-4AB2-B8B4-79EFCE174D77}" srcOrd="0" destOrd="0" presId="urn:microsoft.com/office/officeart/2005/8/layout/hierarchy2"/>
    <dgm:cxn modelId="{A605365E-7D1B-431C-9BE1-EACFA7F0B8E0}" type="presParOf" srcId="{BA9B2A09-DC37-4A42-9B7D-E64542DD662F}" destId="{BAA691EE-C255-458C-A36C-F001325EEE50}" srcOrd="1" destOrd="0" presId="urn:microsoft.com/office/officeart/2005/8/layout/hierarchy2"/>
    <dgm:cxn modelId="{4C6A58A1-4DC4-44BB-B134-87622E280E74}" type="presParOf" srcId="{BAA691EE-C255-458C-A36C-F001325EEE50}" destId="{545C5545-18F6-4D89-8342-17A1ED3E995E}" srcOrd="0" destOrd="0" presId="urn:microsoft.com/office/officeart/2005/8/layout/hierarchy2"/>
    <dgm:cxn modelId="{A1A2C450-F132-4452-9796-52EBE54A4B68}" type="presParOf" srcId="{545C5545-18F6-4D89-8342-17A1ED3E995E}" destId="{E8B3A0B8-F5AD-45FB-ABF2-3584032D11B5}" srcOrd="0" destOrd="0" presId="urn:microsoft.com/office/officeart/2005/8/layout/hierarchy2"/>
    <dgm:cxn modelId="{4018A7BA-DCB7-4636-A5E4-01449170ADBC}" type="presParOf" srcId="{BAA691EE-C255-458C-A36C-F001325EEE50}" destId="{5F5BFFA9-CB7E-4E74-9747-56F4E40A22ED}" srcOrd="1" destOrd="0" presId="urn:microsoft.com/office/officeart/2005/8/layout/hierarchy2"/>
    <dgm:cxn modelId="{D406284B-1095-45F6-A8CD-D8DD1AD6AC96}" type="presParOf" srcId="{5F5BFFA9-CB7E-4E74-9747-56F4E40A22ED}" destId="{B237FE70-61A9-4DB9-AFB9-793DB330E442}" srcOrd="0" destOrd="0" presId="urn:microsoft.com/office/officeart/2005/8/layout/hierarchy2"/>
    <dgm:cxn modelId="{F0A1CCD7-30A7-4B00-BDF8-30AC85F791C4}" type="presParOf" srcId="{5F5BFFA9-CB7E-4E74-9747-56F4E40A22ED}" destId="{AB37185C-F1C2-42DE-BD9A-9C067BE5BCA4}" srcOrd="1" destOrd="0" presId="urn:microsoft.com/office/officeart/2005/8/layout/hierarchy2"/>
    <dgm:cxn modelId="{19DADFE5-6CE2-4BDF-9A5D-972F4996D815}" type="presParOf" srcId="{BAA691EE-C255-458C-A36C-F001325EEE50}" destId="{89AB91CB-6A69-464E-88DD-CD894DBDB005}" srcOrd="2" destOrd="0" presId="urn:microsoft.com/office/officeart/2005/8/layout/hierarchy2"/>
    <dgm:cxn modelId="{48CB1935-C9CB-460D-8786-6BCD645061AB}" type="presParOf" srcId="{89AB91CB-6A69-464E-88DD-CD894DBDB005}" destId="{DC6819BD-6855-4371-9EB3-A8887D1D5EEB}" srcOrd="0" destOrd="0" presId="urn:microsoft.com/office/officeart/2005/8/layout/hierarchy2"/>
    <dgm:cxn modelId="{C849C759-F778-4CCB-8FBD-B9B3D07755E8}" type="presParOf" srcId="{BAA691EE-C255-458C-A36C-F001325EEE50}" destId="{69ACF3C6-17CF-43FE-805D-4FBFB7AEE0D9}" srcOrd="3" destOrd="0" presId="urn:microsoft.com/office/officeart/2005/8/layout/hierarchy2"/>
    <dgm:cxn modelId="{73B94EE1-C874-4B40-ADF1-0D0B7581FCE5}" type="presParOf" srcId="{69ACF3C6-17CF-43FE-805D-4FBFB7AEE0D9}" destId="{E66C17E0-DD6D-4EB4-8055-24CF70B27A4A}" srcOrd="0" destOrd="0" presId="urn:microsoft.com/office/officeart/2005/8/layout/hierarchy2"/>
    <dgm:cxn modelId="{50EB5113-843B-4979-9583-FA5CA68D057E}" type="presParOf" srcId="{69ACF3C6-17CF-43FE-805D-4FBFB7AEE0D9}" destId="{78F2A163-8E76-40F6-9346-7A2E3A97D994}" srcOrd="1" destOrd="0" presId="urn:microsoft.com/office/officeart/2005/8/layout/hierarchy2"/>
    <dgm:cxn modelId="{045BF9FC-BE21-419F-B39C-7C0C3C41BD31}" type="presParOf" srcId="{78F2A163-8E76-40F6-9346-7A2E3A97D994}" destId="{678343A8-D487-43C1-AF64-4112243DDFB9}" srcOrd="0" destOrd="0" presId="urn:microsoft.com/office/officeart/2005/8/layout/hierarchy2"/>
    <dgm:cxn modelId="{7F123BDB-FFE8-43B6-89E8-89BFD22029DB}" type="presParOf" srcId="{678343A8-D487-43C1-AF64-4112243DDFB9}" destId="{BAB1F423-1E9F-4185-A558-BCAA5E3FE534}" srcOrd="0" destOrd="0" presId="urn:microsoft.com/office/officeart/2005/8/layout/hierarchy2"/>
    <dgm:cxn modelId="{27477F51-F220-40CB-BA39-330FA673DA9B}" type="presParOf" srcId="{78F2A163-8E76-40F6-9346-7A2E3A97D994}" destId="{DA3A0BC8-C110-409B-9F76-F7CC3EDF9DF1}" srcOrd="1" destOrd="0" presId="urn:microsoft.com/office/officeart/2005/8/layout/hierarchy2"/>
    <dgm:cxn modelId="{3509E216-38E8-4213-AAF3-61D02CBFB1B1}" type="presParOf" srcId="{DA3A0BC8-C110-409B-9F76-F7CC3EDF9DF1}" destId="{CF2F9774-C378-403F-A2F3-292C237FB319}" srcOrd="0" destOrd="0" presId="urn:microsoft.com/office/officeart/2005/8/layout/hierarchy2"/>
    <dgm:cxn modelId="{5B8222D4-F56D-4F27-951D-A82A7586AECC}" type="presParOf" srcId="{DA3A0BC8-C110-409B-9F76-F7CC3EDF9DF1}" destId="{8D8B1F96-8F28-4599-8037-572A7C930DED}" srcOrd="1" destOrd="0" presId="urn:microsoft.com/office/officeart/2005/8/layout/hierarchy2"/>
    <dgm:cxn modelId="{62B2E18E-49BC-4575-85B0-866066300E50}" type="presParOf" srcId="{8D8B1F96-8F28-4599-8037-572A7C930DED}" destId="{E8731772-0265-4433-BBE7-550EA133D9D9}" srcOrd="0" destOrd="0" presId="urn:microsoft.com/office/officeart/2005/8/layout/hierarchy2"/>
    <dgm:cxn modelId="{F3F60517-51A3-4667-B2EC-5919CF62A387}" type="presParOf" srcId="{E8731772-0265-4433-BBE7-550EA133D9D9}" destId="{8FEBF661-95A7-49D9-9A80-8381E5128936}" srcOrd="0" destOrd="0" presId="urn:microsoft.com/office/officeart/2005/8/layout/hierarchy2"/>
    <dgm:cxn modelId="{EEC09246-D4FE-4D1B-8AFC-B744DA917CF1}" type="presParOf" srcId="{8D8B1F96-8F28-4599-8037-572A7C930DED}" destId="{83EE57C9-C890-47B3-B7D1-F30EDCA3EDE9}" srcOrd="1" destOrd="0" presId="urn:microsoft.com/office/officeart/2005/8/layout/hierarchy2"/>
    <dgm:cxn modelId="{0FC022F9-194B-43BA-99E2-290FEE183205}" type="presParOf" srcId="{83EE57C9-C890-47B3-B7D1-F30EDCA3EDE9}" destId="{39B008C9-5746-4617-9AF4-B9A5E5551CB8}" srcOrd="0" destOrd="0" presId="urn:microsoft.com/office/officeart/2005/8/layout/hierarchy2"/>
    <dgm:cxn modelId="{1DF26B2A-17A4-4ABB-BCE4-2C63B6737961}" type="presParOf" srcId="{83EE57C9-C890-47B3-B7D1-F30EDCA3EDE9}" destId="{6329AAE6-1C75-4F36-A610-1E8C6A5CDBE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908DB8-240E-4F8F-9248-149448C396E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B43E3E-31D9-4C5A-AB75-2A36995CDC31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Scheduler</a:t>
          </a:r>
          <a:endParaRPr lang="en-US" dirty="0"/>
        </a:p>
      </dgm:t>
    </dgm:pt>
    <dgm:pt modelId="{DAEA29BB-7BD4-4BEC-9B47-9F22B854BAA9}" type="parTrans" cxnId="{6B5CD40C-50EE-4AF1-9CED-B927A1DAF0C7}">
      <dgm:prSet/>
      <dgm:spPr/>
      <dgm:t>
        <a:bodyPr/>
        <a:lstStyle/>
        <a:p>
          <a:endParaRPr lang="en-US"/>
        </a:p>
      </dgm:t>
    </dgm:pt>
    <dgm:pt modelId="{AE08F5D2-14F2-4B9A-8125-A15509125B36}" type="sibTrans" cxnId="{6B5CD40C-50EE-4AF1-9CED-B927A1DAF0C7}">
      <dgm:prSet/>
      <dgm:spPr/>
      <dgm:t>
        <a:bodyPr/>
        <a:lstStyle/>
        <a:p>
          <a:endParaRPr lang="en-US"/>
        </a:p>
      </dgm:t>
    </dgm:pt>
    <dgm:pt modelId="{57C79888-8CF5-49D0-92F4-CA6A59A5D149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New Comic Check</a:t>
          </a:r>
          <a:endParaRPr lang="en-US" dirty="0"/>
        </a:p>
      </dgm:t>
    </dgm:pt>
    <dgm:pt modelId="{E3AAC3E1-3654-4090-A661-689E145A0524}" type="parTrans" cxnId="{67395F25-3726-4CD1-B979-A9D68D8E6A64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BC1F5084-1CA6-4970-82B1-83EF0BC0B72F}" type="sibTrans" cxnId="{67395F25-3726-4CD1-B979-A9D68D8E6A64}">
      <dgm:prSet/>
      <dgm:spPr/>
      <dgm:t>
        <a:bodyPr/>
        <a:lstStyle/>
        <a:p>
          <a:endParaRPr lang="en-US"/>
        </a:p>
      </dgm:t>
    </dgm:pt>
    <dgm:pt modelId="{F6C3B784-667A-4170-A284-A8E6EDB1D1B3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Compare</a:t>
          </a:r>
          <a:endParaRPr lang="en-US" dirty="0"/>
        </a:p>
      </dgm:t>
    </dgm:pt>
    <dgm:pt modelId="{1B371601-0C23-4BB6-B25A-3B178BEBA139}" type="parTrans" cxnId="{F1B2E946-7D75-468C-A93E-364ECE9F1AC3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BCE694A8-7D75-4508-9122-4FAB02313FEB}" type="sibTrans" cxnId="{F1B2E946-7D75-468C-A93E-364ECE9F1AC3}">
      <dgm:prSet/>
      <dgm:spPr/>
      <dgm:t>
        <a:bodyPr/>
        <a:lstStyle/>
        <a:p>
          <a:endParaRPr lang="en-US"/>
        </a:p>
      </dgm:t>
    </dgm:pt>
    <dgm:pt modelId="{B361832F-1402-4EA0-B8AE-EB0E6320BC26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Store Cache</a:t>
          </a:r>
          <a:endParaRPr lang="en-US" dirty="0"/>
        </a:p>
      </dgm:t>
    </dgm:pt>
    <dgm:pt modelId="{49A590E4-DDC1-46B4-9222-C6827A1F52C9}" type="parTrans" cxnId="{11F7024E-B529-49F2-80F5-DD5463D0CF3D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9FFCF486-DDE2-4A05-8EA5-EA44651EB3D2}" type="sibTrans" cxnId="{11F7024E-B529-49F2-80F5-DD5463D0CF3D}">
      <dgm:prSet/>
      <dgm:spPr/>
      <dgm:t>
        <a:bodyPr/>
        <a:lstStyle/>
        <a:p>
          <a:endParaRPr lang="en-US"/>
        </a:p>
      </dgm:t>
    </dgm:pt>
    <dgm:pt modelId="{885D10E2-14E0-403F-9C69-14B884615DDF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History Check</a:t>
          </a:r>
          <a:endParaRPr lang="en-US" dirty="0"/>
        </a:p>
      </dgm:t>
    </dgm:pt>
    <dgm:pt modelId="{BF6DE04D-AF9B-484D-862D-469FEEDF8461}" type="parTrans" cxnId="{71BC53B3-FFB1-43EA-86D5-A5ED1DC8FB32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38705494-BBA9-4447-BCA3-D4D53CE82EFA}" type="sibTrans" cxnId="{71BC53B3-FFB1-43EA-86D5-A5ED1DC8FB32}">
      <dgm:prSet/>
      <dgm:spPr/>
      <dgm:t>
        <a:bodyPr/>
        <a:lstStyle/>
        <a:p>
          <a:endParaRPr lang="en-US"/>
        </a:p>
      </dgm:t>
    </dgm:pt>
    <dgm:pt modelId="{2FFDC911-51B3-4BEA-9CF3-0D0B166A58AB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Fetch Cache</a:t>
          </a:r>
          <a:endParaRPr lang="en-US" dirty="0"/>
        </a:p>
      </dgm:t>
    </dgm:pt>
    <dgm:pt modelId="{A6B1487C-5509-48D2-85BC-6D301C960390}" type="parTrans" cxnId="{741071BD-CE9D-4002-8FA0-2549BEFC9086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5A36AA54-23D0-4B68-B5F4-264C49D58C5E}" type="sibTrans" cxnId="{741071BD-CE9D-4002-8FA0-2549BEFC9086}">
      <dgm:prSet/>
      <dgm:spPr/>
      <dgm:t>
        <a:bodyPr/>
        <a:lstStyle/>
        <a:p>
          <a:endParaRPr lang="en-US"/>
        </a:p>
      </dgm:t>
    </dgm:pt>
    <dgm:pt modelId="{5C41960D-E8EA-4D9C-A2D2-8C71AAB6681A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HTTP Listener</a:t>
          </a:r>
          <a:endParaRPr lang="en-US" dirty="0"/>
        </a:p>
      </dgm:t>
    </dgm:pt>
    <dgm:pt modelId="{1A432054-7E23-4783-8CFA-2A76F8647B17}" type="parTrans" cxnId="{E5C4E904-B030-42F1-889F-951B05CEF0A9}">
      <dgm:prSet/>
      <dgm:spPr/>
      <dgm:t>
        <a:bodyPr/>
        <a:lstStyle/>
        <a:p>
          <a:endParaRPr lang="en-US"/>
        </a:p>
      </dgm:t>
    </dgm:pt>
    <dgm:pt modelId="{626DBEA1-D012-4991-BE68-0D6B6768C33A}" type="sibTrans" cxnId="{E5C4E904-B030-42F1-889F-951B05CEF0A9}">
      <dgm:prSet/>
      <dgm:spPr/>
      <dgm:t>
        <a:bodyPr/>
        <a:lstStyle/>
        <a:p>
          <a:endParaRPr lang="en-US"/>
        </a:p>
      </dgm:t>
    </dgm:pt>
    <dgm:pt modelId="{71F43EDF-348A-449C-9BFF-30BDD6F1F18C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HTTP Fetch</a:t>
          </a:r>
          <a:endParaRPr lang="en-US" dirty="0"/>
        </a:p>
      </dgm:t>
    </dgm:pt>
    <dgm:pt modelId="{E6D0CEE9-EF07-4FD4-8D24-78AC1DD14F64}" type="parTrans" cxnId="{4E7C8473-845F-42F3-9C03-20C94E94D0A6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C665CE58-B550-43EC-9EA9-1DCE2D539215}" type="sibTrans" cxnId="{4E7C8473-845F-42F3-9C03-20C94E94D0A6}">
      <dgm:prSet/>
      <dgm:spPr/>
      <dgm:t>
        <a:bodyPr/>
        <a:lstStyle/>
        <a:p>
          <a:endParaRPr lang="en-US"/>
        </a:p>
      </dgm:t>
    </dgm:pt>
    <dgm:pt modelId="{334D2FB3-926C-41B0-906E-54F66799878A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Fetch Web</a:t>
          </a:r>
          <a:endParaRPr lang="en-US" dirty="0"/>
        </a:p>
      </dgm:t>
    </dgm:pt>
    <dgm:pt modelId="{8995AF86-C617-4566-9008-4F87C65FB6F3}" type="parTrans" cxnId="{A69A4874-55F2-4810-9FE7-911520CA3879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C3024241-B5A1-43F7-BA69-62572F4F0E51}" type="sibTrans" cxnId="{A69A4874-55F2-4810-9FE7-911520CA3879}">
      <dgm:prSet/>
      <dgm:spPr/>
      <dgm:t>
        <a:bodyPr/>
        <a:lstStyle/>
        <a:p>
          <a:endParaRPr lang="en-US"/>
        </a:p>
      </dgm:t>
    </dgm:pt>
    <dgm:pt modelId="{483E4F3D-E0F9-4922-B7EA-4AB2EE689FCE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Web</a:t>
          </a:r>
          <a:endParaRPr lang="en-US" dirty="0"/>
        </a:p>
      </dgm:t>
    </dgm:pt>
    <dgm:pt modelId="{7FAF93B3-1269-419A-8569-812DD75C3C93}" type="parTrans" cxnId="{1A842365-2E08-43A8-931A-72C23DD704D6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523996A6-7D51-49C3-8DF4-69FC5D8DAAC1}" type="sibTrans" cxnId="{1A842365-2E08-43A8-931A-72C23DD704D6}">
      <dgm:prSet/>
      <dgm:spPr/>
      <dgm:t>
        <a:bodyPr/>
        <a:lstStyle/>
        <a:p>
          <a:endParaRPr lang="en-US"/>
        </a:p>
      </dgm:t>
    </dgm:pt>
    <dgm:pt modelId="{60267520-D4F2-465B-BABE-0C587124230D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Cache</a:t>
          </a:r>
          <a:endParaRPr lang="en-US" dirty="0"/>
        </a:p>
      </dgm:t>
    </dgm:pt>
    <dgm:pt modelId="{67F9AFD4-C4F1-4A08-94B0-6469C71D951F}" type="parTrans" cxnId="{02F46486-4559-4107-A3ED-203848D628FA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85093653-CD5C-4CD6-AFAE-BFF75217C7CF}" type="sibTrans" cxnId="{02F46486-4559-4107-A3ED-203848D628FA}">
      <dgm:prSet/>
      <dgm:spPr/>
      <dgm:t>
        <a:bodyPr/>
        <a:lstStyle/>
        <a:p>
          <a:endParaRPr lang="en-US"/>
        </a:p>
      </dgm:t>
    </dgm:pt>
    <dgm:pt modelId="{41B2701C-86B0-4B2B-9B33-9621BEFAA1AF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mtClean="0"/>
            <a:t>HTML Parser</a:t>
          </a:r>
          <a:endParaRPr lang="en-US" dirty="0"/>
        </a:p>
      </dgm:t>
    </dgm:pt>
    <dgm:pt modelId="{8EABD690-076D-47AC-9669-51CC5E7DEB42}" type="parTrans" cxnId="{6EB95246-242F-4D77-B9FB-C449DF930EA5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68F3DA31-5338-4421-8636-1E7EFABC44AD}" type="sibTrans" cxnId="{6EB95246-242F-4D77-B9FB-C449DF930EA5}">
      <dgm:prSet/>
      <dgm:spPr/>
      <dgm:t>
        <a:bodyPr/>
        <a:lstStyle/>
        <a:p>
          <a:endParaRPr lang="en-US"/>
        </a:p>
      </dgm:t>
    </dgm:pt>
    <dgm:pt modelId="{BA56AEAB-DE92-4493-A1EF-7A1C25417F37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Predictor</a:t>
          </a:r>
          <a:endParaRPr lang="en-US" dirty="0"/>
        </a:p>
      </dgm:t>
    </dgm:pt>
    <dgm:pt modelId="{D992AE43-0879-47C9-8C94-D7CEDF82F86D}" type="parTrans" cxnId="{24967728-4D95-48E5-9076-A8B574004E12}">
      <dgm:prSet/>
      <dgm:spPr/>
      <dgm:t>
        <a:bodyPr/>
        <a:lstStyle/>
        <a:p>
          <a:endParaRPr lang="en-US"/>
        </a:p>
      </dgm:t>
    </dgm:pt>
    <dgm:pt modelId="{E2D77D75-FC56-4325-8D49-BEE903D267BA}" type="sibTrans" cxnId="{24967728-4D95-48E5-9076-A8B574004E12}">
      <dgm:prSet/>
      <dgm:spPr/>
      <dgm:t>
        <a:bodyPr/>
        <a:lstStyle/>
        <a:p>
          <a:endParaRPr lang="en-US"/>
        </a:p>
      </dgm:t>
    </dgm:pt>
    <dgm:pt modelId="{31C7623E-B749-44B2-8AD4-D61743AD39C6}" type="pres">
      <dgm:prSet presAssocID="{1C908DB8-240E-4F8F-9248-149448C396E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5650950-822A-4EC1-9826-A5D860918C48}" type="pres">
      <dgm:prSet presAssocID="{AAB43E3E-31D9-4C5A-AB75-2A36995CDC31}" presName="root1" presStyleCnt="0"/>
      <dgm:spPr/>
    </dgm:pt>
    <dgm:pt modelId="{581FED48-8D81-44AD-9CDD-6CB965937E5A}" type="pres">
      <dgm:prSet presAssocID="{AAB43E3E-31D9-4C5A-AB75-2A36995CDC31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00340E-5CF6-49C4-A7FE-4F9031AE42D0}" type="pres">
      <dgm:prSet presAssocID="{AAB43E3E-31D9-4C5A-AB75-2A36995CDC31}" presName="level2hierChild" presStyleCnt="0"/>
      <dgm:spPr/>
    </dgm:pt>
    <dgm:pt modelId="{38115208-EA73-4C96-9673-C5A6110AF6C2}" type="pres">
      <dgm:prSet presAssocID="{E3AAC3E1-3654-4090-A661-689E145A0524}" presName="conn2-1" presStyleLbl="parChTrans1D2" presStyleIdx="0" presStyleCnt="4"/>
      <dgm:spPr/>
    </dgm:pt>
    <dgm:pt modelId="{85CA3910-0AD3-41A4-BD6F-91525B16F4C3}" type="pres">
      <dgm:prSet presAssocID="{E3AAC3E1-3654-4090-A661-689E145A0524}" presName="connTx" presStyleLbl="parChTrans1D2" presStyleIdx="0" presStyleCnt="4"/>
      <dgm:spPr/>
    </dgm:pt>
    <dgm:pt modelId="{9327652A-BFC2-42B8-BD2B-F2C8EB67753D}" type="pres">
      <dgm:prSet presAssocID="{57C79888-8CF5-49D0-92F4-CA6A59A5D149}" presName="root2" presStyleCnt="0"/>
      <dgm:spPr/>
    </dgm:pt>
    <dgm:pt modelId="{656FDF11-60E6-485F-A2FC-7772D77D7F66}" type="pres">
      <dgm:prSet presAssocID="{57C79888-8CF5-49D0-92F4-CA6A59A5D149}" presName="LevelTwoTextNode" presStyleLbl="node2" presStyleIdx="0" presStyleCnt="4">
        <dgm:presLayoutVars>
          <dgm:chPref val="3"/>
        </dgm:presLayoutVars>
      </dgm:prSet>
      <dgm:spPr/>
    </dgm:pt>
    <dgm:pt modelId="{B5A8F049-EC4C-4FE4-8704-F159215F533B}" type="pres">
      <dgm:prSet presAssocID="{57C79888-8CF5-49D0-92F4-CA6A59A5D149}" presName="level3hierChild" presStyleCnt="0"/>
      <dgm:spPr/>
    </dgm:pt>
    <dgm:pt modelId="{57DB0C8C-CDA3-48AD-9333-022361A39176}" type="pres">
      <dgm:prSet presAssocID="{1B371601-0C23-4BB6-B25A-3B178BEBA139}" presName="conn2-1" presStyleLbl="parChTrans1D3" presStyleIdx="0" presStyleCnt="4"/>
      <dgm:spPr/>
    </dgm:pt>
    <dgm:pt modelId="{A12E45C0-2B60-44ED-AB47-5D3D3E1F669E}" type="pres">
      <dgm:prSet presAssocID="{1B371601-0C23-4BB6-B25A-3B178BEBA139}" presName="connTx" presStyleLbl="parChTrans1D3" presStyleIdx="0" presStyleCnt="4"/>
      <dgm:spPr/>
    </dgm:pt>
    <dgm:pt modelId="{CF54B2B3-B615-4FD4-A868-4B7508C99096}" type="pres">
      <dgm:prSet presAssocID="{F6C3B784-667A-4170-A284-A8E6EDB1D1B3}" presName="root2" presStyleCnt="0"/>
      <dgm:spPr/>
    </dgm:pt>
    <dgm:pt modelId="{AFDE585D-20EE-4A5A-8EC7-AA6D80B0AFB5}" type="pres">
      <dgm:prSet presAssocID="{F6C3B784-667A-4170-A284-A8E6EDB1D1B3}" presName="LevelTwoTextNode" presStyleLbl="node3" presStyleIdx="0" presStyleCnt="4">
        <dgm:presLayoutVars>
          <dgm:chPref val="3"/>
        </dgm:presLayoutVars>
      </dgm:prSet>
      <dgm:spPr/>
    </dgm:pt>
    <dgm:pt modelId="{0F8729A3-4F39-4577-B773-A07754650D24}" type="pres">
      <dgm:prSet presAssocID="{F6C3B784-667A-4170-A284-A8E6EDB1D1B3}" presName="level3hierChild" presStyleCnt="0"/>
      <dgm:spPr/>
    </dgm:pt>
    <dgm:pt modelId="{5B2E1E2E-AF14-45F3-BC1B-28450E24EFD4}" type="pres">
      <dgm:prSet presAssocID="{49A590E4-DDC1-46B4-9222-C6827A1F52C9}" presName="conn2-1" presStyleLbl="parChTrans1D3" presStyleIdx="1" presStyleCnt="4"/>
      <dgm:spPr/>
    </dgm:pt>
    <dgm:pt modelId="{1032F19D-95B2-4BFA-B156-D8A700440EBE}" type="pres">
      <dgm:prSet presAssocID="{49A590E4-DDC1-46B4-9222-C6827A1F52C9}" presName="connTx" presStyleLbl="parChTrans1D3" presStyleIdx="1" presStyleCnt="4"/>
      <dgm:spPr/>
    </dgm:pt>
    <dgm:pt modelId="{F1DE910E-3C9A-43AF-8073-49C49FCA1DA2}" type="pres">
      <dgm:prSet presAssocID="{B361832F-1402-4EA0-B8AE-EB0E6320BC26}" presName="root2" presStyleCnt="0"/>
      <dgm:spPr/>
    </dgm:pt>
    <dgm:pt modelId="{27213744-DEAE-45F9-9E65-B04ADA0392E5}" type="pres">
      <dgm:prSet presAssocID="{B361832F-1402-4EA0-B8AE-EB0E6320BC26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23A8B6-83D6-4D05-986E-CEA4E73CABB6}" type="pres">
      <dgm:prSet presAssocID="{B361832F-1402-4EA0-B8AE-EB0E6320BC26}" presName="level3hierChild" presStyleCnt="0"/>
      <dgm:spPr/>
    </dgm:pt>
    <dgm:pt modelId="{78B17714-CCFE-40B1-908A-756CB64E4A85}" type="pres">
      <dgm:prSet presAssocID="{BF6DE04D-AF9B-484D-862D-469FEEDF8461}" presName="conn2-1" presStyleLbl="parChTrans1D2" presStyleIdx="1" presStyleCnt="4"/>
      <dgm:spPr/>
    </dgm:pt>
    <dgm:pt modelId="{98886B45-C358-469A-A6A6-CA33FD639170}" type="pres">
      <dgm:prSet presAssocID="{BF6DE04D-AF9B-484D-862D-469FEEDF8461}" presName="connTx" presStyleLbl="parChTrans1D2" presStyleIdx="1" presStyleCnt="4"/>
      <dgm:spPr/>
    </dgm:pt>
    <dgm:pt modelId="{95610A7F-6355-402B-85A3-3B7178F78C00}" type="pres">
      <dgm:prSet presAssocID="{885D10E2-14E0-403F-9C69-14B884615DDF}" presName="root2" presStyleCnt="0"/>
      <dgm:spPr/>
    </dgm:pt>
    <dgm:pt modelId="{8B005139-AE34-4B88-88F4-D4E1ADF8BFFE}" type="pres">
      <dgm:prSet presAssocID="{885D10E2-14E0-403F-9C69-14B884615DDF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2909AE-42E3-410B-A701-EC978789E2FC}" type="pres">
      <dgm:prSet presAssocID="{885D10E2-14E0-403F-9C69-14B884615DDF}" presName="level3hierChild" presStyleCnt="0"/>
      <dgm:spPr/>
    </dgm:pt>
    <dgm:pt modelId="{B8B762E7-90ED-4614-825E-0961AA94D2FF}" type="pres">
      <dgm:prSet presAssocID="{A6B1487C-5509-48D2-85BC-6D301C960390}" presName="conn2-1" presStyleLbl="parChTrans1D3" presStyleIdx="2" presStyleCnt="4"/>
      <dgm:spPr/>
    </dgm:pt>
    <dgm:pt modelId="{0E3394D0-7F4C-4DF6-B7A6-EE120466EE0E}" type="pres">
      <dgm:prSet presAssocID="{A6B1487C-5509-48D2-85BC-6D301C960390}" presName="connTx" presStyleLbl="parChTrans1D3" presStyleIdx="2" presStyleCnt="4"/>
      <dgm:spPr/>
    </dgm:pt>
    <dgm:pt modelId="{89AC2DC4-AAD4-43B6-AC6C-EF3E18C0ADB6}" type="pres">
      <dgm:prSet presAssocID="{2FFDC911-51B3-4BEA-9CF3-0D0B166A58AB}" presName="root2" presStyleCnt="0"/>
      <dgm:spPr/>
    </dgm:pt>
    <dgm:pt modelId="{D4B0A269-AEFB-440D-8991-2F875ABF0570}" type="pres">
      <dgm:prSet presAssocID="{2FFDC911-51B3-4BEA-9CF3-0D0B166A58AB}" presName="LevelTwoTextNode" presStyleLbl="node3" presStyleIdx="2" presStyleCnt="4">
        <dgm:presLayoutVars>
          <dgm:chPref val="3"/>
        </dgm:presLayoutVars>
      </dgm:prSet>
      <dgm:spPr/>
    </dgm:pt>
    <dgm:pt modelId="{9297B079-226D-47EC-81F9-C9D65839B2A5}" type="pres">
      <dgm:prSet presAssocID="{2FFDC911-51B3-4BEA-9CF3-0D0B166A58AB}" presName="level3hierChild" presStyleCnt="0"/>
      <dgm:spPr/>
    </dgm:pt>
    <dgm:pt modelId="{ED1EFF00-5CF6-4B1C-9799-B284458018F9}" type="pres">
      <dgm:prSet presAssocID="{67F9AFD4-C4F1-4A08-94B0-6469C71D951F}" presName="conn2-1" presStyleLbl="parChTrans1D4" presStyleIdx="0" presStyleCnt="2"/>
      <dgm:spPr/>
    </dgm:pt>
    <dgm:pt modelId="{4F64AB41-CB8A-48B4-8ACB-A8F74AF2C7F5}" type="pres">
      <dgm:prSet presAssocID="{67F9AFD4-C4F1-4A08-94B0-6469C71D951F}" presName="connTx" presStyleLbl="parChTrans1D4" presStyleIdx="0" presStyleCnt="2"/>
      <dgm:spPr/>
    </dgm:pt>
    <dgm:pt modelId="{6D701F09-D41C-41BD-B8E6-1FF275B69C7F}" type="pres">
      <dgm:prSet presAssocID="{60267520-D4F2-465B-BABE-0C587124230D}" presName="root2" presStyleCnt="0"/>
      <dgm:spPr/>
    </dgm:pt>
    <dgm:pt modelId="{F8930EDA-31C9-4344-ADD5-34594DEC1D97}" type="pres">
      <dgm:prSet presAssocID="{60267520-D4F2-465B-BABE-0C587124230D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F8647B-A8BD-4521-9781-F632E001C10B}" type="pres">
      <dgm:prSet presAssocID="{60267520-D4F2-465B-BABE-0C587124230D}" presName="level3hierChild" presStyleCnt="0"/>
      <dgm:spPr/>
    </dgm:pt>
    <dgm:pt modelId="{A2198142-4217-4136-BDD5-A5D0FB8E0C36}" type="pres">
      <dgm:prSet presAssocID="{BA56AEAB-DE92-4493-A1EF-7A1C25417F37}" presName="root1" presStyleCnt="0"/>
      <dgm:spPr/>
    </dgm:pt>
    <dgm:pt modelId="{333D8A3C-6A95-4353-9386-D4DE914F8470}" type="pres">
      <dgm:prSet presAssocID="{BA56AEAB-DE92-4493-A1EF-7A1C25417F37}" presName="LevelOneTextNod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589795-465F-41CF-8BB2-B86F17B16863}" type="pres">
      <dgm:prSet presAssocID="{BA56AEAB-DE92-4493-A1EF-7A1C25417F37}" presName="level2hierChild" presStyleCnt="0"/>
      <dgm:spPr/>
    </dgm:pt>
    <dgm:pt modelId="{BA9B2A09-DC37-4A42-9B7D-E64542DD662F}" type="pres">
      <dgm:prSet presAssocID="{5C41960D-E8EA-4D9C-A2D2-8C71AAB6681A}" presName="root1" presStyleCnt="0"/>
      <dgm:spPr/>
    </dgm:pt>
    <dgm:pt modelId="{EF9BF24D-BA73-4AB2-B8B4-79EFCE174D77}" type="pres">
      <dgm:prSet presAssocID="{5C41960D-E8EA-4D9C-A2D2-8C71AAB6681A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A691EE-C255-458C-A36C-F001325EEE50}" type="pres">
      <dgm:prSet presAssocID="{5C41960D-E8EA-4D9C-A2D2-8C71AAB6681A}" presName="level2hierChild" presStyleCnt="0"/>
      <dgm:spPr/>
    </dgm:pt>
    <dgm:pt modelId="{545C5545-18F6-4D89-8342-17A1ED3E995E}" type="pres">
      <dgm:prSet presAssocID="{8EABD690-076D-47AC-9669-51CC5E7DEB42}" presName="conn2-1" presStyleLbl="parChTrans1D2" presStyleIdx="2" presStyleCnt="4"/>
      <dgm:spPr/>
    </dgm:pt>
    <dgm:pt modelId="{E8B3A0B8-F5AD-45FB-ABF2-3584032D11B5}" type="pres">
      <dgm:prSet presAssocID="{8EABD690-076D-47AC-9669-51CC5E7DEB42}" presName="connTx" presStyleLbl="parChTrans1D2" presStyleIdx="2" presStyleCnt="4"/>
      <dgm:spPr/>
    </dgm:pt>
    <dgm:pt modelId="{5F5BFFA9-CB7E-4E74-9747-56F4E40A22ED}" type="pres">
      <dgm:prSet presAssocID="{41B2701C-86B0-4B2B-9B33-9621BEFAA1AF}" presName="root2" presStyleCnt="0"/>
      <dgm:spPr/>
    </dgm:pt>
    <dgm:pt modelId="{B237FE70-61A9-4DB9-AFB9-793DB330E442}" type="pres">
      <dgm:prSet presAssocID="{41B2701C-86B0-4B2B-9B33-9621BEFAA1AF}" presName="LevelTwoTextNode" presStyleLbl="node2" presStyleIdx="2" presStyleCnt="4">
        <dgm:presLayoutVars>
          <dgm:chPref val="3"/>
        </dgm:presLayoutVars>
      </dgm:prSet>
      <dgm:spPr/>
    </dgm:pt>
    <dgm:pt modelId="{AB37185C-F1C2-42DE-BD9A-9C067BE5BCA4}" type="pres">
      <dgm:prSet presAssocID="{41B2701C-86B0-4B2B-9B33-9621BEFAA1AF}" presName="level3hierChild" presStyleCnt="0"/>
      <dgm:spPr/>
    </dgm:pt>
    <dgm:pt modelId="{89AB91CB-6A69-464E-88DD-CD894DBDB005}" type="pres">
      <dgm:prSet presAssocID="{E6D0CEE9-EF07-4FD4-8D24-78AC1DD14F64}" presName="conn2-1" presStyleLbl="parChTrans1D2" presStyleIdx="3" presStyleCnt="4"/>
      <dgm:spPr/>
    </dgm:pt>
    <dgm:pt modelId="{DC6819BD-6855-4371-9EB3-A8887D1D5EEB}" type="pres">
      <dgm:prSet presAssocID="{E6D0CEE9-EF07-4FD4-8D24-78AC1DD14F64}" presName="connTx" presStyleLbl="parChTrans1D2" presStyleIdx="3" presStyleCnt="4"/>
      <dgm:spPr/>
    </dgm:pt>
    <dgm:pt modelId="{69ACF3C6-17CF-43FE-805D-4FBFB7AEE0D9}" type="pres">
      <dgm:prSet presAssocID="{71F43EDF-348A-449C-9BFF-30BDD6F1F18C}" presName="root2" presStyleCnt="0"/>
      <dgm:spPr/>
    </dgm:pt>
    <dgm:pt modelId="{E66C17E0-DD6D-4EB4-8055-24CF70B27A4A}" type="pres">
      <dgm:prSet presAssocID="{71F43EDF-348A-449C-9BFF-30BDD6F1F18C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F2A163-8E76-40F6-9346-7A2E3A97D994}" type="pres">
      <dgm:prSet presAssocID="{71F43EDF-348A-449C-9BFF-30BDD6F1F18C}" presName="level3hierChild" presStyleCnt="0"/>
      <dgm:spPr/>
    </dgm:pt>
    <dgm:pt modelId="{678343A8-D487-43C1-AF64-4112243DDFB9}" type="pres">
      <dgm:prSet presAssocID="{8995AF86-C617-4566-9008-4F87C65FB6F3}" presName="conn2-1" presStyleLbl="parChTrans1D3" presStyleIdx="3" presStyleCnt="4"/>
      <dgm:spPr/>
    </dgm:pt>
    <dgm:pt modelId="{BAB1F423-1E9F-4185-A558-BCAA5E3FE534}" type="pres">
      <dgm:prSet presAssocID="{8995AF86-C617-4566-9008-4F87C65FB6F3}" presName="connTx" presStyleLbl="parChTrans1D3" presStyleIdx="3" presStyleCnt="4"/>
      <dgm:spPr/>
    </dgm:pt>
    <dgm:pt modelId="{DA3A0BC8-C110-409B-9F76-F7CC3EDF9DF1}" type="pres">
      <dgm:prSet presAssocID="{334D2FB3-926C-41B0-906E-54F66799878A}" presName="root2" presStyleCnt="0"/>
      <dgm:spPr/>
    </dgm:pt>
    <dgm:pt modelId="{CF2F9774-C378-403F-A2F3-292C237FB319}" type="pres">
      <dgm:prSet presAssocID="{334D2FB3-926C-41B0-906E-54F66799878A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8B1F96-8F28-4599-8037-572A7C930DED}" type="pres">
      <dgm:prSet presAssocID="{334D2FB3-926C-41B0-906E-54F66799878A}" presName="level3hierChild" presStyleCnt="0"/>
      <dgm:spPr/>
    </dgm:pt>
    <dgm:pt modelId="{E8731772-0265-4433-BBE7-550EA133D9D9}" type="pres">
      <dgm:prSet presAssocID="{7FAF93B3-1269-419A-8569-812DD75C3C93}" presName="conn2-1" presStyleLbl="parChTrans1D4" presStyleIdx="1" presStyleCnt="2"/>
      <dgm:spPr/>
    </dgm:pt>
    <dgm:pt modelId="{8FEBF661-95A7-49D9-9A80-8381E5128936}" type="pres">
      <dgm:prSet presAssocID="{7FAF93B3-1269-419A-8569-812DD75C3C93}" presName="connTx" presStyleLbl="parChTrans1D4" presStyleIdx="1" presStyleCnt="2"/>
      <dgm:spPr/>
    </dgm:pt>
    <dgm:pt modelId="{83EE57C9-C890-47B3-B7D1-F30EDCA3EDE9}" type="pres">
      <dgm:prSet presAssocID="{483E4F3D-E0F9-4922-B7EA-4AB2EE689FCE}" presName="root2" presStyleCnt="0"/>
      <dgm:spPr/>
    </dgm:pt>
    <dgm:pt modelId="{39B008C9-5746-4617-9AF4-B9A5E5551CB8}" type="pres">
      <dgm:prSet presAssocID="{483E4F3D-E0F9-4922-B7EA-4AB2EE689FCE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29AAE6-1C75-4F36-A610-1E8C6A5CDBE4}" type="pres">
      <dgm:prSet presAssocID="{483E4F3D-E0F9-4922-B7EA-4AB2EE689FCE}" presName="level3hierChild" presStyleCnt="0"/>
      <dgm:spPr/>
    </dgm:pt>
  </dgm:ptLst>
  <dgm:cxnLst>
    <dgm:cxn modelId="{F1B2E946-7D75-468C-A93E-364ECE9F1AC3}" srcId="{57C79888-8CF5-49D0-92F4-CA6A59A5D149}" destId="{F6C3B784-667A-4170-A284-A8E6EDB1D1B3}" srcOrd="0" destOrd="0" parTransId="{1B371601-0C23-4BB6-B25A-3B178BEBA139}" sibTransId="{BCE694A8-7D75-4508-9122-4FAB02313FEB}"/>
    <dgm:cxn modelId="{24967728-4D95-48E5-9076-A8B574004E12}" srcId="{1C908DB8-240E-4F8F-9248-149448C396E6}" destId="{BA56AEAB-DE92-4493-A1EF-7A1C25417F37}" srcOrd="1" destOrd="0" parTransId="{D992AE43-0879-47C9-8C94-D7CEDF82F86D}" sibTransId="{E2D77D75-FC56-4325-8D49-BEE903D267BA}"/>
    <dgm:cxn modelId="{C8789A26-7E16-4D7A-837F-358556B7DBAA}" type="presOf" srcId="{AAB43E3E-31D9-4C5A-AB75-2A36995CDC31}" destId="{581FED48-8D81-44AD-9CDD-6CB965937E5A}" srcOrd="0" destOrd="0" presId="urn:microsoft.com/office/officeart/2005/8/layout/hierarchy2"/>
    <dgm:cxn modelId="{11F3814D-BFFE-4066-B4BA-BC7B957EA9EE}" type="presOf" srcId="{885D10E2-14E0-403F-9C69-14B884615DDF}" destId="{8B005139-AE34-4B88-88F4-D4E1ADF8BFFE}" srcOrd="0" destOrd="0" presId="urn:microsoft.com/office/officeart/2005/8/layout/hierarchy2"/>
    <dgm:cxn modelId="{448D0A6A-BE93-4500-BAD2-6B72A65B3813}" type="presOf" srcId="{8995AF86-C617-4566-9008-4F87C65FB6F3}" destId="{678343A8-D487-43C1-AF64-4112243DDFB9}" srcOrd="0" destOrd="0" presId="urn:microsoft.com/office/officeart/2005/8/layout/hierarchy2"/>
    <dgm:cxn modelId="{7A63C6D9-23BE-4DE2-A380-97DC2C269F17}" type="presOf" srcId="{B361832F-1402-4EA0-B8AE-EB0E6320BC26}" destId="{27213744-DEAE-45F9-9E65-B04ADA0392E5}" srcOrd="0" destOrd="0" presId="urn:microsoft.com/office/officeart/2005/8/layout/hierarchy2"/>
    <dgm:cxn modelId="{605D9F78-A81E-4644-A8F1-E6E6C69D3C65}" type="presOf" srcId="{E6D0CEE9-EF07-4FD4-8D24-78AC1DD14F64}" destId="{DC6819BD-6855-4371-9EB3-A8887D1D5EEB}" srcOrd="1" destOrd="0" presId="urn:microsoft.com/office/officeart/2005/8/layout/hierarchy2"/>
    <dgm:cxn modelId="{E5C4E904-B030-42F1-889F-951B05CEF0A9}" srcId="{1C908DB8-240E-4F8F-9248-149448C396E6}" destId="{5C41960D-E8EA-4D9C-A2D2-8C71AAB6681A}" srcOrd="2" destOrd="0" parTransId="{1A432054-7E23-4783-8CFA-2A76F8647B17}" sibTransId="{626DBEA1-D012-4991-BE68-0D6B6768C33A}"/>
    <dgm:cxn modelId="{9DD83DE4-2162-438B-A80A-E06C952A7CFC}" type="presOf" srcId="{A6B1487C-5509-48D2-85BC-6D301C960390}" destId="{0E3394D0-7F4C-4DF6-B7A6-EE120466EE0E}" srcOrd="1" destOrd="0" presId="urn:microsoft.com/office/officeart/2005/8/layout/hierarchy2"/>
    <dgm:cxn modelId="{5EB64FA1-EE63-4E45-81E8-4067E222AAE6}" type="presOf" srcId="{BF6DE04D-AF9B-484D-862D-469FEEDF8461}" destId="{78B17714-CCFE-40B1-908A-756CB64E4A85}" srcOrd="0" destOrd="0" presId="urn:microsoft.com/office/officeart/2005/8/layout/hierarchy2"/>
    <dgm:cxn modelId="{358DA7E3-0FA8-487A-9F3E-B2C4EA7F6590}" type="presOf" srcId="{41B2701C-86B0-4B2B-9B33-9621BEFAA1AF}" destId="{B237FE70-61A9-4DB9-AFB9-793DB330E442}" srcOrd="0" destOrd="0" presId="urn:microsoft.com/office/officeart/2005/8/layout/hierarchy2"/>
    <dgm:cxn modelId="{F2CD4501-23FB-4385-AD5F-9085582976C5}" type="presOf" srcId="{A6B1487C-5509-48D2-85BC-6D301C960390}" destId="{B8B762E7-90ED-4614-825E-0961AA94D2FF}" srcOrd="0" destOrd="0" presId="urn:microsoft.com/office/officeart/2005/8/layout/hierarchy2"/>
    <dgm:cxn modelId="{E63D5092-A262-45DD-9D2A-BA1D9D1834A9}" type="presOf" srcId="{BF6DE04D-AF9B-484D-862D-469FEEDF8461}" destId="{98886B45-C358-469A-A6A6-CA33FD639170}" srcOrd="1" destOrd="0" presId="urn:microsoft.com/office/officeart/2005/8/layout/hierarchy2"/>
    <dgm:cxn modelId="{42A28749-156C-4E72-ADBE-07F7D8736AF1}" type="presOf" srcId="{1B371601-0C23-4BB6-B25A-3B178BEBA139}" destId="{57DB0C8C-CDA3-48AD-9333-022361A39176}" srcOrd="0" destOrd="0" presId="urn:microsoft.com/office/officeart/2005/8/layout/hierarchy2"/>
    <dgm:cxn modelId="{67395F25-3726-4CD1-B979-A9D68D8E6A64}" srcId="{AAB43E3E-31D9-4C5A-AB75-2A36995CDC31}" destId="{57C79888-8CF5-49D0-92F4-CA6A59A5D149}" srcOrd="0" destOrd="0" parTransId="{E3AAC3E1-3654-4090-A661-689E145A0524}" sibTransId="{BC1F5084-1CA6-4970-82B1-83EF0BC0B72F}"/>
    <dgm:cxn modelId="{C0E42D00-157C-4E8C-B758-CB1A65DC5A8E}" type="presOf" srcId="{7FAF93B3-1269-419A-8569-812DD75C3C93}" destId="{E8731772-0265-4433-BBE7-550EA133D9D9}" srcOrd="0" destOrd="0" presId="urn:microsoft.com/office/officeart/2005/8/layout/hierarchy2"/>
    <dgm:cxn modelId="{92D21589-39E8-4D88-A7B2-3E03C8DDC75E}" type="presOf" srcId="{1C908DB8-240E-4F8F-9248-149448C396E6}" destId="{31C7623E-B749-44B2-8AD4-D61743AD39C6}" srcOrd="0" destOrd="0" presId="urn:microsoft.com/office/officeart/2005/8/layout/hierarchy2"/>
    <dgm:cxn modelId="{0CA66198-FA91-482E-850D-A98740758100}" type="presOf" srcId="{E3AAC3E1-3654-4090-A661-689E145A0524}" destId="{85CA3910-0AD3-41A4-BD6F-91525B16F4C3}" srcOrd="1" destOrd="0" presId="urn:microsoft.com/office/officeart/2005/8/layout/hierarchy2"/>
    <dgm:cxn modelId="{EB07470B-39D7-4891-8B8A-E725499EE781}" type="presOf" srcId="{67F9AFD4-C4F1-4A08-94B0-6469C71D951F}" destId="{4F64AB41-CB8A-48B4-8ACB-A8F74AF2C7F5}" srcOrd="1" destOrd="0" presId="urn:microsoft.com/office/officeart/2005/8/layout/hierarchy2"/>
    <dgm:cxn modelId="{741071BD-CE9D-4002-8FA0-2549BEFC9086}" srcId="{885D10E2-14E0-403F-9C69-14B884615DDF}" destId="{2FFDC911-51B3-4BEA-9CF3-0D0B166A58AB}" srcOrd="0" destOrd="0" parTransId="{A6B1487C-5509-48D2-85BC-6D301C960390}" sibTransId="{5A36AA54-23D0-4B68-B5F4-264C49D58C5E}"/>
    <dgm:cxn modelId="{EDE5B6B4-AFAB-49CD-BBE4-03059F367A87}" type="presOf" srcId="{334D2FB3-926C-41B0-906E-54F66799878A}" destId="{CF2F9774-C378-403F-A2F3-292C237FB319}" srcOrd="0" destOrd="0" presId="urn:microsoft.com/office/officeart/2005/8/layout/hierarchy2"/>
    <dgm:cxn modelId="{EF942403-F028-4C36-84FE-78F170E44BED}" type="presOf" srcId="{8EABD690-076D-47AC-9669-51CC5E7DEB42}" destId="{E8B3A0B8-F5AD-45FB-ABF2-3584032D11B5}" srcOrd="1" destOrd="0" presId="urn:microsoft.com/office/officeart/2005/8/layout/hierarchy2"/>
    <dgm:cxn modelId="{32BD495B-9005-4831-B94E-2F9B4B832D2F}" type="presOf" srcId="{1B371601-0C23-4BB6-B25A-3B178BEBA139}" destId="{A12E45C0-2B60-44ED-AB47-5D3D3E1F669E}" srcOrd="1" destOrd="0" presId="urn:microsoft.com/office/officeart/2005/8/layout/hierarchy2"/>
    <dgm:cxn modelId="{DDED75EC-E9FD-414E-B9F6-AA7145ECE687}" type="presOf" srcId="{49A590E4-DDC1-46B4-9222-C6827A1F52C9}" destId="{5B2E1E2E-AF14-45F3-BC1B-28450E24EFD4}" srcOrd="0" destOrd="0" presId="urn:microsoft.com/office/officeart/2005/8/layout/hierarchy2"/>
    <dgm:cxn modelId="{2F434066-63DA-46B3-97DF-26FB259EBDD0}" type="presOf" srcId="{F6C3B784-667A-4170-A284-A8E6EDB1D1B3}" destId="{AFDE585D-20EE-4A5A-8EC7-AA6D80B0AFB5}" srcOrd="0" destOrd="0" presId="urn:microsoft.com/office/officeart/2005/8/layout/hierarchy2"/>
    <dgm:cxn modelId="{F2433771-4C21-4EEB-9903-470236D3D514}" type="presOf" srcId="{5C41960D-E8EA-4D9C-A2D2-8C71AAB6681A}" destId="{EF9BF24D-BA73-4AB2-B8B4-79EFCE174D77}" srcOrd="0" destOrd="0" presId="urn:microsoft.com/office/officeart/2005/8/layout/hierarchy2"/>
    <dgm:cxn modelId="{02F46486-4559-4107-A3ED-203848D628FA}" srcId="{2FFDC911-51B3-4BEA-9CF3-0D0B166A58AB}" destId="{60267520-D4F2-465B-BABE-0C587124230D}" srcOrd="0" destOrd="0" parTransId="{67F9AFD4-C4F1-4A08-94B0-6469C71D951F}" sibTransId="{85093653-CD5C-4CD6-AFAE-BFF75217C7CF}"/>
    <dgm:cxn modelId="{30586498-24E3-46D5-9E92-F602521BDE95}" type="presOf" srcId="{67F9AFD4-C4F1-4A08-94B0-6469C71D951F}" destId="{ED1EFF00-5CF6-4B1C-9799-B284458018F9}" srcOrd="0" destOrd="0" presId="urn:microsoft.com/office/officeart/2005/8/layout/hierarchy2"/>
    <dgm:cxn modelId="{D5090AB0-9772-49AD-8E76-0E53128CD459}" type="presOf" srcId="{7FAF93B3-1269-419A-8569-812DD75C3C93}" destId="{8FEBF661-95A7-49D9-9A80-8381E5128936}" srcOrd="1" destOrd="0" presId="urn:microsoft.com/office/officeart/2005/8/layout/hierarchy2"/>
    <dgm:cxn modelId="{1B4A7F63-9915-4569-B974-8228A7C5C867}" type="presOf" srcId="{60267520-D4F2-465B-BABE-0C587124230D}" destId="{F8930EDA-31C9-4344-ADD5-34594DEC1D97}" srcOrd="0" destOrd="0" presId="urn:microsoft.com/office/officeart/2005/8/layout/hierarchy2"/>
    <dgm:cxn modelId="{D13F54F1-9FD3-41E8-8497-F8385D059512}" type="presOf" srcId="{E6D0CEE9-EF07-4FD4-8D24-78AC1DD14F64}" destId="{89AB91CB-6A69-464E-88DD-CD894DBDB005}" srcOrd="0" destOrd="0" presId="urn:microsoft.com/office/officeart/2005/8/layout/hierarchy2"/>
    <dgm:cxn modelId="{6B5CD40C-50EE-4AF1-9CED-B927A1DAF0C7}" srcId="{1C908DB8-240E-4F8F-9248-149448C396E6}" destId="{AAB43E3E-31D9-4C5A-AB75-2A36995CDC31}" srcOrd="0" destOrd="0" parTransId="{DAEA29BB-7BD4-4BEC-9B47-9F22B854BAA9}" sibTransId="{AE08F5D2-14F2-4B9A-8125-A15509125B36}"/>
    <dgm:cxn modelId="{71BC53B3-FFB1-43EA-86D5-A5ED1DC8FB32}" srcId="{AAB43E3E-31D9-4C5A-AB75-2A36995CDC31}" destId="{885D10E2-14E0-403F-9C69-14B884615DDF}" srcOrd="1" destOrd="0" parTransId="{BF6DE04D-AF9B-484D-862D-469FEEDF8461}" sibTransId="{38705494-BBA9-4447-BCA3-D4D53CE82EFA}"/>
    <dgm:cxn modelId="{B9A248A7-CB42-42F1-A5F4-86E5CCCBEE68}" type="presOf" srcId="{8995AF86-C617-4566-9008-4F87C65FB6F3}" destId="{BAB1F423-1E9F-4185-A558-BCAA5E3FE534}" srcOrd="1" destOrd="0" presId="urn:microsoft.com/office/officeart/2005/8/layout/hierarchy2"/>
    <dgm:cxn modelId="{087F71BE-FDC1-4C10-B674-550B306A19B7}" type="presOf" srcId="{BA56AEAB-DE92-4493-A1EF-7A1C25417F37}" destId="{333D8A3C-6A95-4353-9386-D4DE914F8470}" srcOrd="0" destOrd="0" presId="urn:microsoft.com/office/officeart/2005/8/layout/hierarchy2"/>
    <dgm:cxn modelId="{A82C31CC-888A-4DF4-B650-BFF9927EDA74}" type="presOf" srcId="{E3AAC3E1-3654-4090-A661-689E145A0524}" destId="{38115208-EA73-4C96-9673-C5A6110AF6C2}" srcOrd="0" destOrd="0" presId="urn:microsoft.com/office/officeart/2005/8/layout/hierarchy2"/>
    <dgm:cxn modelId="{4E7C8473-845F-42F3-9C03-20C94E94D0A6}" srcId="{5C41960D-E8EA-4D9C-A2D2-8C71AAB6681A}" destId="{71F43EDF-348A-449C-9BFF-30BDD6F1F18C}" srcOrd="1" destOrd="0" parTransId="{E6D0CEE9-EF07-4FD4-8D24-78AC1DD14F64}" sibTransId="{C665CE58-B550-43EC-9EA9-1DCE2D539215}"/>
    <dgm:cxn modelId="{1304113B-348A-4345-8EA7-8BEFB70AE6AB}" type="presOf" srcId="{71F43EDF-348A-449C-9BFF-30BDD6F1F18C}" destId="{E66C17E0-DD6D-4EB4-8055-24CF70B27A4A}" srcOrd="0" destOrd="0" presId="urn:microsoft.com/office/officeart/2005/8/layout/hierarchy2"/>
    <dgm:cxn modelId="{D49175EF-EE5A-4C28-8BE1-E505625B8228}" type="presOf" srcId="{57C79888-8CF5-49D0-92F4-CA6A59A5D149}" destId="{656FDF11-60E6-485F-A2FC-7772D77D7F66}" srcOrd="0" destOrd="0" presId="urn:microsoft.com/office/officeart/2005/8/layout/hierarchy2"/>
    <dgm:cxn modelId="{A69A4874-55F2-4810-9FE7-911520CA3879}" srcId="{71F43EDF-348A-449C-9BFF-30BDD6F1F18C}" destId="{334D2FB3-926C-41B0-906E-54F66799878A}" srcOrd="0" destOrd="0" parTransId="{8995AF86-C617-4566-9008-4F87C65FB6F3}" sibTransId="{C3024241-B5A1-43F7-BA69-62572F4F0E51}"/>
    <dgm:cxn modelId="{FC9B3EAC-C08F-4537-90D7-7D4B45B92146}" type="presOf" srcId="{483E4F3D-E0F9-4922-B7EA-4AB2EE689FCE}" destId="{39B008C9-5746-4617-9AF4-B9A5E5551CB8}" srcOrd="0" destOrd="0" presId="urn:microsoft.com/office/officeart/2005/8/layout/hierarchy2"/>
    <dgm:cxn modelId="{11F7024E-B529-49F2-80F5-DD5463D0CF3D}" srcId="{57C79888-8CF5-49D0-92F4-CA6A59A5D149}" destId="{B361832F-1402-4EA0-B8AE-EB0E6320BC26}" srcOrd="1" destOrd="0" parTransId="{49A590E4-DDC1-46B4-9222-C6827A1F52C9}" sibTransId="{9FFCF486-DDE2-4A05-8EA5-EA44651EB3D2}"/>
    <dgm:cxn modelId="{15ED888F-9D0D-443C-BDA3-3AE57B151152}" type="presOf" srcId="{49A590E4-DDC1-46B4-9222-C6827A1F52C9}" destId="{1032F19D-95B2-4BFA-B156-D8A700440EBE}" srcOrd="1" destOrd="0" presId="urn:microsoft.com/office/officeart/2005/8/layout/hierarchy2"/>
    <dgm:cxn modelId="{F763EACD-F976-4A28-8D9B-8830951A22E3}" type="presOf" srcId="{8EABD690-076D-47AC-9669-51CC5E7DEB42}" destId="{545C5545-18F6-4D89-8342-17A1ED3E995E}" srcOrd="0" destOrd="0" presId="urn:microsoft.com/office/officeart/2005/8/layout/hierarchy2"/>
    <dgm:cxn modelId="{1A842365-2E08-43A8-931A-72C23DD704D6}" srcId="{334D2FB3-926C-41B0-906E-54F66799878A}" destId="{483E4F3D-E0F9-4922-B7EA-4AB2EE689FCE}" srcOrd="0" destOrd="0" parTransId="{7FAF93B3-1269-419A-8569-812DD75C3C93}" sibTransId="{523996A6-7D51-49C3-8DF4-69FC5D8DAAC1}"/>
    <dgm:cxn modelId="{6EB95246-242F-4D77-B9FB-C449DF930EA5}" srcId="{5C41960D-E8EA-4D9C-A2D2-8C71AAB6681A}" destId="{41B2701C-86B0-4B2B-9B33-9621BEFAA1AF}" srcOrd="0" destOrd="0" parTransId="{8EABD690-076D-47AC-9669-51CC5E7DEB42}" sibTransId="{68F3DA31-5338-4421-8636-1E7EFABC44AD}"/>
    <dgm:cxn modelId="{C8ECBDC2-686E-4E93-8642-AD87ABB68720}" type="presOf" srcId="{2FFDC911-51B3-4BEA-9CF3-0D0B166A58AB}" destId="{D4B0A269-AEFB-440D-8991-2F875ABF0570}" srcOrd="0" destOrd="0" presId="urn:microsoft.com/office/officeart/2005/8/layout/hierarchy2"/>
    <dgm:cxn modelId="{B59939E6-CA89-4A66-81F7-FF196E73CFF0}" type="presParOf" srcId="{31C7623E-B749-44B2-8AD4-D61743AD39C6}" destId="{15650950-822A-4EC1-9826-A5D860918C48}" srcOrd="0" destOrd="0" presId="urn:microsoft.com/office/officeart/2005/8/layout/hierarchy2"/>
    <dgm:cxn modelId="{13E28794-C335-47FD-BFF7-E2381BFD49BB}" type="presParOf" srcId="{15650950-822A-4EC1-9826-A5D860918C48}" destId="{581FED48-8D81-44AD-9CDD-6CB965937E5A}" srcOrd="0" destOrd="0" presId="urn:microsoft.com/office/officeart/2005/8/layout/hierarchy2"/>
    <dgm:cxn modelId="{630AF257-A064-4E66-9D57-7A5320F2F1D9}" type="presParOf" srcId="{15650950-822A-4EC1-9826-A5D860918C48}" destId="{7000340E-5CF6-49C4-A7FE-4F9031AE42D0}" srcOrd="1" destOrd="0" presId="urn:microsoft.com/office/officeart/2005/8/layout/hierarchy2"/>
    <dgm:cxn modelId="{FDFD68F7-C145-448C-963E-BEBBDCAB10B5}" type="presParOf" srcId="{7000340E-5CF6-49C4-A7FE-4F9031AE42D0}" destId="{38115208-EA73-4C96-9673-C5A6110AF6C2}" srcOrd="0" destOrd="0" presId="urn:microsoft.com/office/officeart/2005/8/layout/hierarchy2"/>
    <dgm:cxn modelId="{4F88C499-0066-48C2-900D-2FB3C001717D}" type="presParOf" srcId="{38115208-EA73-4C96-9673-C5A6110AF6C2}" destId="{85CA3910-0AD3-41A4-BD6F-91525B16F4C3}" srcOrd="0" destOrd="0" presId="urn:microsoft.com/office/officeart/2005/8/layout/hierarchy2"/>
    <dgm:cxn modelId="{98470F1F-378E-4DC1-A39B-515BC7C8F499}" type="presParOf" srcId="{7000340E-5CF6-49C4-A7FE-4F9031AE42D0}" destId="{9327652A-BFC2-42B8-BD2B-F2C8EB67753D}" srcOrd="1" destOrd="0" presId="urn:microsoft.com/office/officeart/2005/8/layout/hierarchy2"/>
    <dgm:cxn modelId="{E9EBEA96-DD47-4A6A-AFB2-13051F677ED2}" type="presParOf" srcId="{9327652A-BFC2-42B8-BD2B-F2C8EB67753D}" destId="{656FDF11-60E6-485F-A2FC-7772D77D7F66}" srcOrd="0" destOrd="0" presId="urn:microsoft.com/office/officeart/2005/8/layout/hierarchy2"/>
    <dgm:cxn modelId="{EA2B3B45-EB9E-40F3-B9F9-2CCC97FB3129}" type="presParOf" srcId="{9327652A-BFC2-42B8-BD2B-F2C8EB67753D}" destId="{B5A8F049-EC4C-4FE4-8704-F159215F533B}" srcOrd="1" destOrd="0" presId="urn:microsoft.com/office/officeart/2005/8/layout/hierarchy2"/>
    <dgm:cxn modelId="{8972BC3B-F076-4B54-A5AF-F5E92F398091}" type="presParOf" srcId="{B5A8F049-EC4C-4FE4-8704-F159215F533B}" destId="{57DB0C8C-CDA3-48AD-9333-022361A39176}" srcOrd="0" destOrd="0" presId="urn:microsoft.com/office/officeart/2005/8/layout/hierarchy2"/>
    <dgm:cxn modelId="{76A3A055-C766-43EA-8889-ECEA2ACB654D}" type="presParOf" srcId="{57DB0C8C-CDA3-48AD-9333-022361A39176}" destId="{A12E45C0-2B60-44ED-AB47-5D3D3E1F669E}" srcOrd="0" destOrd="0" presId="urn:microsoft.com/office/officeart/2005/8/layout/hierarchy2"/>
    <dgm:cxn modelId="{FA3B97D7-20CB-49CA-BF2B-5111A979407A}" type="presParOf" srcId="{B5A8F049-EC4C-4FE4-8704-F159215F533B}" destId="{CF54B2B3-B615-4FD4-A868-4B7508C99096}" srcOrd="1" destOrd="0" presId="urn:microsoft.com/office/officeart/2005/8/layout/hierarchy2"/>
    <dgm:cxn modelId="{DBF2A469-F170-4C35-B43B-049FDE2BE24D}" type="presParOf" srcId="{CF54B2B3-B615-4FD4-A868-4B7508C99096}" destId="{AFDE585D-20EE-4A5A-8EC7-AA6D80B0AFB5}" srcOrd="0" destOrd="0" presId="urn:microsoft.com/office/officeart/2005/8/layout/hierarchy2"/>
    <dgm:cxn modelId="{9236A86A-0D77-4B33-83A6-D19D0031B699}" type="presParOf" srcId="{CF54B2B3-B615-4FD4-A868-4B7508C99096}" destId="{0F8729A3-4F39-4577-B773-A07754650D24}" srcOrd="1" destOrd="0" presId="urn:microsoft.com/office/officeart/2005/8/layout/hierarchy2"/>
    <dgm:cxn modelId="{1CBA9F4F-86C6-4595-B52C-E199E820DEE6}" type="presParOf" srcId="{B5A8F049-EC4C-4FE4-8704-F159215F533B}" destId="{5B2E1E2E-AF14-45F3-BC1B-28450E24EFD4}" srcOrd="2" destOrd="0" presId="urn:microsoft.com/office/officeart/2005/8/layout/hierarchy2"/>
    <dgm:cxn modelId="{34C979E9-E8AD-4AEE-BBB8-565D0B212C84}" type="presParOf" srcId="{5B2E1E2E-AF14-45F3-BC1B-28450E24EFD4}" destId="{1032F19D-95B2-4BFA-B156-D8A700440EBE}" srcOrd="0" destOrd="0" presId="urn:microsoft.com/office/officeart/2005/8/layout/hierarchy2"/>
    <dgm:cxn modelId="{FFB7941F-37FB-427F-96F2-D4B4D53459A7}" type="presParOf" srcId="{B5A8F049-EC4C-4FE4-8704-F159215F533B}" destId="{F1DE910E-3C9A-43AF-8073-49C49FCA1DA2}" srcOrd="3" destOrd="0" presId="urn:microsoft.com/office/officeart/2005/8/layout/hierarchy2"/>
    <dgm:cxn modelId="{0D932F0F-36C1-40D5-B7F6-585C937DFA77}" type="presParOf" srcId="{F1DE910E-3C9A-43AF-8073-49C49FCA1DA2}" destId="{27213744-DEAE-45F9-9E65-B04ADA0392E5}" srcOrd="0" destOrd="0" presId="urn:microsoft.com/office/officeart/2005/8/layout/hierarchy2"/>
    <dgm:cxn modelId="{23EFD654-9EF7-4EFA-9EE7-1C45048AEF19}" type="presParOf" srcId="{F1DE910E-3C9A-43AF-8073-49C49FCA1DA2}" destId="{9123A8B6-83D6-4D05-986E-CEA4E73CABB6}" srcOrd="1" destOrd="0" presId="urn:microsoft.com/office/officeart/2005/8/layout/hierarchy2"/>
    <dgm:cxn modelId="{E8116EE2-591E-4ABB-B781-EE9486EE28E9}" type="presParOf" srcId="{7000340E-5CF6-49C4-A7FE-4F9031AE42D0}" destId="{78B17714-CCFE-40B1-908A-756CB64E4A85}" srcOrd="2" destOrd="0" presId="urn:microsoft.com/office/officeart/2005/8/layout/hierarchy2"/>
    <dgm:cxn modelId="{B9D29919-34BB-4D26-8310-7E102EC854FF}" type="presParOf" srcId="{78B17714-CCFE-40B1-908A-756CB64E4A85}" destId="{98886B45-C358-469A-A6A6-CA33FD639170}" srcOrd="0" destOrd="0" presId="urn:microsoft.com/office/officeart/2005/8/layout/hierarchy2"/>
    <dgm:cxn modelId="{A4C81A2E-5F61-4F8B-A0D2-AFF35BFB6102}" type="presParOf" srcId="{7000340E-5CF6-49C4-A7FE-4F9031AE42D0}" destId="{95610A7F-6355-402B-85A3-3B7178F78C00}" srcOrd="3" destOrd="0" presId="urn:microsoft.com/office/officeart/2005/8/layout/hierarchy2"/>
    <dgm:cxn modelId="{2BD47350-98F1-45DE-9F01-8476ACC64201}" type="presParOf" srcId="{95610A7F-6355-402B-85A3-3B7178F78C00}" destId="{8B005139-AE34-4B88-88F4-D4E1ADF8BFFE}" srcOrd="0" destOrd="0" presId="urn:microsoft.com/office/officeart/2005/8/layout/hierarchy2"/>
    <dgm:cxn modelId="{58DDBA96-3F7B-46DB-B646-FDAAEFBD7649}" type="presParOf" srcId="{95610A7F-6355-402B-85A3-3B7178F78C00}" destId="{C42909AE-42E3-410B-A701-EC978789E2FC}" srcOrd="1" destOrd="0" presId="urn:microsoft.com/office/officeart/2005/8/layout/hierarchy2"/>
    <dgm:cxn modelId="{F9E5BFEB-4AD7-4320-BE70-509511C83475}" type="presParOf" srcId="{C42909AE-42E3-410B-A701-EC978789E2FC}" destId="{B8B762E7-90ED-4614-825E-0961AA94D2FF}" srcOrd="0" destOrd="0" presId="urn:microsoft.com/office/officeart/2005/8/layout/hierarchy2"/>
    <dgm:cxn modelId="{DC52428A-D38D-4B0A-9966-F186521596A7}" type="presParOf" srcId="{B8B762E7-90ED-4614-825E-0961AA94D2FF}" destId="{0E3394D0-7F4C-4DF6-B7A6-EE120466EE0E}" srcOrd="0" destOrd="0" presId="urn:microsoft.com/office/officeart/2005/8/layout/hierarchy2"/>
    <dgm:cxn modelId="{E83AB5E4-D7F6-4675-9CC1-016BD95F741E}" type="presParOf" srcId="{C42909AE-42E3-410B-A701-EC978789E2FC}" destId="{89AC2DC4-AAD4-43B6-AC6C-EF3E18C0ADB6}" srcOrd="1" destOrd="0" presId="urn:microsoft.com/office/officeart/2005/8/layout/hierarchy2"/>
    <dgm:cxn modelId="{037DC8B0-AE75-44C2-8233-DF5453A6D18D}" type="presParOf" srcId="{89AC2DC4-AAD4-43B6-AC6C-EF3E18C0ADB6}" destId="{D4B0A269-AEFB-440D-8991-2F875ABF0570}" srcOrd="0" destOrd="0" presId="urn:microsoft.com/office/officeart/2005/8/layout/hierarchy2"/>
    <dgm:cxn modelId="{C5885AD8-0E9D-4B00-A97F-9428A9D78059}" type="presParOf" srcId="{89AC2DC4-AAD4-43B6-AC6C-EF3E18C0ADB6}" destId="{9297B079-226D-47EC-81F9-C9D65839B2A5}" srcOrd="1" destOrd="0" presId="urn:microsoft.com/office/officeart/2005/8/layout/hierarchy2"/>
    <dgm:cxn modelId="{094A180D-E23B-4F8E-AE8A-16D4283BF532}" type="presParOf" srcId="{9297B079-226D-47EC-81F9-C9D65839B2A5}" destId="{ED1EFF00-5CF6-4B1C-9799-B284458018F9}" srcOrd="0" destOrd="0" presId="urn:microsoft.com/office/officeart/2005/8/layout/hierarchy2"/>
    <dgm:cxn modelId="{B1F6B36C-69F8-43F9-A253-C3E3B85D32E7}" type="presParOf" srcId="{ED1EFF00-5CF6-4B1C-9799-B284458018F9}" destId="{4F64AB41-CB8A-48B4-8ACB-A8F74AF2C7F5}" srcOrd="0" destOrd="0" presId="urn:microsoft.com/office/officeart/2005/8/layout/hierarchy2"/>
    <dgm:cxn modelId="{4DBA3DF9-110C-4ECC-8560-5BA901ACE524}" type="presParOf" srcId="{9297B079-226D-47EC-81F9-C9D65839B2A5}" destId="{6D701F09-D41C-41BD-B8E6-1FF275B69C7F}" srcOrd="1" destOrd="0" presId="urn:microsoft.com/office/officeart/2005/8/layout/hierarchy2"/>
    <dgm:cxn modelId="{95C8B1C7-6DB2-4AD0-A3D6-9144F6A184F9}" type="presParOf" srcId="{6D701F09-D41C-41BD-B8E6-1FF275B69C7F}" destId="{F8930EDA-31C9-4344-ADD5-34594DEC1D97}" srcOrd="0" destOrd="0" presId="urn:microsoft.com/office/officeart/2005/8/layout/hierarchy2"/>
    <dgm:cxn modelId="{0A605317-C7E9-487D-8A7F-0D0E6CB98B12}" type="presParOf" srcId="{6D701F09-D41C-41BD-B8E6-1FF275B69C7F}" destId="{18F8647B-A8BD-4521-9781-F632E001C10B}" srcOrd="1" destOrd="0" presId="urn:microsoft.com/office/officeart/2005/8/layout/hierarchy2"/>
    <dgm:cxn modelId="{6B5940F6-A34E-4171-AF2D-D935584EC7B9}" type="presParOf" srcId="{31C7623E-B749-44B2-8AD4-D61743AD39C6}" destId="{A2198142-4217-4136-BDD5-A5D0FB8E0C36}" srcOrd="1" destOrd="0" presId="urn:microsoft.com/office/officeart/2005/8/layout/hierarchy2"/>
    <dgm:cxn modelId="{E3A41176-1BB9-4DD7-A6A5-A4474E00B950}" type="presParOf" srcId="{A2198142-4217-4136-BDD5-A5D0FB8E0C36}" destId="{333D8A3C-6A95-4353-9386-D4DE914F8470}" srcOrd="0" destOrd="0" presId="urn:microsoft.com/office/officeart/2005/8/layout/hierarchy2"/>
    <dgm:cxn modelId="{8AD59B3F-1B75-418C-B113-F09378D601FC}" type="presParOf" srcId="{A2198142-4217-4136-BDD5-A5D0FB8E0C36}" destId="{97589795-465F-41CF-8BB2-B86F17B16863}" srcOrd="1" destOrd="0" presId="urn:microsoft.com/office/officeart/2005/8/layout/hierarchy2"/>
    <dgm:cxn modelId="{5E4AB46B-A187-4112-93A2-42F9F09E26EC}" type="presParOf" srcId="{31C7623E-B749-44B2-8AD4-D61743AD39C6}" destId="{BA9B2A09-DC37-4A42-9B7D-E64542DD662F}" srcOrd="2" destOrd="0" presId="urn:microsoft.com/office/officeart/2005/8/layout/hierarchy2"/>
    <dgm:cxn modelId="{CFA8C150-3F2E-4C52-B966-69910425E089}" type="presParOf" srcId="{BA9B2A09-DC37-4A42-9B7D-E64542DD662F}" destId="{EF9BF24D-BA73-4AB2-B8B4-79EFCE174D77}" srcOrd="0" destOrd="0" presId="urn:microsoft.com/office/officeart/2005/8/layout/hierarchy2"/>
    <dgm:cxn modelId="{5456D55F-A938-4ED3-8514-6A8CBADF29BE}" type="presParOf" srcId="{BA9B2A09-DC37-4A42-9B7D-E64542DD662F}" destId="{BAA691EE-C255-458C-A36C-F001325EEE50}" srcOrd="1" destOrd="0" presId="urn:microsoft.com/office/officeart/2005/8/layout/hierarchy2"/>
    <dgm:cxn modelId="{9ACE86AD-45C8-4904-B72A-D0A1DA583E10}" type="presParOf" srcId="{BAA691EE-C255-458C-A36C-F001325EEE50}" destId="{545C5545-18F6-4D89-8342-17A1ED3E995E}" srcOrd="0" destOrd="0" presId="urn:microsoft.com/office/officeart/2005/8/layout/hierarchy2"/>
    <dgm:cxn modelId="{4B95E507-742D-4032-882D-C9924BB53FF3}" type="presParOf" srcId="{545C5545-18F6-4D89-8342-17A1ED3E995E}" destId="{E8B3A0B8-F5AD-45FB-ABF2-3584032D11B5}" srcOrd="0" destOrd="0" presId="urn:microsoft.com/office/officeart/2005/8/layout/hierarchy2"/>
    <dgm:cxn modelId="{96B08039-2052-4A91-8F6D-A8209E381864}" type="presParOf" srcId="{BAA691EE-C255-458C-A36C-F001325EEE50}" destId="{5F5BFFA9-CB7E-4E74-9747-56F4E40A22ED}" srcOrd="1" destOrd="0" presId="urn:microsoft.com/office/officeart/2005/8/layout/hierarchy2"/>
    <dgm:cxn modelId="{3372741A-FA71-485D-B5D8-793084B069D3}" type="presParOf" srcId="{5F5BFFA9-CB7E-4E74-9747-56F4E40A22ED}" destId="{B237FE70-61A9-4DB9-AFB9-793DB330E442}" srcOrd="0" destOrd="0" presId="urn:microsoft.com/office/officeart/2005/8/layout/hierarchy2"/>
    <dgm:cxn modelId="{F891B94C-B145-4160-8809-CC42BBA102D4}" type="presParOf" srcId="{5F5BFFA9-CB7E-4E74-9747-56F4E40A22ED}" destId="{AB37185C-F1C2-42DE-BD9A-9C067BE5BCA4}" srcOrd="1" destOrd="0" presId="urn:microsoft.com/office/officeart/2005/8/layout/hierarchy2"/>
    <dgm:cxn modelId="{52F3E830-F7DA-4C33-AB03-0EFB837384C0}" type="presParOf" srcId="{BAA691EE-C255-458C-A36C-F001325EEE50}" destId="{89AB91CB-6A69-464E-88DD-CD894DBDB005}" srcOrd="2" destOrd="0" presId="urn:microsoft.com/office/officeart/2005/8/layout/hierarchy2"/>
    <dgm:cxn modelId="{99444AD6-E666-4BF9-B097-36C63714399E}" type="presParOf" srcId="{89AB91CB-6A69-464E-88DD-CD894DBDB005}" destId="{DC6819BD-6855-4371-9EB3-A8887D1D5EEB}" srcOrd="0" destOrd="0" presId="urn:microsoft.com/office/officeart/2005/8/layout/hierarchy2"/>
    <dgm:cxn modelId="{55EF95D8-F9A5-4BA8-8CDB-790386E739ED}" type="presParOf" srcId="{BAA691EE-C255-458C-A36C-F001325EEE50}" destId="{69ACF3C6-17CF-43FE-805D-4FBFB7AEE0D9}" srcOrd="3" destOrd="0" presId="urn:microsoft.com/office/officeart/2005/8/layout/hierarchy2"/>
    <dgm:cxn modelId="{1BF32319-4237-4604-92B7-777206A60A9B}" type="presParOf" srcId="{69ACF3C6-17CF-43FE-805D-4FBFB7AEE0D9}" destId="{E66C17E0-DD6D-4EB4-8055-24CF70B27A4A}" srcOrd="0" destOrd="0" presId="urn:microsoft.com/office/officeart/2005/8/layout/hierarchy2"/>
    <dgm:cxn modelId="{0FD0B238-57FD-4A81-A59C-350D5840C359}" type="presParOf" srcId="{69ACF3C6-17CF-43FE-805D-4FBFB7AEE0D9}" destId="{78F2A163-8E76-40F6-9346-7A2E3A97D994}" srcOrd="1" destOrd="0" presId="urn:microsoft.com/office/officeart/2005/8/layout/hierarchy2"/>
    <dgm:cxn modelId="{66BEC257-D9B5-4B28-88EF-61C8A448FDE0}" type="presParOf" srcId="{78F2A163-8E76-40F6-9346-7A2E3A97D994}" destId="{678343A8-D487-43C1-AF64-4112243DDFB9}" srcOrd="0" destOrd="0" presId="urn:microsoft.com/office/officeart/2005/8/layout/hierarchy2"/>
    <dgm:cxn modelId="{77156C7C-D3D1-47C2-9F0C-A45004404C03}" type="presParOf" srcId="{678343A8-D487-43C1-AF64-4112243DDFB9}" destId="{BAB1F423-1E9F-4185-A558-BCAA5E3FE534}" srcOrd="0" destOrd="0" presId="urn:microsoft.com/office/officeart/2005/8/layout/hierarchy2"/>
    <dgm:cxn modelId="{848EB44E-B2E2-4036-9CFF-336BB352E6AC}" type="presParOf" srcId="{78F2A163-8E76-40F6-9346-7A2E3A97D994}" destId="{DA3A0BC8-C110-409B-9F76-F7CC3EDF9DF1}" srcOrd="1" destOrd="0" presId="urn:microsoft.com/office/officeart/2005/8/layout/hierarchy2"/>
    <dgm:cxn modelId="{AA7DC685-D606-48BA-BCD9-35B85D9E1433}" type="presParOf" srcId="{DA3A0BC8-C110-409B-9F76-F7CC3EDF9DF1}" destId="{CF2F9774-C378-403F-A2F3-292C237FB319}" srcOrd="0" destOrd="0" presId="urn:microsoft.com/office/officeart/2005/8/layout/hierarchy2"/>
    <dgm:cxn modelId="{49C99334-52A8-4FCF-8D83-C78EA10373A9}" type="presParOf" srcId="{DA3A0BC8-C110-409B-9F76-F7CC3EDF9DF1}" destId="{8D8B1F96-8F28-4599-8037-572A7C930DED}" srcOrd="1" destOrd="0" presId="urn:microsoft.com/office/officeart/2005/8/layout/hierarchy2"/>
    <dgm:cxn modelId="{7E898655-D870-4780-81C9-53CAFC577F7A}" type="presParOf" srcId="{8D8B1F96-8F28-4599-8037-572A7C930DED}" destId="{E8731772-0265-4433-BBE7-550EA133D9D9}" srcOrd="0" destOrd="0" presId="urn:microsoft.com/office/officeart/2005/8/layout/hierarchy2"/>
    <dgm:cxn modelId="{2E64A502-A594-47D1-BCF5-1BD2A3AAD34D}" type="presParOf" srcId="{E8731772-0265-4433-BBE7-550EA133D9D9}" destId="{8FEBF661-95A7-49D9-9A80-8381E5128936}" srcOrd="0" destOrd="0" presId="urn:microsoft.com/office/officeart/2005/8/layout/hierarchy2"/>
    <dgm:cxn modelId="{A3616C0D-3BAD-44DB-B45D-F70587770D33}" type="presParOf" srcId="{8D8B1F96-8F28-4599-8037-572A7C930DED}" destId="{83EE57C9-C890-47B3-B7D1-F30EDCA3EDE9}" srcOrd="1" destOrd="0" presId="urn:microsoft.com/office/officeart/2005/8/layout/hierarchy2"/>
    <dgm:cxn modelId="{63803DF3-13E0-4BD1-B15C-D3F60227E4A2}" type="presParOf" srcId="{83EE57C9-C890-47B3-B7D1-F30EDCA3EDE9}" destId="{39B008C9-5746-4617-9AF4-B9A5E5551CB8}" srcOrd="0" destOrd="0" presId="urn:microsoft.com/office/officeart/2005/8/layout/hierarchy2"/>
    <dgm:cxn modelId="{3C175E6B-387B-48E5-9A53-68BB131099E2}" type="presParOf" srcId="{83EE57C9-C890-47B3-B7D1-F30EDCA3EDE9}" destId="{6329AAE6-1C75-4F36-A610-1E8C6A5CDBE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908DB8-240E-4F8F-9248-149448C396E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B43E3E-31D9-4C5A-AB75-2A36995CDC31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Scheduler</a:t>
          </a:r>
          <a:endParaRPr lang="en-US" dirty="0"/>
        </a:p>
      </dgm:t>
    </dgm:pt>
    <dgm:pt modelId="{DAEA29BB-7BD4-4BEC-9B47-9F22B854BAA9}" type="parTrans" cxnId="{6B5CD40C-50EE-4AF1-9CED-B927A1DAF0C7}">
      <dgm:prSet/>
      <dgm:spPr/>
      <dgm:t>
        <a:bodyPr/>
        <a:lstStyle/>
        <a:p>
          <a:endParaRPr lang="en-US"/>
        </a:p>
      </dgm:t>
    </dgm:pt>
    <dgm:pt modelId="{AE08F5D2-14F2-4B9A-8125-A15509125B36}" type="sibTrans" cxnId="{6B5CD40C-50EE-4AF1-9CED-B927A1DAF0C7}">
      <dgm:prSet/>
      <dgm:spPr/>
      <dgm:t>
        <a:bodyPr/>
        <a:lstStyle/>
        <a:p>
          <a:endParaRPr lang="en-US"/>
        </a:p>
      </dgm:t>
    </dgm:pt>
    <dgm:pt modelId="{57C79888-8CF5-49D0-92F4-CA6A59A5D149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New Comic Check</a:t>
          </a:r>
          <a:endParaRPr lang="en-US" dirty="0"/>
        </a:p>
      </dgm:t>
    </dgm:pt>
    <dgm:pt modelId="{E3AAC3E1-3654-4090-A661-689E145A0524}" type="parTrans" cxnId="{67395F25-3726-4CD1-B979-A9D68D8E6A64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BC1F5084-1CA6-4970-82B1-83EF0BC0B72F}" type="sibTrans" cxnId="{67395F25-3726-4CD1-B979-A9D68D8E6A64}">
      <dgm:prSet/>
      <dgm:spPr/>
      <dgm:t>
        <a:bodyPr/>
        <a:lstStyle/>
        <a:p>
          <a:endParaRPr lang="en-US"/>
        </a:p>
      </dgm:t>
    </dgm:pt>
    <dgm:pt modelId="{F6C3B784-667A-4170-A284-A8E6EDB1D1B3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Compare</a:t>
          </a:r>
          <a:endParaRPr lang="en-US" dirty="0"/>
        </a:p>
      </dgm:t>
    </dgm:pt>
    <dgm:pt modelId="{1B371601-0C23-4BB6-B25A-3B178BEBA139}" type="parTrans" cxnId="{F1B2E946-7D75-468C-A93E-364ECE9F1AC3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BCE694A8-7D75-4508-9122-4FAB02313FEB}" type="sibTrans" cxnId="{F1B2E946-7D75-468C-A93E-364ECE9F1AC3}">
      <dgm:prSet/>
      <dgm:spPr/>
      <dgm:t>
        <a:bodyPr/>
        <a:lstStyle/>
        <a:p>
          <a:endParaRPr lang="en-US"/>
        </a:p>
      </dgm:t>
    </dgm:pt>
    <dgm:pt modelId="{B361832F-1402-4EA0-B8AE-EB0E6320BC26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Store Cache</a:t>
          </a:r>
          <a:endParaRPr lang="en-US" dirty="0"/>
        </a:p>
      </dgm:t>
    </dgm:pt>
    <dgm:pt modelId="{49A590E4-DDC1-46B4-9222-C6827A1F52C9}" type="parTrans" cxnId="{11F7024E-B529-49F2-80F5-DD5463D0CF3D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9FFCF486-DDE2-4A05-8EA5-EA44651EB3D2}" type="sibTrans" cxnId="{11F7024E-B529-49F2-80F5-DD5463D0CF3D}">
      <dgm:prSet/>
      <dgm:spPr/>
      <dgm:t>
        <a:bodyPr/>
        <a:lstStyle/>
        <a:p>
          <a:endParaRPr lang="en-US"/>
        </a:p>
      </dgm:t>
    </dgm:pt>
    <dgm:pt modelId="{885D10E2-14E0-403F-9C69-14B884615DDF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History Check</a:t>
          </a:r>
          <a:endParaRPr lang="en-US" dirty="0"/>
        </a:p>
      </dgm:t>
    </dgm:pt>
    <dgm:pt modelId="{BF6DE04D-AF9B-484D-862D-469FEEDF8461}" type="parTrans" cxnId="{71BC53B3-FFB1-43EA-86D5-A5ED1DC8FB32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38705494-BBA9-4447-BCA3-D4D53CE82EFA}" type="sibTrans" cxnId="{71BC53B3-FFB1-43EA-86D5-A5ED1DC8FB32}">
      <dgm:prSet/>
      <dgm:spPr/>
      <dgm:t>
        <a:bodyPr/>
        <a:lstStyle/>
        <a:p>
          <a:endParaRPr lang="en-US"/>
        </a:p>
      </dgm:t>
    </dgm:pt>
    <dgm:pt modelId="{2FFDC911-51B3-4BEA-9CF3-0D0B166A58AB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Fetch Cache</a:t>
          </a:r>
          <a:endParaRPr lang="en-US" dirty="0"/>
        </a:p>
      </dgm:t>
    </dgm:pt>
    <dgm:pt modelId="{A6B1487C-5509-48D2-85BC-6D301C960390}" type="parTrans" cxnId="{741071BD-CE9D-4002-8FA0-2549BEFC9086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5A36AA54-23D0-4B68-B5F4-264C49D58C5E}" type="sibTrans" cxnId="{741071BD-CE9D-4002-8FA0-2549BEFC9086}">
      <dgm:prSet/>
      <dgm:spPr/>
      <dgm:t>
        <a:bodyPr/>
        <a:lstStyle/>
        <a:p>
          <a:endParaRPr lang="en-US"/>
        </a:p>
      </dgm:t>
    </dgm:pt>
    <dgm:pt modelId="{5C41960D-E8EA-4D9C-A2D2-8C71AAB6681A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HTTP Listener</a:t>
          </a:r>
          <a:endParaRPr lang="en-US" dirty="0"/>
        </a:p>
      </dgm:t>
    </dgm:pt>
    <dgm:pt modelId="{1A432054-7E23-4783-8CFA-2A76F8647B17}" type="parTrans" cxnId="{E5C4E904-B030-42F1-889F-951B05CEF0A9}">
      <dgm:prSet/>
      <dgm:spPr/>
      <dgm:t>
        <a:bodyPr/>
        <a:lstStyle/>
        <a:p>
          <a:endParaRPr lang="en-US"/>
        </a:p>
      </dgm:t>
    </dgm:pt>
    <dgm:pt modelId="{626DBEA1-D012-4991-BE68-0D6B6768C33A}" type="sibTrans" cxnId="{E5C4E904-B030-42F1-889F-951B05CEF0A9}">
      <dgm:prSet/>
      <dgm:spPr/>
      <dgm:t>
        <a:bodyPr/>
        <a:lstStyle/>
        <a:p>
          <a:endParaRPr lang="en-US"/>
        </a:p>
      </dgm:t>
    </dgm:pt>
    <dgm:pt modelId="{71F43EDF-348A-449C-9BFF-30BDD6F1F18C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HTTP Fetch</a:t>
          </a:r>
          <a:endParaRPr lang="en-US" dirty="0"/>
        </a:p>
      </dgm:t>
    </dgm:pt>
    <dgm:pt modelId="{E6D0CEE9-EF07-4FD4-8D24-78AC1DD14F64}" type="parTrans" cxnId="{4E7C8473-845F-42F3-9C03-20C94E94D0A6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C665CE58-B550-43EC-9EA9-1DCE2D539215}" type="sibTrans" cxnId="{4E7C8473-845F-42F3-9C03-20C94E94D0A6}">
      <dgm:prSet/>
      <dgm:spPr/>
      <dgm:t>
        <a:bodyPr/>
        <a:lstStyle/>
        <a:p>
          <a:endParaRPr lang="en-US"/>
        </a:p>
      </dgm:t>
    </dgm:pt>
    <dgm:pt modelId="{334D2FB3-926C-41B0-906E-54F66799878A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Fetch Web</a:t>
          </a:r>
          <a:endParaRPr lang="en-US" dirty="0"/>
        </a:p>
      </dgm:t>
    </dgm:pt>
    <dgm:pt modelId="{8995AF86-C617-4566-9008-4F87C65FB6F3}" type="parTrans" cxnId="{A69A4874-55F2-4810-9FE7-911520CA3879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C3024241-B5A1-43F7-BA69-62572F4F0E51}" type="sibTrans" cxnId="{A69A4874-55F2-4810-9FE7-911520CA3879}">
      <dgm:prSet/>
      <dgm:spPr/>
      <dgm:t>
        <a:bodyPr/>
        <a:lstStyle/>
        <a:p>
          <a:endParaRPr lang="en-US"/>
        </a:p>
      </dgm:t>
    </dgm:pt>
    <dgm:pt modelId="{483E4F3D-E0F9-4922-B7EA-4AB2EE689FCE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Web</a:t>
          </a:r>
          <a:endParaRPr lang="en-US" dirty="0"/>
        </a:p>
      </dgm:t>
    </dgm:pt>
    <dgm:pt modelId="{7FAF93B3-1269-419A-8569-812DD75C3C93}" type="parTrans" cxnId="{1A842365-2E08-43A8-931A-72C23DD704D6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523996A6-7D51-49C3-8DF4-69FC5D8DAAC1}" type="sibTrans" cxnId="{1A842365-2E08-43A8-931A-72C23DD704D6}">
      <dgm:prSet/>
      <dgm:spPr/>
      <dgm:t>
        <a:bodyPr/>
        <a:lstStyle/>
        <a:p>
          <a:endParaRPr lang="en-US"/>
        </a:p>
      </dgm:t>
    </dgm:pt>
    <dgm:pt modelId="{60267520-D4F2-465B-BABE-0C587124230D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Cache</a:t>
          </a:r>
          <a:endParaRPr lang="en-US" dirty="0"/>
        </a:p>
      </dgm:t>
    </dgm:pt>
    <dgm:pt modelId="{67F9AFD4-C4F1-4A08-94B0-6469C71D951F}" type="parTrans" cxnId="{02F46486-4559-4107-A3ED-203848D628FA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85093653-CD5C-4CD6-AFAE-BFF75217C7CF}" type="sibTrans" cxnId="{02F46486-4559-4107-A3ED-203848D628FA}">
      <dgm:prSet/>
      <dgm:spPr/>
      <dgm:t>
        <a:bodyPr/>
        <a:lstStyle/>
        <a:p>
          <a:endParaRPr lang="en-US"/>
        </a:p>
      </dgm:t>
    </dgm:pt>
    <dgm:pt modelId="{41B2701C-86B0-4B2B-9B33-9621BEFAA1AF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mtClean="0"/>
            <a:t>HTML Parser</a:t>
          </a:r>
          <a:endParaRPr lang="en-US" dirty="0"/>
        </a:p>
      </dgm:t>
    </dgm:pt>
    <dgm:pt modelId="{8EABD690-076D-47AC-9669-51CC5E7DEB42}" type="parTrans" cxnId="{6EB95246-242F-4D77-B9FB-C449DF930EA5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68F3DA31-5338-4421-8636-1E7EFABC44AD}" type="sibTrans" cxnId="{6EB95246-242F-4D77-B9FB-C449DF930EA5}">
      <dgm:prSet/>
      <dgm:spPr/>
      <dgm:t>
        <a:bodyPr/>
        <a:lstStyle/>
        <a:p>
          <a:endParaRPr lang="en-US"/>
        </a:p>
      </dgm:t>
    </dgm:pt>
    <dgm:pt modelId="{BA56AEAB-DE92-4493-A1EF-7A1C25417F37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Predictor</a:t>
          </a:r>
          <a:endParaRPr lang="en-US" dirty="0"/>
        </a:p>
      </dgm:t>
    </dgm:pt>
    <dgm:pt modelId="{D992AE43-0879-47C9-8C94-D7CEDF82F86D}" type="parTrans" cxnId="{24967728-4D95-48E5-9076-A8B574004E12}">
      <dgm:prSet/>
      <dgm:spPr/>
      <dgm:t>
        <a:bodyPr/>
        <a:lstStyle/>
        <a:p>
          <a:endParaRPr lang="en-US"/>
        </a:p>
      </dgm:t>
    </dgm:pt>
    <dgm:pt modelId="{E2D77D75-FC56-4325-8D49-BEE903D267BA}" type="sibTrans" cxnId="{24967728-4D95-48E5-9076-A8B574004E12}">
      <dgm:prSet/>
      <dgm:spPr/>
      <dgm:t>
        <a:bodyPr/>
        <a:lstStyle/>
        <a:p>
          <a:endParaRPr lang="en-US"/>
        </a:p>
      </dgm:t>
    </dgm:pt>
    <dgm:pt modelId="{31C7623E-B749-44B2-8AD4-D61743AD39C6}" type="pres">
      <dgm:prSet presAssocID="{1C908DB8-240E-4F8F-9248-149448C396E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5650950-822A-4EC1-9826-A5D860918C48}" type="pres">
      <dgm:prSet presAssocID="{AAB43E3E-31D9-4C5A-AB75-2A36995CDC31}" presName="root1" presStyleCnt="0"/>
      <dgm:spPr/>
    </dgm:pt>
    <dgm:pt modelId="{581FED48-8D81-44AD-9CDD-6CB965937E5A}" type="pres">
      <dgm:prSet presAssocID="{AAB43E3E-31D9-4C5A-AB75-2A36995CDC31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00340E-5CF6-49C4-A7FE-4F9031AE42D0}" type="pres">
      <dgm:prSet presAssocID="{AAB43E3E-31D9-4C5A-AB75-2A36995CDC31}" presName="level2hierChild" presStyleCnt="0"/>
      <dgm:spPr/>
    </dgm:pt>
    <dgm:pt modelId="{38115208-EA73-4C96-9673-C5A6110AF6C2}" type="pres">
      <dgm:prSet presAssocID="{E3AAC3E1-3654-4090-A661-689E145A0524}" presName="conn2-1" presStyleLbl="parChTrans1D2" presStyleIdx="0" presStyleCnt="4"/>
      <dgm:spPr/>
    </dgm:pt>
    <dgm:pt modelId="{85CA3910-0AD3-41A4-BD6F-91525B16F4C3}" type="pres">
      <dgm:prSet presAssocID="{E3AAC3E1-3654-4090-A661-689E145A0524}" presName="connTx" presStyleLbl="parChTrans1D2" presStyleIdx="0" presStyleCnt="4"/>
      <dgm:spPr/>
    </dgm:pt>
    <dgm:pt modelId="{9327652A-BFC2-42B8-BD2B-F2C8EB67753D}" type="pres">
      <dgm:prSet presAssocID="{57C79888-8CF5-49D0-92F4-CA6A59A5D149}" presName="root2" presStyleCnt="0"/>
      <dgm:spPr/>
    </dgm:pt>
    <dgm:pt modelId="{656FDF11-60E6-485F-A2FC-7772D77D7F66}" type="pres">
      <dgm:prSet presAssocID="{57C79888-8CF5-49D0-92F4-CA6A59A5D149}" presName="LevelTwoTextNode" presStyleLbl="node2" presStyleIdx="0" presStyleCnt="4">
        <dgm:presLayoutVars>
          <dgm:chPref val="3"/>
        </dgm:presLayoutVars>
      </dgm:prSet>
      <dgm:spPr/>
    </dgm:pt>
    <dgm:pt modelId="{B5A8F049-EC4C-4FE4-8704-F159215F533B}" type="pres">
      <dgm:prSet presAssocID="{57C79888-8CF5-49D0-92F4-CA6A59A5D149}" presName="level3hierChild" presStyleCnt="0"/>
      <dgm:spPr/>
    </dgm:pt>
    <dgm:pt modelId="{57DB0C8C-CDA3-48AD-9333-022361A39176}" type="pres">
      <dgm:prSet presAssocID="{1B371601-0C23-4BB6-B25A-3B178BEBA139}" presName="conn2-1" presStyleLbl="parChTrans1D3" presStyleIdx="0" presStyleCnt="4"/>
      <dgm:spPr/>
    </dgm:pt>
    <dgm:pt modelId="{A12E45C0-2B60-44ED-AB47-5D3D3E1F669E}" type="pres">
      <dgm:prSet presAssocID="{1B371601-0C23-4BB6-B25A-3B178BEBA139}" presName="connTx" presStyleLbl="parChTrans1D3" presStyleIdx="0" presStyleCnt="4"/>
      <dgm:spPr/>
    </dgm:pt>
    <dgm:pt modelId="{CF54B2B3-B615-4FD4-A868-4B7508C99096}" type="pres">
      <dgm:prSet presAssocID="{F6C3B784-667A-4170-A284-A8E6EDB1D1B3}" presName="root2" presStyleCnt="0"/>
      <dgm:spPr/>
    </dgm:pt>
    <dgm:pt modelId="{AFDE585D-20EE-4A5A-8EC7-AA6D80B0AFB5}" type="pres">
      <dgm:prSet presAssocID="{F6C3B784-667A-4170-A284-A8E6EDB1D1B3}" presName="LevelTwoTextNode" presStyleLbl="node3" presStyleIdx="0" presStyleCnt="4">
        <dgm:presLayoutVars>
          <dgm:chPref val="3"/>
        </dgm:presLayoutVars>
      </dgm:prSet>
      <dgm:spPr/>
    </dgm:pt>
    <dgm:pt modelId="{0F8729A3-4F39-4577-B773-A07754650D24}" type="pres">
      <dgm:prSet presAssocID="{F6C3B784-667A-4170-A284-A8E6EDB1D1B3}" presName="level3hierChild" presStyleCnt="0"/>
      <dgm:spPr/>
    </dgm:pt>
    <dgm:pt modelId="{5B2E1E2E-AF14-45F3-BC1B-28450E24EFD4}" type="pres">
      <dgm:prSet presAssocID="{49A590E4-DDC1-46B4-9222-C6827A1F52C9}" presName="conn2-1" presStyleLbl="parChTrans1D3" presStyleIdx="1" presStyleCnt="4"/>
      <dgm:spPr/>
    </dgm:pt>
    <dgm:pt modelId="{1032F19D-95B2-4BFA-B156-D8A700440EBE}" type="pres">
      <dgm:prSet presAssocID="{49A590E4-DDC1-46B4-9222-C6827A1F52C9}" presName="connTx" presStyleLbl="parChTrans1D3" presStyleIdx="1" presStyleCnt="4"/>
      <dgm:spPr/>
    </dgm:pt>
    <dgm:pt modelId="{F1DE910E-3C9A-43AF-8073-49C49FCA1DA2}" type="pres">
      <dgm:prSet presAssocID="{B361832F-1402-4EA0-B8AE-EB0E6320BC26}" presName="root2" presStyleCnt="0"/>
      <dgm:spPr/>
    </dgm:pt>
    <dgm:pt modelId="{27213744-DEAE-45F9-9E65-B04ADA0392E5}" type="pres">
      <dgm:prSet presAssocID="{B361832F-1402-4EA0-B8AE-EB0E6320BC26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23A8B6-83D6-4D05-986E-CEA4E73CABB6}" type="pres">
      <dgm:prSet presAssocID="{B361832F-1402-4EA0-B8AE-EB0E6320BC26}" presName="level3hierChild" presStyleCnt="0"/>
      <dgm:spPr/>
    </dgm:pt>
    <dgm:pt modelId="{78B17714-CCFE-40B1-908A-756CB64E4A85}" type="pres">
      <dgm:prSet presAssocID="{BF6DE04D-AF9B-484D-862D-469FEEDF8461}" presName="conn2-1" presStyleLbl="parChTrans1D2" presStyleIdx="1" presStyleCnt="4"/>
      <dgm:spPr/>
    </dgm:pt>
    <dgm:pt modelId="{98886B45-C358-469A-A6A6-CA33FD639170}" type="pres">
      <dgm:prSet presAssocID="{BF6DE04D-AF9B-484D-862D-469FEEDF8461}" presName="connTx" presStyleLbl="parChTrans1D2" presStyleIdx="1" presStyleCnt="4"/>
      <dgm:spPr/>
    </dgm:pt>
    <dgm:pt modelId="{95610A7F-6355-402B-85A3-3B7178F78C00}" type="pres">
      <dgm:prSet presAssocID="{885D10E2-14E0-403F-9C69-14B884615DDF}" presName="root2" presStyleCnt="0"/>
      <dgm:spPr/>
    </dgm:pt>
    <dgm:pt modelId="{8B005139-AE34-4B88-88F4-D4E1ADF8BFFE}" type="pres">
      <dgm:prSet presAssocID="{885D10E2-14E0-403F-9C69-14B884615DDF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2909AE-42E3-410B-A701-EC978789E2FC}" type="pres">
      <dgm:prSet presAssocID="{885D10E2-14E0-403F-9C69-14B884615DDF}" presName="level3hierChild" presStyleCnt="0"/>
      <dgm:spPr/>
    </dgm:pt>
    <dgm:pt modelId="{B8B762E7-90ED-4614-825E-0961AA94D2FF}" type="pres">
      <dgm:prSet presAssocID="{A6B1487C-5509-48D2-85BC-6D301C960390}" presName="conn2-1" presStyleLbl="parChTrans1D3" presStyleIdx="2" presStyleCnt="4"/>
      <dgm:spPr/>
    </dgm:pt>
    <dgm:pt modelId="{0E3394D0-7F4C-4DF6-B7A6-EE120466EE0E}" type="pres">
      <dgm:prSet presAssocID="{A6B1487C-5509-48D2-85BC-6D301C960390}" presName="connTx" presStyleLbl="parChTrans1D3" presStyleIdx="2" presStyleCnt="4"/>
      <dgm:spPr/>
    </dgm:pt>
    <dgm:pt modelId="{89AC2DC4-AAD4-43B6-AC6C-EF3E18C0ADB6}" type="pres">
      <dgm:prSet presAssocID="{2FFDC911-51B3-4BEA-9CF3-0D0B166A58AB}" presName="root2" presStyleCnt="0"/>
      <dgm:spPr/>
    </dgm:pt>
    <dgm:pt modelId="{D4B0A269-AEFB-440D-8991-2F875ABF0570}" type="pres">
      <dgm:prSet presAssocID="{2FFDC911-51B3-4BEA-9CF3-0D0B166A58AB}" presName="LevelTwoTextNode" presStyleLbl="node3" presStyleIdx="2" presStyleCnt="4">
        <dgm:presLayoutVars>
          <dgm:chPref val="3"/>
        </dgm:presLayoutVars>
      </dgm:prSet>
      <dgm:spPr/>
    </dgm:pt>
    <dgm:pt modelId="{9297B079-226D-47EC-81F9-C9D65839B2A5}" type="pres">
      <dgm:prSet presAssocID="{2FFDC911-51B3-4BEA-9CF3-0D0B166A58AB}" presName="level3hierChild" presStyleCnt="0"/>
      <dgm:spPr/>
    </dgm:pt>
    <dgm:pt modelId="{ED1EFF00-5CF6-4B1C-9799-B284458018F9}" type="pres">
      <dgm:prSet presAssocID="{67F9AFD4-C4F1-4A08-94B0-6469C71D951F}" presName="conn2-1" presStyleLbl="parChTrans1D4" presStyleIdx="0" presStyleCnt="2"/>
      <dgm:spPr/>
    </dgm:pt>
    <dgm:pt modelId="{4F64AB41-CB8A-48B4-8ACB-A8F74AF2C7F5}" type="pres">
      <dgm:prSet presAssocID="{67F9AFD4-C4F1-4A08-94B0-6469C71D951F}" presName="connTx" presStyleLbl="parChTrans1D4" presStyleIdx="0" presStyleCnt="2"/>
      <dgm:spPr/>
    </dgm:pt>
    <dgm:pt modelId="{6D701F09-D41C-41BD-B8E6-1FF275B69C7F}" type="pres">
      <dgm:prSet presAssocID="{60267520-D4F2-465B-BABE-0C587124230D}" presName="root2" presStyleCnt="0"/>
      <dgm:spPr/>
    </dgm:pt>
    <dgm:pt modelId="{F8930EDA-31C9-4344-ADD5-34594DEC1D97}" type="pres">
      <dgm:prSet presAssocID="{60267520-D4F2-465B-BABE-0C587124230D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F8647B-A8BD-4521-9781-F632E001C10B}" type="pres">
      <dgm:prSet presAssocID="{60267520-D4F2-465B-BABE-0C587124230D}" presName="level3hierChild" presStyleCnt="0"/>
      <dgm:spPr/>
    </dgm:pt>
    <dgm:pt modelId="{A2198142-4217-4136-BDD5-A5D0FB8E0C36}" type="pres">
      <dgm:prSet presAssocID="{BA56AEAB-DE92-4493-A1EF-7A1C25417F37}" presName="root1" presStyleCnt="0"/>
      <dgm:spPr/>
    </dgm:pt>
    <dgm:pt modelId="{333D8A3C-6A95-4353-9386-D4DE914F8470}" type="pres">
      <dgm:prSet presAssocID="{BA56AEAB-DE92-4493-A1EF-7A1C25417F37}" presName="LevelOneTextNod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589795-465F-41CF-8BB2-B86F17B16863}" type="pres">
      <dgm:prSet presAssocID="{BA56AEAB-DE92-4493-A1EF-7A1C25417F37}" presName="level2hierChild" presStyleCnt="0"/>
      <dgm:spPr/>
    </dgm:pt>
    <dgm:pt modelId="{BA9B2A09-DC37-4A42-9B7D-E64542DD662F}" type="pres">
      <dgm:prSet presAssocID="{5C41960D-E8EA-4D9C-A2D2-8C71AAB6681A}" presName="root1" presStyleCnt="0"/>
      <dgm:spPr/>
    </dgm:pt>
    <dgm:pt modelId="{EF9BF24D-BA73-4AB2-B8B4-79EFCE174D77}" type="pres">
      <dgm:prSet presAssocID="{5C41960D-E8EA-4D9C-A2D2-8C71AAB6681A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A691EE-C255-458C-A36C-F001325EEE50}" type="pres">
      <dgm:prSet presAssocID="{5C41960D-E8EA-4D9C-A2D2-8C71AAB6681A}" presName="level2hierChild" presStyleCnt="0"/>
      <dgm:spPr/>
    </dgm:pt>
    <dgm:pt modelId="{545C5545-18F6-4D89-8342-17A1ED3E995E}" type="pres">
      <dgm:prSet presAssocID="{8EABD690-076D-47AC-9669-51CC5E7DEB42}" presName="conn2-1" presStyleLbl="parChTrans1D2" presStyleIdx="2" presStyleCnt="4"/>
      <dgm:spPr/>
    </dgm:pt>
    <dgm:pt modelId="{E8B3A0B8-F5AD-45FB-ABF2-3584032D11B5}" type="pres">
      <dgm:prSet presAssocID="{8EABD690-076D-47AC-9669-51CC5E7DEB42}" presName="connTx" presStyleLbl="parChTrans1D2" presStyleIdx="2" presStyleCnt="4"/>
      <dgm:spPr/>
    </dgm:pt>
    <dgm:pt modelId="{5F5BFFA9-CB7E-4E74-9747-56F4E40A22ED}" type="pres">
      <dgm:prSet presAssocID="{41B2701C-86B0-4B2B-9B33-9621BEFAA1AF}" presName="root2" presStyleCnt="0"/>
      <dgm:spPr/>
    </dgm:pt>
    <dgm:pt modelId="{B237FE70-61A9-4DB9-AFB9-793DB330E442}" type="pres">
      <dgm:prSet presAssocID="{41B2701C-86B0-4B2B-9B33-9621BEFAA1AF}" presName="LevelTwoTextNode" presStyleLbl="node2" presStyleIdx="2" presStyleCnt="4">
        <dgm:presLayoutVars>
          <dgm:chPref val="3"/>
        </dgm:presLayoutVars>
      </dgm:prSet>
      <dgm:spPr/>
    </dgm:pt>
    <dgm:pt modelId="{AB37185C-F1C2-42DE-BD9A-9C067BE5BCA4}" type="pres">
      <dgm:prSet presAssocID="{41B2701C-86B0-4B2B-9B33-9621BEFAA1AF}" presName="level3hierChild" presStyleCnt="0"/>
      <dgm:spPr/>
    </dgm:pt>
    <dgm:pt modelId="{89AB91CB-6A69-464E-88DD-CD894DBDB005}" type="pres">
      <dgm:prSet presAssocID="{E6D0CEE9-EF07-4FD4-8D24-78AC1DD14F64}" presName="conn2-1" presStyleLbl="parChTrans1D2" presStyleIdx="3" presStyleCnt="4"/>
      <dgm:spPr/>
    </dgm:pt>
    <dgm:pt modelId="{DC6819BD-6855-4371-9EB3-A8887D1D5EEB}" type="pres">
      <dgm:prSet presAssocID="{E6D0CEE9-EF07-4FD4-8D24-78AC1DD14F64}" presName="connTx" presStyleLbl="parChTrans1D2" presStyleIdx="3" presStyleCnt="4"/>
      <dgm:spPr/>
    </dgm:pt>
    <dgm:pt modelId="{69ACF3C6-17CF-43FE-805D-4FBFB7AEE0D9}" type="pres">
      <dgm:prSet presAssocID="{71F43EDF-348A-449C-9BFF-30BDD6F1F18C}" presName="root2" presStyleCnt="0"/>
      <dgm:spPr/>
    </dgm:pt>
    <dgm:pt modelId="{E66C17E0-DD6D-4EB4-8055-24CF70B27A4A}" type="pres">
      <dgm:prSet presAssocID="{71F43EDF-348A-449C-9BFF-30BDD6F1F18C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F2A163-8E76-40F6-9346-7A2E3A97D994}" type="pres">
      <dgm:prSet presAssocID="{71F43EDF-348A-449C-9BFF-30BDD6F1F18C}" presName="level3hierChild" presStyleCnt="0"/>
      <dgm:spPr/>
    </dgm:pt>
    <dgm:pt modelId="{678343A8-D487-43C1-AF64-4112243DDFB9}" type="pres">
      <dgm:prSet presAssocID="{8995AF86-C617-4566-9008-4F87C65FB6F3}" presName="conn2-1" presStyleLbl="parChTrans1D3" presStyleIdx="3" presStyleCnt="4"/>
      <dgm:spPr/>
    </dgm:pt>
    <dgm:pt modelId="{BAB1F423-1E9F-4185-A558-BCAA5E3FE534}" type="pres">
      <dgm:prSet presAssocID="{8995AF86-C617-4566-9008-4F87C65FB6F3}" presName="connTx" presStyleLbl="parChTrans1D3" presStyleIdx="3" presStyleCnt="4"/>
      <dgm:spPr/>
    </dgm:pt>
    <dgm:pt modelId="{DA3A0BC8-C110-409B-9F76-F7CC3EDF9DF1}" type="pres">
      <dgm:prSet presAssocID="{334D2FB3-926C-41B0-906E-54F66799878A}" presName="root2" presStyleCnt="0"/>
      <dgm:spPr/>
    </dgm:pt>
    <dgm:pt modelId="{CF2F9774-C378-403F-A2F3-292C237FB319}" type="pres">
      <dgm:prSet presAssocID="{334D2FB3-926C-41B0-906E-54F66799878A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8B1F96-8F28-4599-8037-572A7C930DED}" type="pres">
      <dgm:prSet presAssocID="{334D2FB3-926C-41B0-906E-54F66799878A}" presName="level3hierChild" presStyleCnt="0"/>
      <dgm:spPr/>
    </dgm:pt>
    <dgm:pt modelId="{E8731772-0265-4433-BBE7-550EA133D9D9}" type="pres">
      <dgm:prSet presAssocID="{7FAF93B3-1269-419A-8569-812DD75C3C93}" presName="conn2-1" presStyleLbl="parChTrans1D4" presStyleIdx="1" presStyleCnt="2"/>
      <dgm:spPr/>
    </dgm:pt>
    <dgm:pt modelId="{8FEBF661-95A7-49D9-9A80-8381E5128936}" type="pres">
      <dgm:prSet presAssocID="{7FAF93B3-1269-419A-8569-812DD75C3C93}" presName="connTx" presStyleLbl="parChTrans1D4" presStyleIdx="1" presStyleCnt="2"/>
      <dgm:spPr/>
    </dgm:pt>
    <dgm:pt modelId="{83EE57C9-C890-47B3-B7D1-F30EDCA3EDE9}" type="pres">
      <dgm:prSet presAssocID="{483E4F3D-E0F9-4922-B7EA-4AB2EE689FCE}" presName="root2" presStyleCnt="0"/>
      <dgm:spPr/>
    </dgm:pt>
    <dgm:pt modelId="{39B008C9-5746-4617-9AF4-B9A5E5551CB8}" type="pres">
      <dgm:prSet presAssocID="{483E4F3D-E0F9-4922-B7EA-4AB2EE689FCE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29AAE6-1C75-4F36-A610-1E8C6A5CDBE4}" type="pres">
      <dgm:prSet presAssocID="{483E4F3D-E0F9-4922-B7EA-4AB2EE689FCE}" presName="level3hierChild" presStyleCnt="0"/>
      <dgm:spPr/>
    </dgm:pt>
  </dgm:ptLst>
  <dgm:cxnLst>
    <dgm:cxn modelId="{F1B2E946-7D75-468C-A93E-364ECE9F1AC3}" srcId="{57C79888-8CF5-49D0-92F4-CA6A59A5D149}" destId="{F6C3B784-667A-4170-A284-A8E6EDB1D1B3}" srcOrd="0" destOrd="0" parTransId="{1B371601-0C23-4BB6-B25A-3B178BEBA139}" sibTransId="{BCE694A8-7D75-4508-9122-4FAB02313FEB}"/>
    <dgm:cxn modelId="{C6CF416E-9902-4BD6-ADE3-8633E201CBEE}" type="presOf" srcId="{A6B1487C-5509-48D2-85BC-6D301C960390}" destId="{0E3394D0-7F4C-4DF6-B7A6-EE120466EE0E}" srcOrd="1" destOrd="0" presId="urn:microsoft.com/office/officeart/2005/8/layout/hierarchy2"/>
    <dgm:cxn modelId="{0BFAA1DF-656F-4F79-8498-0ECD599D0A72}" type="presOf" srcId="{49A590E4-DDC1-46B4-9222-C6827A1F52C9}" destId="{1032F19D-95B2-4BFA-B156-D8A700440EBE}" srcOrd="1" destOrd="0" presId="urn:microsoft.com/office/officeart/2005/8/layout/hierarchy2"/>
    <dgm:cxn modelId="{24967728-4D95-48E5-9076-A8B574004E12}" srcId="{1C908DB8-240E-4F8F-9248-149448C396E6}" destId="{BA56AEAB-DE92-4493-A1EF-7A1C25417F37}" srcOrd="1" destOrd="0" parTransId="{D992AE43-0879-47C9-8C94-D7CEDF82F86D}" sibTransId="{E2D77D75-FC56-4325-8D49-BEE903D267BA}"/>
    <dgm:cxn modelId="{4C0C8606-63AA-4861-A252-E010A9896A69}" type="presOf" srcId="{2FFDC911-51B3-4BEA-9CF3-0D0B166A58AB}" destId="{D4B0A269-AEFB-440D-8991-2F875ABF0570}" srcOrd="0" destOrd="0" presId="urn:microsoft.com/office/officeart/2005/8/layout/hierarchy2"/>
    <dgm:cxn modelId="{6A6C17BF-9774-425F-843C-A3032FF130AB}" type="presOf" srcId="{8EABD690-076D-47AC-9669-51CC5E7DEB42}" destId="{545C5545-18F6-4D89-8342-17A1ED3E995E}" srcOrd="0" destOrd="0" presId="urn:microsoft.com/office/officeart/2005/8/layout/hierarchy2"/>
    <dgm:cxn modelId="{E5C4E904-B030-42F1-889F-951B05CEF0A9}" srcId="{1C908DB8-240E-4F8F-9248-149448C396E6}" destId="{5C41960D-E8EA-4D9C-A2D2-8C71AAB6681A}" srcOrd="2" destOrd="0" parTransId="{1A432054-7E23-4783-8CFA-2A76F8647B17}" sibTransId="{626DBEA1-D012-4991-BE68-0D6B6768C33A}"/>
    <dgm:cxn modelId="{8AEBAE0E-D279-455D-B0AF-6F7B849E4A30}" type="presOf" srcId="{1C908DB8-240E-4F8F-9248-149448C396E6}" destId="{31C7623E-B749-44B2-8AD4-D61743AD39C6}" srcOrd="0" destOrd="0" presId="urn:microsoft.com/office/officeart/2005/8/layout/hierarchy2"/>
    <dgm:cxn modelId="{89D2C871-1975-4A83-826A-5439CB7D1E50}" type="presOf" srcId="{67F9AFD4-C4F1-4A08-94B0-6469C71D951F}" destId="{ED1EFF00-5CF6-4B1C-9799-B284458018F9}" srcOrd="0" destOrd="0" presId="urn:microsoft.com/office/officeart/2005/8/layout/hierarchy2"/>
    <dgm:cxn modelId="{5B2398DA-00CE-4B3C-9D19-1E8E299B52D9}" type="presOf" srcId="{57C79888-8CF5-49D0-92F4-CA6A59A5D149}" destId="{656FDF11-60E6-485F-A2FC-7772D77D7F66}" srcOrd="0" destOrd="0" presId="urn:microsoft.com/office/officeart/2005/8/layout/hierarchy2"/>
    <dgm:cxn modelId="{9BB76CA2-9A40-4172-A167-D7EB487DED51}" type="presOf" srcId="{BA56AEAB-DE92-4493-A1EF-7A1C25417F37}" destId="{333D8A3C-6A95-4353-9386-D4DE914F8470}" srcOrd="0" destOrd="0" presId="urn:microsoft.com/office/officeart/2005/8/layout/hierarchy2"/>
    <dgm:cxn modelId="{464FB6BB-57A9-4539-8F41-E8AE97B58C59}" type="presOf" srcId="{BF6DE04D-AF9B-484D-862D-469FEEDF8461}" destId="{78B17714-CCFE-40B1-908A-756CB64E4A85}" srcOrd="0" destOrd="0" presId="urn:microsoft.com/office/officeart/2005/8/layout/hierarchy2"/>
    <dgm:cxn modelId="{647D38E7-781E-4C1B-8482-F2C1411DCB68}" type="presOf" srcId="{885D10E2-14E0-403F-9C69-14B884615DDF}" destId="{8B005139-AE34-4B88-88F4-D4E1ADF8BFFE}" srcOrd="0" destOrd="0" presId="urn:microsoft.com/office/officeart/2005/8/layout/hierarchy2"/>
    <dgm:cxn modelId="{25F4D9F4-ECD5-4E2A-86D4-AB9ED6F7BFA9}" type="presOf" srcId="{7FAF93B3-1269-419A-8569-812DD75C3C93}" destId="{E8731772-0265-4433-BBE7-550EA133D9D9}" srcOrd="0" destOrd="0" presId="urn:microsoft.com/office/officeart/2005/8/layout/hierarchy2"/>
    <dgm:cxn modelId="{A65360E1-2D7C-48C8-9299-31C1638B1264}" type="presOf" srcId="{67F9AFD4-C4F1-4A08-94B0-6469C71D951F}" destId="{4F64AB41-CB8A-48B4-8ACB-A8F74AF2C7F5}" srcOrd="1" destOrd="0" presId="urn:microsoft.com/office/officeart/2005/8/layout/hierarchy2"/>
    <dgm:cxn modelId="{2BCEA0DD-E4B6-4F12-9695-9A7E28405D59}" type="presOf" srcId="{8EABD690-076D-47AC-9669-51CC5E7DEB42}" destId="{E8B3A0B8-F5AD-45FB-ABF2-3584032D11B5}" srcOrd="1" destOrd="0" presId="urn:microsoft.com/office/officeart/2005/8/layout/hierarchy2"/>
    <dgm:cxn modelId="{0D28CE3E-CAC9-416D-BC9A-EDA312DB2137}" type="presOf" srcId="{60267520-D4F2-465B-BABE-0C587124230D}" destId="{F8930EDA-31C9-4344-ADD5-34594DEC1D97}" srcOrd="0" destOrd="0" presId="urn:microsoft.com/office/officeart/2005/8/layout/hierarchy2"/>
    <dgm:cxn modelId="{E20F54CF-48AB-4553-AD33-DAE00E9604A4}" type="presOf" srcId="{A6B1487C-5509-48D2-85BC-6D301C960390}" destId="{B8B762E7-90ED-4614-825E-0961AA94D2FF}" srcOrd="0" destOrd="0" presId="urn:microsoft.com/office/officeart/2005/8/layout/hierarchy2"/>
    <dgm:cxn modelId="{67395F25-3726-4CD1-B979-A9D68D8E6A64}" srcId="{AAB43E3E-31D9-4C5A-AB75-2A36995CDC31}" destId="{57C79888-8CF5-49D0-92F4-CA6A59A5D149}" srcOrd="0" destOrd="0" parTransId="{E3AAC3E1-3654-4090-A661-689E145A0524}" sibTransId="{BC1F5084-1CA6-4970-82B1-83EF0BC0B72F}"/>
    <dgm:cxn modelId="{1DD15A5F-D426-4F04-8D8E-481ACC05EA11}" type="presOf" srcId="{1B371601-0C23-4BB6-B25A-3B178BEBA139}" destId="{57DB0C8C-CDA3-48AD-9333-022361A39176}" srcOrd="0" destOrd="0" presId="urn:microsoft.com/office/officeart/2005/8/layout/hierarchy2"/>
    <dgm:cxn modelId="{741071BD-CE9D-4002-8FA0-2549BEFC9086}" srcId="{885D10E2-14E0-403F-9C69-14B884615DDF}" destId="{2FFDC911-51B3-4BEA-9CF3-0D0B166A58AB}" srcOrd="0" destOrd="0" parTransId="{A6B1487C-5509-48D2-85BC-6D301C960390}" sibTransId="{5A36AA54-23D0-4B68-B5F4-264C49D58C5E}"/>
    <dgm:cxn modelId="{02F46486-4559-4107-A3ED-203848D628FA}" srcId="{2FFDC911-51B3-4BEA-9CF3-0D0B166A58AB}" destId="{60267520-D4F2-465B-BABE-0C587124230D}" srcOrd="0" destOrd="0" parTransId="{67F9AFD4-C4F1-4A08-94B0-6469C71D951F}" sibTransId="{85093653-CD5C-4CD6-AFAE-BFF75217C7CF}"/>
    <dgm:cxn modelId="{E900A601-F888-4274-97FB-F2597B5E4021}" type="presOf" srcId="{41B2701C-86B0-4B2B-9B33-9621BEFAA1AF}" destId="{B237FE70-61A9-4DB9-AFB9-793DB330E442}" srcOrd="0" destOrd="0" presId="urn:microsoft.com/office/officeart/2005/8/layout/hierarchy2"/>
    <dgm:cxn modelId="{85F5B540-46D2-4D14-9CF4-E013072CC1D2}" type="presOf" srcId="{E3AAC3E1-3654-4090-A661-689E145A0524}" destId="{85CA3910-0AD3-41A4-BD6F-91525B16F4C3}" srcOrd="1" destOrd="0" presId="urn:microsoft.com/office/officeart/2005/8/layout/hierarchy2"/>
    <dgm:cxn modelId="{374449CE-A83B-4A17-960C-6787FAE136B9}" type="presOf" srcId="{E6D0CEE9-EF07-4FD4-8D24-78AC1DD14F64}" destId="{DC6819BD-6855-4371-9EB3-A8887D1D5EEB}" srcOrd="1" destOrd="0" presId="urn:microsoft.com/office/officeart/2005/8/layout/hierarchy2"/>
    <dgm:cxn modelId="{6B5CD40C-50EE-4AF1-9CED-B927A1DAF0C7}" srcId="{1C908DB8-240E-4F8F-9248-149448C396E6}" destId="{AAB43E3E-31D9-4C5A-AB75-2A36995CDC31}" srcOrd="0" destOrd="0" parTransId="{DAEA29BB-7BD4-4BEC-9B47-9F22B854BAA9}" sibTransId="{AE08F5D2-14F2-4B9A-8125-A15509125B36}"/>
    <dgm:cxn modelId="{71BC53B3-FFB1-43EA-86D5-A5ED1DC8FB32}" srcId="{AAB43E3E-31D9-4C5A-AB75-2A36995CDC31}" destId="{885D10E2-14E0-403F-9C69-14B884615DDF}" srcOrd="1" destOrd="0" parTransId="{BF6DE04D-AF9B-484D-862D-469FEEDF8461}" sibTransId="{38705494-BBA9-4447-BCA3-D4D53CE82EFA}"/>
    <dgm:cxn modelId="{47556549-F845-4602-A2E1-9F4F2C61D04A}" type="presOf" srcId="{49A590E4-DDC1-46B4-9222-C6827A1F52C9}" destId="{5B2E1E2E-AF14-45F3-BC1B-28450E24EFD4}" srcOrd="0" destOrd="0" presId="urn:microsoft.com/office/officeart/2005/8/layout/hierarchy2"/>
    <dgm:cxn modelId="{125B5BA7-33CD-494E-9760-7CDCBDA7EE47}" type="presOf" srcId="{8995AF86-C617-4566-9008-4F87C65FB6F3}" destId="{678343A8-D487-43C1-AF64-4112243DDFB9}" srcOrd="0" destOrd="0" presId="urn:microsoft.com/office/officeart/2005/8/layout/hierarchy2"/>
    <dgm:cxn modelId="{FC5D4A4C-F0EC-4C67-8683-7D7634828867}" type="presOf" srcId="{B361832F-1402-4EA0-B8AE-EB0E6320BC26}" destId="{27213744-DEAE-45F9-9E65-B04ADA0392E5}" srcOrd="0" destOrd="0" presId="urn:microsoft.com/office/officeart/2005/8/layout/hierarchy2"/>
    <dgm:cxn modelId="{4E7C8473-845F-42F3-9C03-20C94E94D0A6}" srcId="{5C41960D-E8EA-4D9C-A2D2-8C71AAB6681A}" destId="{71F43EDF-348A-449C-9BFF-30BDD6F1F18C}" srcOrd="1" destOrd="0" parTransId="{E6D0CEE9-EF07-4FD4-8D24-78AC1DD14F64}" sibTransId="{C665CE58-B550-43EC-9EA9-1DCE2D539215}"/>
    <dgm:cxn modelId="{D7E04865-CFF7-476C-B624-0C9EE200E4C6}" type="presOf" srcId="{334D2FB3-926C-41B0-906E-54F66799878A}" destId="{CF2F9774-C378-403F-A2F3-292C237FB319}" srcOrd="0" destOrd="0" presId="urn:microsoft.com/office/officeart/2005/8/layout/hierarchy2"/>
    <dgm:cxn modelId="{3A6A3C8E-0C1B-44DF-942E-FF46EB6B3BBB}" type="presOf" srcId="{1B371601-0C23-4BB6-B25A-3B178BEBA139}" destId="{A12E45C0-2B60-44ED-AB47-5D3D3E1F669E}" srcOrd="1" destOrd="0" presId="urn:microsoft.com/office/officeart/2005/8/layout/hierarchy2"/>
    <dgm:cxn modelId="{A69A4874-55F2-4810-9FE7-911520CA3879}" srcId="{71F43EDF-348A-449C-9BFF-30BDD6F1F18C}" destId="{334D2FB3-926C-41B0-906E-54F66799878A}" srcOrd="0" destOrd="0" parTransId="{8995AF86-C617-4566-9008-4F87C65FB6F3}" sibTransId="{C3024241-B5A1-43F7-BA69-62572F4F0E51}"/>
    <dgm:cxn modelId="{3CFD95CF-D038-4253-8C3D-865547992C33}" type="presOf" srcId="{7FAF93B3-1269-419A-8569-812DD75C3C93}" destId="{8FEBF661-95A7-49D9-9A80-8381E5128936}" srcOrd="1" destOrd="0" presId="urn:microsoft.com/office/officeart/2005/8/layout/hierarchy2"/>
    <dgm:cxn modelId="{9C9658F8-5B14-46D4-B37F-5406FE5DA03A}" type="presOf" srcId="{8995AF86-C617-4566-9008-4F87C65FB6F3}" destId="{BAB1F423-1E9F-4185-A558-BCAA5E3FE534}" srcOrd="1" destOrd="0" presId="urn:microsoft.com/office/officeart/2005/8/layout/hierarchy2"/>
    <dgm:cxn modelId="{5E6D7E00-76BF-4F9C-BD09-80851673BACA}" type="presOf" srcId="{E3AAC3E1-3654-4090-A661-689E145A0524}" destId="{38115208-EA73-4C96-9673-C5A6110AF6C2}" srcOrd="0" destOrd="0" presId="urn:microsoft.com/office/officeart/2005/8/layout/hierarchy2"/>
    <dgm:cxn modelId="{11F7024E-B529-49F2-80F5-DD5463D0CF3D}" srcId="{57C79888-8CF5-49D0-92F4-CA6A59A5D149}" destId="{B361832F-1402-4EA0-B8AE-EB0E6320BC26}" srcOrd="1" destOrd="0" parTransId="{49A590E4-DDC1-46B4-9222-C6827A1F52C9}" sibTransId="{9FFCF486-DDE2-4A05-8EA5-EA44651EB3D2}"/>
    <dgm:cxn modelId="{6E50065D-66CB-4C0A-B1D3-B7B967B66388}" type="presOf" srcId="{AAB43E3E-31D9-4C5A-AB75-2A36995CDC31}" destId="{581FED48-8D81-44AD-9CDD-6CB965937E5A}" srcOrd="0" destOrd="0" presId="urn:microsoft.com/office/officeart/2005/8/layout/hierarchy2"/>
    <dgm:cxn modelId="{BF1A28A5-90AB-447C-B16B-98DCD98477BF}" type="presOf" srcId="{71F43EDF-348A-449C-9BFF-30BDD6F1F18C}" destId="{E66C17E0-DD6D-4EB4-8055-24CF70B27A4A}" srcOrd="0" destOrd="0" presId="urn:microsoft.com/office/officeart/2005/8/layout/hierarchy2"/>
    <dgm:cxn modelId="{1A842365-2E08-43A8-931A-72C23DD704D6}" srcId="{334D2FB3-926C-41B0-906E-54F66799878A}" destId="{483E4F3D-E0F9-4922-B7EA-4AB2EE689FCE}" srcOrd="0" destOrd="0" parTransId="{7FAF93B3-1269-419A-8569-812DD75C3C93}" sibTransId="{523996A6-7D51-49C3-8DF4-69FC5D8DAAC1}"/>
    <dgm:cxn modelId="{6EB95246-242F-4D77-B9FB-C449DF930EA5}" srcId="{5C41960D-E8EA-4D9C-A2D2-8C71AAB6681A}" destId="{41B2701C-86B0-4B2B-9B33-9621BEFAA1AF}" srcOrd="0" destOrd="0" parTransId="{8EABD690-076D-47AC-9669-51CC5E7DEB42}" sibTransId="{68F3DA31-5338-4421-8636-1E7EFABC44AD}"/>
    <dgm:cxn modelId="{C6A42270-7594-4EEF-915C-82FC43CB3C4F}" type="presOf" srcId="{BF6DE04D-AF9B-484D-862D-469FEEDF8461}" destId="{98886B45-C358-469A-A6A6-CA33FD639170}" srcOrd="1" destOrd="0" presId="urn:microsoft.com/office/officeart/2005/8/layout/hierarchy2"/>
    <dgm:cxn modelId="{7EE84ED1-B02F-421F-851A-17CBC4761D60}" type="presOf" srcId="{483E4F3D-E0F9-4922-B7EA-4AB2EE689FCE}" destId="{39B008C9-5746-4617-9AF4-B9A5E5551CB8}" srcOrd="0" destOrd="0" presId="urn:microsoft.com/office/officeart/2005/8/layout/hierarchy2"/>
    <dgm:cxn modelId="{C3B655BB-B23C-4EBD-A8E5-6102397EBAEE}" type="presOf" srcId="{F6C3B784-667A-4170-A284-A8E6EDB1D1B3}" destId="{AFDE585D-20EE-4A5A-8EC7-AA6D80B0AFB5}" srcOrd="0" destOrd="0" presId="urn:microsoft.com/office/officeart/2005/8/layout/hierarchy2"/>
    <dgm:cxn modelId="{F0B9FFD8-ABEE-410E-83BF-DC1A0BE91FEB}" type="presOf" srcId="{E6D0CEE9-EF07-4FD4-8D24-78AC1DD14F64}" destId="{89AB91CB-6A69-464E-88DD-CD894DBDB005}" srcOrd="0" destOrd="0" presId="urn:microsoft.com/office/officeart/2005/8/layout/hierarchy2"/>
    <dgm:cxn modelId="{44296434-D410-4C1D-8DFD-F5A5802A2779}" type="presOf" srcId="{5C41960D-E8EA-4D9C-A2D2-8C71AAB6681A}" destId="{EF9BF24D-BA73-4AB2-B8B4-79EFCE174D77}" srcOrd="0" destOrd="0" presId="urn:microsoft.com/office/officeart/2005/8/layout/hierarchy2"/>
    <dgm:cxn modelId="{881B7211-B79A-479F-88DB-4A44F657FA7D}" type="presParOf" srcId="{31C7623E-B749-44B2-8AD4-D61743AD39C6}" destId="{15650950-822A-4EC1-9826-A5D860918C48}" srcOrd="0" destOrd="0" presId="urn:microsoft.com/office/officeart/2005/8/layout/hierarchy2"/>
    <dgm:cxn modelId="{B34ADC2F-BB1A-4D2B-8555-44FC3F0522A1}" type="presParOf" srcId="{15650950-822A-4EC1-9826-A5D860918C48}" destId="{581FED48-8D81-44AD-9CDD-6CB965937E5A}" srcOrd="0" destOrd="0" presId="urn:microsoft.com/office/officeart/2005/8/layout/hierarchy2"/>
    <dgm:cxn modelId="{770FED65-CC0D-4A7F-B9ED-EC434789B2D2}" type="presParOf" srcId="{15650950-822A-4EC1-9826-A5D860918C48}" destId="{7000340E-5CF6-49C4-A7FE-4F9031AE42D0}" srcOrd="1" destOrd="0" presId="urn:microsoft.com/office/officeart/2005/8/layout/hierarchy2"/>
    <dgm:cxn modelId="{741FF3AE-F6BB-4386-81BE-0963BDF80C6F}" type="presParOf" srcId="{7000340E-5CF6-49C4-A7FE-4F9031AE42D0}" destId="{38115208-EA73-4C96-9673-C5A6110AF6C2}" srcOrd="0" destOrd="0" presId="urn:microsoft.com/office/officeart/2005/8/layout/hierarchy2"/>
    <dgm:cxn modelId="{0BCF33DB-442C-42BE-B519-06ECA72F37DF}" type="presParOf" srcId="{38115208-EA73-4C96-9673-C5A6110AF6C2}" destId="{85CA3910-0AD3-41A4-BD6F-91525B16F4C3}" srcOrd="0" destOrd="0" presId="urn:microsoft.com/office/officeart/2005/8/layout/hierarchy2"/>
    <dgm:cxn modelId="{7522969A-2C25-44E1-B7A3-E54705D2FFDC}" type="presParOf" srcId="{7000340E-5CF6-49C4-A7FE-4F9031AE42D0}" destId="{9327652A-BFC2-42B8-BD2B-F2C8EB67753D}" srcOrd="1" destOrd="0" presId="urn:microsoft.com/office/officeart/2005/8/layout/hierarchy2"/>
    <dgm:cxn modelId="{D1EDBA93-65C2-43CB-8D84-5DC8F00B94D9}" type="presParOf" srcId="{9327652A-BFC2-42B8-BD2B-F2C8EB67753D}" destId="{656FDF11-60E6-485F-A2FC-7772D77D7F66}" srcOrd="0" destOrd="0" presId="urn:microsoft.com/office/officeart/2005/8/layout/hierarchy2"/>
    <dgm:cxn modelId="{3DD6971E-125B-4D40-A2F6-DC20AF254DFA}" type="presParOf" srcId="{9327652A-BFC2-42B8-BD2B-F2C8EB67753D}" destId="{B5A8F049-EC4C-4FE4-8704-F159215F533B}" srcOrd="1" destOrd="0" presId="urn:microsoft.com/office/officeart/2005/8/layout/hierarchy2"/>
    <dgm:cxn modelId="{23B8495F-72D7-4A22-AA5A-731A641560BE}" type="presParOf" srcId="{B5A8F049-EC4C-4FE4-8704-F159215F533B}" destId="{57DB0C8C-CDA3-48AD-9333-022361A39176}" srcOrd="0" destOrd="0" presId="urn:microsoft.com/office/officeart/2005/8/layout/hierarchy2"/>
    <dgm:cxn modelId="{548563FE-BF09-4488-BC80-47CC22254689}" type="presParOf" srcId="{57DB0C8C-CDA3-48AD-9333-022361A39176}" destId="{A12E45C0-2B60-44ED-AB47-5D3D3E1F669E}" srcOrd="0" destOrd="0" presId="urn:microsoft.com/office/officeart/2005/8/layout/hierarchy2"/>
    <dgm:cxn modelId="{9AFC4E0F-C2F0-4741-AC6F-213995B9BA0B}" type="presParOf" srcId="{B5A8F049-EC4C-4FE4-8704-F159215F533B}" destId="{CF54B2B3-B615-4FD4-A868-4B7508C99096}" srcOrd="1" destOrd="0" presId="urn:microsoft.com/office/officeart/2005/8/layout/hierarchy2"/>
    <dgm:cxn modelId="{AB8EEE2D-A540-4BB7-9637-98D0C9ECEF29}" type="presParOf" srcId="{CF54B2B3-B615-4FD4-A868-4B7508C99096}" destId="{AFDE585D-20EE-4A5A-8EC7-AA6D80B0AFB5}" srcOrd="0" destOrd="0" presId="urn:microsoft.com/office/officeart/2005/8/layout/hierarchy2"/>
    <dgm:cxn modelId="{217CC6A8-0303-4207-A2CC-9917CD6BE0B8}" type="presParOf" srcId="{CF54B2B3-B615-4FD4-A868-4B7508C99096}" destId="{0F8729A3-4F39-4577-B773-A07754650D24}" srcOrd="1" destOrd="0" presId="urn:microsoft.com/office/officeart/2005/8/layout/hierarchy2"/>
    <dgm:cxn modelId="{6C712BEB-FEAF-4AD4-A8C3-4DE2E4BA752E}" type="presParOf" srcId="{B5A8F049-EC4C-4FE4-8704-F159215F533B}" destId="{5B2E1E2E-AF14-45F3-BC1B-28450E24EFD4}" srcOrd="2" destOrd="0" presId="urn:microsoft.com/office/officeart/2005/8/layout/hierarchy2"/>
    <dgm:cxn modelId="{506F0AEB-6B44-41E7-8739-AB397D1563A1}" type="presParOf" srcId="{5B2E1E2E-AF14-45F3-BC1B-28450E24EFD4}" destId="{1032F19D-95B2-4BFA-B156-D8A700440EBE}" srcOrd="0" destOrd="0" presId="urn:microsoft.com/office/officeart/2005/8/layout/hierarchy2"/>
    <dgm:cxn modelId="{42D6E275-05BC-403C-BBD6-39DAD02D304F}" type="presParOf" srcId="{B5A8F049-EC4C-4FE4-8704-F159215F533B}" destId="{F1DE910E-3C9A-43AF-8073-49C49FCA1DA2}" srcOrd="3" destOrd="0" presId="urn:microsoft.com/office/officeart/2005/8/layout/hierarchy2"/>
    <dgm:cxn modelId="{10462D95-0977-4F38-B5DD-CF7FCDC80ED0}" type="presParOf" srcId="{F1DE910E-3C9A-43AF-8073-49C49FCA1DA2}" destId="{27213744-DEAE-45F9-9E65-B04ADA0392E5}" srcOrd="0" destOrd="0" presId="urn:microsoft.com/office/officeart/2005/8/layout/hierarchy2"/>
    <dgm:cxn modelId="{181BA9A0-9F92-455C-BA22-C757A7652483}" type="presParOf" srcId="{F1DE910E-3C9A-43AF-8073-49C49FCA1DA2}" destId="{9123A8B6-83D6-4D05-986E-CEA4E73CABB6}" srcOrd="1" destOrd="0" presId="urn:microsoft.com/office/officeart/2005/8/layout/hierarchy2"/>
    <dgm:cxn modelId="{93A35C88-4916-4873-A3A4-D91E66793B91}" type="presParOf" srcId="{7000340E-5CF6-49C4-A7FE-4F9031AE42D0}" destId="{78B17714-CCFE-40B1-908A-756CB64E4A85}" srcOrd="2" destOrd="0" presId="urn:microsoft.com/office/officeart/2005/8/layout/hierarchy2"/>
    <dgm:cxn modelId="{BFD5DC1B-64DE-4169-86C2-DB5C1540F25F}" type="presParOf" srcId="{78B17714-CCFE-40B1-908A-756CB64E4A85}" destId="{98886B45-C358-469A-A6A6-CA33FD639170}" srcOrd="0" destOrd="0" presId="urn:microsoft.com/office/officeart/2005/8/layout/hierarchy2"/>
    <dgm:cxn modelId="{60C885C4-8A52-4587-8674-25699A710BB8}" type="presParOf" srcId="{7000340E-5CF6-49C4-A7FE-4F9031AE42D0}" destId="{95610A7F-6355-402B-85A3-3B7178F78C00}" srcOrd="3" destOrd="0" presId="urn:microsoft.com/office/officeart/2005/8/layout/hierarchy2"/>
    <dgm:cxn modelId="{187FF548-86F6-499B-A980-56365DA66448}" type="presParOf" srcId="{95610A7F-6355-402B-85A3-3B7178F78C00}" destId="{8B005139-AE34-4B88-88F4-D4E1ADF8BFFE}" srcOrd="0" destOrd="0" presId="urn:microsoft.com/office/officeart/2005/8/layout/hierarchy2"/>
    <dgm:cxn modelId="{38A7018E-FC4C-4320-BA2C-1756986F5DDF}" type="presParOf" srcId="{95610A7F-6355-402B-85A3-3B7178F78C00}" destId="{C42909AE-42E3-410B-A701-EC978789E2FC}" srcOrd="1" destOrd="0" presId="urn:microsoft.com/office/officeart/2005/8/layout/hierarchy2"/>
    <dgm:cxn modelId="{79EF415F-5918-4BD8-9740-591A4F180750}" type="presParOf" srcId="{C42909AE-42E3-410B-A701-EC978789E2FC}" destId="{B8B762E7-90ED-4614-825E-0961AA94D2FF}" srcOrd="0" destOrd="0" presId="urn:microsoft.com/office/officeart/2005/8/layout/hierarchy2"/>
    <dgm:cxn modelId="{7A39BF5F-8F34-413C-896F-0DBE8E8C55BF}" type="presParOf" srcId="{B8B762E7-90ED-4614-825E-0961AA94D2FF}" destId="{0E3394D0-7F4C-4DF6-B7A6-EE120466EE0E}" srcOrd="0" destOrd="0" presId="urn:microsoft.com/office/officeart/2005/8/layout/hierarchy2"/>
    <dgm:cxn modelId="{8BC77D0A-420B-44A2-B290-7EDC1E442D30}" type="presParOf" srcId="{C42909AE-42E3-410B-A701-EC978789E2FC}" destId="{89AC2DC4-AAD4-43B6-AC6C-EF3E18C0ADB6}" srcOrd="1" destOrd="0" presId="urn:microsoft.com/office/officeart/2005/8/layout/hierarchy2"/>
    <dgm:cxn modelId="{CB1D291A-8DD4-4FD4-8049-5391B0BD49BD}" type="presParOf" srcId="{89AC2DC4-AAD4-43B6-AC6C-EF3E18C0ADB6}" destId="{D4B0A269-AEFB-440D-8991-2F875ABF0570}" srcOrd="0" destOrd="0" presId="urn:microsoft.com/office/officeart/2005/8/layout/hierarchy2"/>
    <dgm:cxn modelId="{B3355958-33D1-4C26-ACBD-765CFF60CC4A}" type="presParOf" srcId="{89AC2DC4-AAD4-43B6-AC6C-EF3E18C0ADB6}" destId="{9297B079-226D-47EC-81F9-C9D65839B2A5}" srcOrd="1" destOrd="0" presId="urn:microsoft.com/office/officeart/2005/8/layout/hierarchy2"/>
    <dgm:cxn modelId="{C772DAA6-CB0E-4A25-80AB-0D86FB70AB8E}" type="presParOf" srcId="{9297B079-226D-47EC-81F9-C9D65839B2A5}" destId="{ED1EFF00-5CF6-4B1C-9799-B284458018F9}" srcOrd="0" destOrd="0" presId="urn:microsoft.com/office/officeart/2005/8/layout/hierarchy2"/>
    <dgm:cxn modelId="{55B27117-23B4-40B3-BAA1-39E8223C419D}" type="presParOf" srcId="{ED1EFF00-5CF6-4B1C-9799-B284458018F9}" destId="{4F64AB41-CB8A-48B4-8ACB-A8F74AF2C7F5}" srcOrd="0" destOrd="0" presId="urn:microsoft.com/office/officeart/2005/8/layout/hierarchy2"/>
    <dgm:cxn modelId="{D091A229-6014-48D7-9D24-42C5B9C0AF8E}" type="presParOf" srcId="{9297B079-226D-47EC-81F9-C9D65839B2A5}" destId="{6D701F09-D41C-41BD-B8E6-1FF275B69C7F}" srcOrd="1" destOrd="0" presId="urn:microsoft.com/office/officeart/2005/8/layout/hierarchy2"/>
    <dgm:cxn modelId="{3A3020B6-6DE6-4EA2-9BA9-0111A0E3772D}" type="presParOf" srcId="{6D701F09-D41C-41BD-B8E6-1FF275B69C7F}" destId="{F8930EDA-31C9-4344-ADD5-34594DEC1D97}" srcOrd="0" destOrd="0" presId="urn:microsoft.com/office/officeart/2005/8/layout/hierarchy2"/>
    <dgm:cxn modelId="{3D538817-C466-4DEF-8B8F-6EAB8556D4DD}" type="presParOf" srcId="{6D701F09-D41C-41BD-B8E6-1FF275B69C7F}" destId="{18F8647B-A8BD-4521-9781-F632E001C10B}" srcOrd="1" destOrd="0" presId="urn:microsoft.com/office/officeart/2005/8/layout/hierarchy2"/>
    <dgm:cxn modelId="{4689CF9C-CA4E-479A-98A3-32F8B0F51AD3}" type="presParOf" srcId="{31C7623E-B749-44B2-8AD4-D61743AD39C6}" destId="{A2198142-4217-4136-BDD5-A5D0FB8E0C36}" srcOrd="1" destOrd="0" presId="urn:microsoft.com/office/officeart/2005/8/layout/hierarchy2"/>
    <dgm:cxn modelId="{6785FCCD-F1C7-4EAF-B3AF-4C59AFCB384C}" type="presParOf" srcId="{A2198142-4217-4136-BDD5-A5D0FB8E0C36}" destId="{333D8A3C-6A95-4353-9386-D4DE914F8470}" srcOrd="0" destOrd="0" presId="urn:microsoft.com/office/officeart/2005/8/layout/hierarchy2"/>
    <dgm:cxn modelId="{4F5F264E-7F33-40BF-8A20-E0FFF2D4DD40}" type="presParOf" srcId="{A2198142-4217-4136-BDD5-A5D0FB8E0C36}" destId="{97589795-465F-41CF-8BB2-B86F17B16863}" srcOrd="1" destOrd="0" presId="urn:microsoft.com/office/officeart/2005/8/layout/hierarchy2"/>
    <dgm:cxn modelId="{46F310E2-E9CE-4D4D-99CC-FCFBB3BD4FB7}" type="presParOf" srcId="{31C7623E-B749-44B2-8AD4-D61743AD39C6}" destId="{BA9B2A09-DC37-4A42-9B7D-E64542DD662F}" srcOrd="2" destOrd="0" presId="urn:microsoft.com/office/officeart/2005/8/layout/hierarchy2"/>
    <dgm:cxn modelId="{574C63C4-4BDB-45F8-BA78-1EB892A65D3D}" type="presParOf" srcId="{BA9B2A09-DC37-4A42-9B7D-E64542DD662F}" destId="{EF9BF24D-BA73-4AB2-B8B4-79EFCE174D77}" srcOrd="0" destOrd="0" presId="urn:microsoft.com/office/officeart/2005/8/layout/hierarchy2"/>
    <dgm:cxn modelId="{B8CD5EFF-C991-4075-815F-6AF510B67504}" type="presParOf" srcId="{BA9B2A09-DC37-4A42-9B7D-E64542DD662F}" destId="{BAA691EE-C255-458C-A36C-F001325EEE50}" srcOrd="1" destOrd="0" presId="urn:microsoft.com/office/officeart/2005/8/layout/hierarchy2"/>
    <dgm:cxn modelId="{717DDB14-4CDC-4B28-8D91-7787D11563A8}" type="presParOf" srcId="{BAA691EE-C255-458C-A36C-F001325EEE50}" destId="{545C5545-18F6-4D89-8342-17A1ED3E995E}" srcOrd="0" destOrd="0" presId="urn:microsoft.com/office/officeart/2005/8/layout/hierarchy2"/>
    <dgm:cxn modelId="{8876F56C-1A7E-4AB2-9F0C-A1103161BD57}" type="presParOf" srcId="{545C5545-18F6-4D89-8342-17A1ED3E995E}" destId="{E8B3A0B8-F5AD-45FB-ABF2-3584032D11B5}" srcOrd="0" destOrd="0" presId="urn:microsoft.com/office/officeart/2005/8/layout/hierarchy2"/>
    <dgm:cxn modelId="{27E37367-CBFC-499A-9FA3-62F92EFA430B}" type="presParOf" srcId="{BAA691EE-C255-458C-A36C-F001325EEE50}" destId="{5F5BFFA9-CB7E-4E74-9747-56F4E40A22ED}" srcOrd="1" destOrd="0" presId="urn:microsoft.com/office/officeart/2005/8/layout/hierarchy2"/>
    <dgm:cxn modelId="{EC601F25-A55F-49FF-9A1C-0973D5D216A0}" type="presParOf" srcId="{5F5BFFA9-CB7E-4E74-9747-56F4E40A22ED}" destId="{B237FE70-61A9-4DB9-AFB9-793DB330E442}" srcOrd="0" destOrd="0" presId="urn:microsoft.com/office/officeart/2005/8/layout/hierarchy2"/>
    <dgm:cxn modelId="{4451F356-2EDB-4F85-A48C-BE6CD38AD39D}" type="presParOf" srcId="{5F5BFFA9-CB7E-4E74-9747-56F4E40A22ED}" destId="{AB37185C-F1C2-42DE-BD9A-9C067BE5BCA4}" srcOrd="1" destOrd="0" presId="urn:microsoft.com/office/officeart/2005/8/layout/hierarchy2"/>
    <dgm:cxn modelId="{8CA3322C-AD78-49A5-AC8B-ABA700003D51}" type="presParOf" srcId="{BAA691EE-C255-458C-A36C-F001325EEE50}" destId="{89AB91CB-6A69-464E-88DD-CD894DBDB005}" srcOrd="2" destOrd="0" presId="urn:microsoft.com/office/officeart/2005/8/layout/hierarchy2"/>
    <dgm:cxn modelId="{29714D1E-25FF-41EA-9C84-A8418B0CC02C}" type="presParOf" srcId="{89AB91CB-6A69-464E-88DD-CD894DBDB005}" destId="{DC6819BD-6855-4371-9EB3-A8887D1D5EEB}" srcOrd="0" destOrd="0" presId="urn:microsoft.com/office/officeart/2005/8/layout/hierarchy2"/>
    <dgm:cxn modelId="{F158BFB3-D21A-4916-915C-393F96193C75}" type="presParOf" srcId="{BAA691EE-C255-458C-A36C-F001325EEE50}" destId="{69ACF3C6-17CF-43FE-805D-4FBFB7AEE0D9}" srcOrd="3" destOrd="0" presId="urn:microsoft.com/office/officeart/2005/8/layout/hierarchy2"/>
    <dgm:cxn modelId="{66F47024-3488-4F57-A8AE-439E8AEA9AE0}" type="presParOf" srcId="{69ACF3C6-17CF-43FE-805D-4FBFB7AEE0D9}" destId="{E66C17E0-DD6D-4EB4-8055-24CF70B27A4A}" srcOrd="0" destOrd="0" presId="urn:microsoft.com/office/officeart/2005/8/layout/hierarchy2"/>
    <dgm:cxn modelId="{DE08643D-DAB6-4C50-8F0F-490544D93614}" type="presParOf" srcId="{69ACF3C6-17CF-43FE-805D-4FBFB7AEE0D9}" destId="{78F2A163-8E76-40F6-9346-7A2E3A97D994}" srcOrd="1" destOrd="0" presId="urn:microsoft.com/office/officeart/2005/8/layout/hierarchy2"/>
    <dgm:cxn modelId="{D7118729-D49C-4F36-B6F6-57D05221855B}" type="presParOf" srcId="{78F2A163-8E76-40F6-9346-7A2E3A97D994}" destId="{678343A8-D487-43C1-AF64-4112243DDFB9}" srcOrd="0" destOrd="0" presId="urn:microsoft.com/office/officeart/2005/8/layout/hierarchy2"/>
    <dgm:cxn modelId="{790C5A29-8295-4D0E-8497-3D3BE61C9407}" type="presParOf" srcId="{678343A8-D487-43C1-AF64-4112243DDFB9}" destId="{BAB1F423-1E9F-4185-A558-BCAA5E3FE534}" srcOrd="0" destOrd="0" presId="urn:microsoft.com/office/officeart/2005/8/layout/hierarchy2"/>
    <dgm:cxn modelId="{DC198115-52E6-436F-ACBA-781A33FDBA58}" type="presParOf" srcId="{78F2A163-8E76-40F6-9346-7A2E3A97D994}" destId="{DA3A0BC8-C110-409B-9F76-F7CC3EDF9DF1}" srcOrd="1" destOrd="0" presId="urn:microsoft.com/office/officeart/2005/8/layout/hierarchy2"/>
    <dgm:cxn modelId="{0004BB9B-CF0C-47DC-9DFA-B653D04D19EA}" type="presParOf" srcId="{DA3A0BC8-C110-409B-9F76-F7CC3EDF9DF1}" destId="{CF2F9774-C378-403F-A2F3-292C237FB319}" srcOrd="0" destOrd="0" presId="urn:microsoft.com/office/officeart/2005/8/layout/hierarchy2"/>
    <dgm:cxn modelId="{58334141-7E7D-4A45-8FF2-9044B50CB51F}" type="presParOf" srcId="{DA3A0BC8-C110-409B-9F76-F7CC3EDF9DF1}" destId="{8D8B1F96-8F28-4599-8037-572A7C930DED}" srcOrd="1" destOrd="0" presId="urn:microsoft.com/office/officeart/2005/8/layout/hierarchy2"/>
    <dgm:cxn modelId="{29B12BE0-F1C2-444A-8342-013AF9927DAE}" type="presParOf" srcId="{8D8B1F96-8F28-4599-8037-572A7C930DED}" destId="{E8731772-0265-4433-BBE7-550EA133D9D9}" srcOrd="0" destOrd="0" presId="urn:microsoft.com/office/officeart/2005/8/layout/hierarchy2"/>
    <dgm:cxn modelId="{7F1D5C24-C1CA-4448-9D0E-4D3C94CD30A0}" type="presParOf" srcId="{E8731772-0265-4433-BBE7-550EA133D9D9}" destId="{8FEBF661-95A7-49D9-9A80-8381E5128936}" srcOrd="0" destOrd="0" presId="urn:microsoft.com/office/officeart/2005/8/layout/hierarchy2"/>
    <dgm:cxn modelId="{D083E77E-D056-43D8-8DA6-6084C03C726D}" type="presParOf" srcId="{8D8B1F96-8F28-4599-8037-572A7C930DED}" destId="{83EE57C9-C890-47B3-B7D1-F30EDCA3EDE9}" srcOrd="1" destOrd="0" presId="urn:microsoft.com/office/officeart/2005/8/layout/hierarchy2"/>
    <dgm:cxn modelId="{B7D68D7A-B53C-4134-9DF6-0AF872A68A6B}" type="presParOf" srcId="{83EE57C9-C890-47B3-B7D1-F30EDCA3EDE9}" destId="{39B008C9-5746-4617-9AF4-B9A5E5551CB8}" srcOrd="0" destOrd="0" presId="urn:microsoft.com/office/officeart/2005/8/layout/hierarchy2"/>
    <dgm:cxn modelId="{A01AE7FC-66F2-4753-8C1D-FFB31FA324D0}" type="presParOf" srcId="{83EE57C9-C890-47B3-B7D1-F30EDCA3EDE9}" destId="{6329AAE6-1C75-4F36-A610-1E8C6A5CDBE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908DB8-240E-4F8F-9248-149448C396E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B43E3E-31D9-4C5A-AB75-2A36995CDC31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Scheduler</a:t>
          </a:r>
          <a:endParaRPr lang="en-US" dirty="0"/>
        </a:p>
      </dgm:t>
    </dgm:pt>
    <dgm:pt modelId="{DAEA29BB-7BD4-4BEC-9B47-9F22B854BAA9}" type="parTrans" cxnId="{6B5CD40C-50EE-4AF1-9CED-B927A1DAF0C7}">
      <dgm:prSet/>
      <dgm:spPr/>
      <dgm:t>
        <a:bodyPr/>
        <a:lstStyle/>
        <a:p>
          <a:endParaRPr lang="en-US"/>
        </a:p>
      </dgm:t>
    </dgm:pt>
    <dgm:pt modelId="{AE08F5D2-14F2-4B9A-8125-A15509125B36}" type="sibTrans" cxnId="{6B5CD40C-50EE-4AF1-9CED-B927A1DAF0C7}">
      <dgm:prSet/>
      <dgm:spPr/>
      <dgm:t>
        <a:bodyPr/>
        <a:lstStyle/>
        <a:p>
          <a:endParaRPr lang="en-US"/>
        </a:p>
      </dgm:t>
    </dgm:pt>
    <dgm:pt modelId="{57C79888-8CF5-49D0-92F4-CA6A59A5D149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New Comic Check</a:t>
          </a:r>
          <a:endParaRPr lang="en-US" dirty="0"/>
        </a:p>
      </dgm:t>
    </dgm:pt>
    <dgm:pt modelId="{E3AAC3E1-3654-4090-A661-689E145A0524}" type="parTrans" cxnId="{67395F25-3726-4CD1-B979-A9D68D8E6A64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BC1F5084-1CA6-4970-82B1-83EF0BC0B72F}" type="sibTrans" cxnId="{67395F25-3726-4CD1-B979-A9D68D8E6A64}">
      <dgm:prSet/>
      <dgm:spPr/>
      <dgm:t>
        <a:bodyPr/>
        <a:lstStyle/>
        <a:p>
          <a:endParaRPr lang="en-US"/>
        </a:p>
      </dgm:t>
    </dgm:pt>
    <dgm:pt modelId="{F6C3B784-667A-4170-A284-A8E6EDB1D1B3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Compare</a:t>
          </a:r>
          <a:endParaRPr lang="en-US" dirty="0"/>
        </a:p>
      </dgm:t>
    </dgm:pt>
    <dgm:pt modelId="{1B371601-0C23-4BB6-B25A-3B178BEBA139}" type="parTrans" cxnId="{F1B2E946-7D75-468C-A93E-364ECE9F1AC3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BCE694A8-7D75-4508-9122-4FAB02313FEB}" type="sibTrans" cxnId="{F1B2E946-7D75-468C-A93E-364ECE9F1AC3}">
      <dgm:prSet/>
      <dgm:spPr/>
      <dgm:t>
        <a:bodyPr/>
        <a:lstStyle/>
        <a:p>
          <a:endParaRPr lang="en-US"/>
        </a:p>
      </dgm:t>
    </dgm:pt>
    <dgm:pt modelId="{B361832F-1402-4EA0-B8AE-EB0E6320BC26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Store Cache</a:t>
          </a:r>
          <a:endParaRPr lang="en-US" dirty="0"/>
        </a:p>
      </dgm:t>
    </dgm:pt>
    <dgm:pt modelId="{49A590E4-DDC1-46B4-9222-C6827A1F52C9}" type="parTrans" cxnId="{11F7024E-B529-49F2-80F5-DD5463D0CF3D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9FFCF486-DDE2-4A05-8EA5-EA44651EB3D2}" type="sibTrans" cxnId="{11F7024E-B529-49F2-80F5-DD5463D0CF3D}">
      <dgm:prSet/>
      <dgm:spPr/>
      <dgm:t>
        <a:bodyPr/>
        <a:lstStyle/>
        <a:p>
          <a:endParaRPr lang="en-US"/>
        </a:p>
      </dgm:t>
    </dgm:pt>
    <dgm:pt modelId="{885D10E2-14E0-403F-9C69-14B884615DDF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History Check</a:t>
          </a:r>
          <a:endParaRPr lang="en-US" dirty="0"/>
        </a:p>
      </dgm:t>
    </dgm:pt>
    <dgm:pt modelId="{BF6DE04D-AF9B-484D-862D-469FEEDF8461}" type="parTrans" cxnId="{71BC53B3-FFB1-43EA-86D5-A5ED1DC8FB32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38705494-BBA9-4447-BCA3-D4D53CE82EFA}" type="sibTrans" cxnId="{71BC53B3-FFB1-43EA-86D5-A5ED1DC8FB32}">
      <dgm:prSet/>
      <dgm:spPr/>
      <dgm:t>
        <a:bodyPr/>
        <a:lstStyle/>
        <a:p>
          <a:endParaRPr lang="en-US"/>
        </a:p>
      </dgm:t>
    </dgm:pt>
    <dgm:pt modelId="{2FFDC911-51B3-4BEA-9CF3-0D0B166A58AB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Fetch Cache</a:t>
          </a:r>
          <a:endParaRPr lang="en-US" dirty="0"/>
        </a:p>
      </dgm:t>
    </dgm:pt>
    <dgm:pt modelId="{A6B1487C-5509-48D2-85BC-6D301C960390}" type="parTrans" cxnId="{741071BD-CE9D-4002-8FA0-2549BEFC9086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5A36AA54-23D0-4B68-B5F4-264C49D58C5E}" type="sibTrans" cxnId="{741071BD-CE9D-4002-8FA0-2549BEFC9086}">
      <dgm:prSet/>
      <dgm:spPr/>
      <dgm:t>
        <a:bodyPr/>
        <a:lstStyle/>
        <a:p>
          <a:endParaRPr lang="en-US"/>
        </a:p>
      </dgm:t>
    </dgm:pt>
    <dgm:pt modelId="{5C41960D-E8EA-4D9C-A2D2-8C71AAB6681A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HTTP Listener</a:t>
          </a:r>
          <a:endParaRPr lang="en-US" dirty="0"/>
        </a:p>
      </dgm:t>
    </dgm:pt>
    <dgm:pt modelId="{1A432054-7E23-4783-8CFA-2A76F8647B17}" type="parTrans" cxnId="{E5C4E904-B030-42F1-889F-951B05CEF0A9}">
      <dgm:prSet/>
      <dgm:spPr/>
      <dgm:t>
        <a:bodyPr/>
        <a:lstStyle/>
        <a:p>
          <a:endParaRPr lang="en-US"/>
        </a:p>
      </dgm:t>
    </dgm:pt>
    <dgm:pt modelId="{626DBEA1-D012-4991-BE68-0D6B6768C33A}" type="sibTrans" cxnId="{E5C4E904-B030-42F1-889F-951B05CEF0A9}">
      <dgm:prSet/>
      <dgm:spPr/>
      <dgm:t>
        <a:bodyPr/>
        <a:lstStyle/>
        <a:p>
          <a:endParaRPr lang="en-US"/>
        </a:p>
      </dgm:t>
    </dgm:pt>
    <dgm:pt modelId="{71F43EDF-348A-449C-9BFF-30BDD6F1F18C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HTTP Fetch</a:t>
          </a:r>
          <a:endParaRPr lang="en-US" dirty="0"/>
        </a:p>
      </dgm:t>
    </dgm:pt>
    <dgm:pt modelId="{E6D0CEE9-EF07-4FD4-8D24-78AC1DD14F64}" type="parTrans" cxnId="{4E7C8473-845F-42F3-9C03-20C94E94D0A6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C665CE58-B550-43EC-9EA9-1DCE2D539215}" type="sibTrans" cxnId="{4E7C8473-845F-42F3-9C03-20C94E94D0A6}">
      <dgm:prSet/>
      <dgm:spPr/>
      <dgm:t>
        <a:bodyPr/>
        <a:lstStyle/>
        <a:p>
          <a:endParaRPr lang="en-US"/>
        </a:p>
      </dgm:t>
    </dgm:pt>
    <dgm:pt modelId="{334D2FB3-926C-41B0-906E-54F66799878A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Fetch Web</a:t>
          </a:r>
          <a:endParaRPr lang="en-US" dirty="0"/>
        </a:p>
      </dgm:t>
    </dgm:pt>
    <dgm:pt modelId="{8995AF86-C617-4566-9008-4F87C65FB6F3}" type="parTrans" cxnId="{A69A4874-55F2-4810-9FE7-911520CA3879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C3024241-B5A1-43F7-BA69-62572F4F0E51}" type="sibTrans" cxnId="{A69A4874-55F2-4810-9FE7-911520CA3879}">
      <dgm:prSet/>
      <dgm:spPr/>
      <dgm:t>
        <a:bodyPr/>
        <a:lstStyle/>
        <a:p>
          <a:endParaRPr lang="en-US"/>
        </a:p>
      </dgm:t>
    </dgm:pt>
    <dgm:pt modelId="{483E4F3D-E0F9-4922-B7EA-4AB2EE689FCE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Web</a:t>
          </a:r>
          <a:endParaRPr lang="en-US" dirty="0"/>
        </a:p>
      </dgm:t>
    </dgm:pt>
    <dgm:pt modelId="{7FAF93B3-1269-419A-8569-812DD75C3C93}" type="parTrans" cxnId="{1A842365-2E08-43A8-931A-72C23DD704D6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523996A6-7D51-49C3-8DF4-69FC5D8DAAC1}" type="sibTrans" cxnId="{1A842365-2E08-43A8-931A-72C23DD704D6}">
      <dgm:prSet/>
      <dgm:spPr/>
      <dgm:t>
        <a:bodyPr/>
        <a:lstStyle/>
        <a:p>
          <a:endParaRPr lang="en-US"/>
        </a:p>
      </dgm:t>
    </dgm:pt>
    <dgm:pt modelId="{60267520-D4F2-465B-BABE-0C587124230D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Cache</a:t>
          </a:r>
          <a:endParaRPr lang="en-US" dirty="0"/>
        </a:p>
      </dgm:t>
    </dgm:pt>
    <dgm:pt modelId="{67F9AFD4-C4F1-4A08-94B0-6469C71D951F}" type="parTrans" cxnId="{02F46486-4559-4107-A3ED-203848D628FA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85093653-CD5C-4CD6-AFAE-BFF75217C7CF}" type="sibTrans" cxnId="{02F46486-4559-4107-A3ED-203848D628FA}">
      <dgm:prSet/>
      <dgm:spPr/>
      <dgm:t>
        <a:bodyPr/>
        <a:lstStyle/>
        <a:p>
          <a:endParaRPr lang="en-US"/>
        </a:p>
      </dgm:t>
    </dgm:pt>
    <dgm:pt modelId="{41B2701C-86B0-4B2B-9B33-9621BEFAA1AF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mtClean="0"/>
            <a:t>HTML Parser</a:t>
          </a:r>
          <a:endParaRPr lang="en-US" dirty="0"/>
        </a:p>
      </dgm:t>
    </dgm:pt>
    <dgm:pt modelId="{8EABD690-076D-47AC-9669-51CC5E7DEB42}" type="parTrans" cxnId="{6EB95246-242F-4D77-B9FB-C449DF930EA5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68F3DA31-5338-4421-8636-1E7EFABC44AD}" type="sibTrans" cxnId="{6EB95246-242F-4D77-B9FB-C449DF930EA5}">
      <dgm:prSet/>
      <dgm:spPr/>
      <dgm:t>
        <a:bodyPr/>
        <a:lstStyle/>
        <a:p>
          <a:endParaRPr lang="en-US"/>
        </a:p>
      </dgm:t>
    </dgm:pt>
    <dgm:pt modelId="{BA56AEAB-DE92-4493-A1EF-7A1C25417F37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Predictor</a:t>
          </a:r>
          <a:endParaRPr lang="en-US" dirty="0"/>
        </a:p>
      </dgm:t>
    </dgm:pt>
    <dgm:pt modelId="{D992AE43-0879-47C9-8C94-D7CEDF82F86D}" type="parTrans" cxnId="{24967728-4D95-48E5-9076-A8B574004E12}">
      <dgm:prSet/>
      <dgm:spPr/>
      <dgm:t>
        <a:bodyPr/>
        <a:lstStyle/>
        <a:p>
          <a:endParaRPr lang="en-US"/>
        </a:p>
      </dgm:t>
    </dgm:pt>
    <dgm:pt modelId="{E2D77D75-FC56-4325-8D49-BEE903D267BA}" type="sibTrans" cxnId="{24967728-4D95-48E5-9076-A8B574004E12}">
      <dgm:prSet/>
      <dgm:spPr/>
      <dgm:t>
        <a:bodyPr/>
        <a:lstStyle/>
        <a:p>
          <a:endParaRPr lang="en-US"/>
        </a:p>
      </dgm:t>
    </dgm:pt>
    <dgm:pt modelId="{31C7623E-B749-44B2-8AD4-D61743AD39C6}" type="pres">
      <dgm:prSet presAssocID="{1C908DB8-240E-4F8F-9248-149448C396E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5650950-822A-4EC1-9826-A5D860918C48}" type="pres">
      <dgm:prSet presAssocID="{AAB43E3E-31D9-4C5A-AB75-2A36995CDC31}" presName="root1" presStyleCnt="0"/>
      <dgm:spPr/>
    </dgm:pt>
    <dgm:pt modelId="{581FED48-8D81-44AD-9CDD-6CB965937E5A}" type="pres">
      <dgm:prSet presAssocID="{AAB43E3E-31D9-4C5A-AB75-2A36995CDC31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00340E-5CF6-49C4-A7FE-4F9031AE42D0}" type="pres">
      <dgm:prSet presAssocID="{AAB43E3E-31D9-4C5A-AB75-2A36995CDC31}" presName="level2hierChild" presStyleCnt="0"/>
      <dgm:spPr/>
    </dgm:pt>
    <dgm:pt modelId="{38115208-EA73-4C96-9673-C5A6110AF6C2}" type="pres">
      <dgm:prSet presAssocID="{E3AAC3E1-3654-4090-A661-689E145A0524}" presName="conn2-1" presStyleLbl="parChTrans1D2" presStyleIdx="0" presStyleCnt="4"/>
      <dgm:spPr/>
    </dgm:pt>
    <dgm:pt modelId="{85CA3910-0AD3-41A4-BD6F-91525B16F4C3}" type="pres">
      <dgm:prSet presAssocID="{E3AAC3E1-3654-4090-A661-689E145A0524}" presName="connTx" presStyleLbl="parChTrans1D2" presStyleIdx="0" presStyleCnt="4"/>
      <dgm:spPr/>
    </dgm:pt>
    <dgm:pt modelId="{9327652A-BFC2-42B8-BD2B-F2C8EB67753D}" type="pres">
      <dgm:prSet presAssocID="{57C79888-8CF5-49D0-92F4-CA6A59A5D149}" presName="root2" presStyleCnt="0"/>
      <dgm:spPr/>
    </dgm:pt>
    <dgm:pt modelId="{656FDF11-60E6-485F-A2FC-7772D77D7F66}" type="pres">
      <dgm:prSet presAssocID="{57C79888-8CF5-49D0-92F4-CA6A59A5D149}" presName="LevelTwoTextNode" presStyleLbl="node2" presStyleIdx="0" presStyleCnt="4">
        <dgm:presLayoutVars>
          <dgm:chPref val="3"/>
        </dgm:presLayoutVars>
      </dgm:prSet>
      <dgm:spPr/>
    </dgm:pt>
    <dgm:pt modelId="{B5A8F049-EC4C-4FE4-8704-F159215F533B}" type="pres">
      <dgm:prSet presAssocID="{57C79888-8CF5-49D0-92F4-CA6A59A5D149}" presName="level3hierChild" presStyleCnt="0"/>
      <dgm:spPr/>
    </dgm:pt>
    <dgm:pt modelId="{57DB0C8C-CDA3-48AD-9333-022361A39176}" type="pres">
      <dgm:prSet presAssocID="{1B371601-0C23-4BB6-B25A-3B178BEBA139}" presName="conn2-1" presStyleLbl="parChTrans1D3" presStyleIdx="0" presStyleCnt="4"/>
      <dgm:spPr/>
    </dgm:pt>
    <dgm:pt modelId="{A12E45C0-2B60-44ED-AB47-5D3D3E1F669E}" type="pres">
      <dgm:prSet presAssocID="{1B371601-0C23-4BB6-B25A-3B178BEBA139}" presName="connTx" presStyleLbl="parChTrans1D3" presStyleIdx="0" presStyleCnt="4"/>
      <dgm:spPr/>
    </dgm:pt>
    <dgm:pt modelId="{CF54B2B3-B615-4FD4-A868-4B7508C99096}" type="pres">
      <dgm:prSet presAssocID="{F6C3B784-667A-4170-A284-A8E6EDB1D1B3}" presName="root2" presStyleCnt="0"/>
      <dgm:spPr/>
    </dgm:pt>
    <dgm:pt modelId="{AFDE585D-20EE-4A5A-8EC7-AA6D80B0AFB5}" type="pres">
      <dgm:prSet presAssocID="{F6C3B784-667A-4170-A284-A8E6EDB1D1B3}" presName="LevelTwoTextNode" presStyleLbl="node3" presStyleIdx="0" presStyleCnt="4">
        <dgm:presLayoutVars>
          <dgm:chPref val="3"/>
        </dgm:presLayoutVars>
      </dgm:prSet>
      <dgm:spPr/>
    </dgm:pt>
    <dgm:pt modelId="{0F8729A3-4F39-4577-B773-A07754650D24}" type="pres">
      <dgm:prSet presAssocID="{F6C3B784-667A-4170-A284-A8E6EDB1D1B3}" presName="level3hierChild" presStyleCnt="0"/>
      <dgm:spPr/>
    </dgm:pt>
    <dgm:pt modelId="{5B2E1E2E-AF14-45F3-BC1B-28450E24EFD4}" type="pres">
      <dgm:prSet presAssocID="{49A590E4-DDC1-46B4-9222-C6827A1F52C9}" presName="conn2-1" presStyleLbl="parChTrans1D3" presStyleIdx="1" presStyleCnt="4"/>
      <dgm:spPr/>
    </dgm:pt>
    <dgm:pt modelId="{1032F19D-95B2-4BFA-B156-D8A700440EBE}" type="pres">
      <dgm:prSet presAssocID="{49A590E4-DDC1-46B4-9222-C6827A1F52C9}" presName="connTx" presStyleLbl="parChTrans1D3" presStyleIdx="1" presStyleCnt="4"/>
      <dgm:spPr/>
    </dgm:pt>
    <dgm:pt modelId="{F1DE910E-3C9A-43AF-8073-49C49FCA1DA2}" type="pres">
      <dgm:prSet presAssocID="{B361832F-1402-4EA0-B8AE-EB0E6320BC26}" presName="root2" presStyleCnt="0"/>
      <dgm:spPr/>
    </dgm:pt>
    <dgm:pt modelId="{27213744-DEAE-45F9-9E65-B04ADA0392E5}" type="pres">
      <dgm:prSet presAssocID="{B361832F-1402-4EA0-B8AE-EB0E6320BC26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23A8B6-83D6-4D05-986E-CEA4E73CABB6}" type="pres">
      <dgm:prSet presAssocID="{B361832F-1402-4EA0-B8AE-EB0E6320BC26}" presName="level3hierChild" presStyleCnt="0"/>
      <dgm:spPr/>
    </dgm:pt>
    <dgm:pt modelId="{78B17714-CCFE-40B1-908A-756CB64E4A85}" type="pres">
      <dgm:prSet presAssocID="{BF6DE04D-AF9B-484D-862D-469FEEDF8461}" presName="conn2-1" presStyleLbl="parChTrans1D2" presStyleIdx="1" presStyleCnt="4"/>
      <dgm:spPr/>
    </dgm:pt>
    <dgm:pt modelId="{98886B45-C358-469A-A6A6-CA33FD639170}" type="pres">
      <dgm:prSet presAssocID="{BF6DE04D-AF9B-484D-862D-469FEEDF8461}" presName="connTx" presStyleLbl="parChTrans1D2" presStyleIdx="1" presStyleCnt="4"/>
      <dgm:spPr/>
    </dgm:pt>
    <dgm:pt modelId="{95610A7F-6355-402B-85A3-3B7178F78C00}" type="pres">
      <dgm:prSet presAssocID="{885D10E2-14E0-403F-9C69-14B884615DDF}" presName="root2" presStyleCnt="0"/>
      <dgm:spPr/>
    </dgm:pt>
    <dgm:pt modelId="{8B005139-AE34-4B88-88F4-D4E1ADF8BFFE}" type="pres">
      <dgm:prSet presAssocID="{885D10E2-14E0-403F-9C69-14B884615DDF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2909AE-42E3-410B-A701-EC978789E2FC}" type="pres">
      <dgm:prSet presAssocID="{885D10E2-14E0-403F-9C69-14B884615DDF}" presName="level3hierChild" presStyleCnt="0"/>
      <dgm:spPr/>
    </dgm:pt>
    <dgm:pt modelId="{B8B762E7-90ED-4614-825E-0961AA94D2FF}" type="pres">
      <dgm:prSet presAssocID="{A6B1487C-5509-48D2-85BC-6D301C960390}" presName="conn2-1" presStyleLbl="parChTrans1D3" presStyleIdx="2" presStyleCnt="4"/>
      <dgm:spPr/>
    </dgm:pt>
    <dgm:pt modelId="{0E3394D0-7F4C-4DF6-B7A6-EE120466EE0E}" type="pres">
      <dgm:prSet presAssocID="{A6B1487C-5509-48D2-85BC-6D301C960390}" presName="connTx" presStyleLbl="parChTrans1D3" presStyleIdx="2" presStyleCnt="4"/>
      <dgm:spPr/>
    </dgm:pt>
    <dgm:pt modelId="{89AC2DC4-AAD4-43B6-AC6C-EF3E18C0ADB6}" type="pres">
      <dgm:prSet presAssocID="{2FFDC911-51B3-4BEA-9CF3-0D0B166A58AB}" presName="root2" presStyleCnt="0"/>
      <dgm:spPr/>
    </dgm:pt>
    <dgm:pt modelId="{D4B0A269-AEFB-440D-8991-2F875ABF0570}" type="pres">
      <dgm:prSet presAssocID="{2FFDC911-51B3-4BEA-9CF3-0D0B166A58AB}" presName="LevelTwoTextNode" presStyleLbl="node3" presStyleIdx="2" presStyleCnt="4">
        <dgm:presLayoutVars>
          <dgm:chPref val="3"/>
        </dgm:presLayoutVars>
      </dgm:prSet>
      <dgm:spPr/>
    </dgm:pt>
    <dgm:pt modelId="{9297B079-226D-47EC-81F9-C9D65839B2A5}" type="pres">
      <dgm:prSet presAssocID="{2FFDC911-51B3-4BEA-9CF3-0D0B166A58AB}" presName="level3hierChild" presStyleCnt="0"/>
      <dgm:spPr/>
    </dgm:pt>
    <dgm:pt modelId="{ED1EFF00-5CF6-4B1C-9799-B284458018F9}" type="pres">
      <dgm:prSet presAssocID="{67F9AFD4-C4F1-4A08-94B0-6469C71D951F}" presName="conn2-1" presStyleLbl="parChTrans1D4" presStyleIdx="0" presStyleCnt="2"/>
      <dgm:spPr/>
    </dgm:pt>
    <dgm:pt modelId="{4F64AB41-CB8A-48B4-8ACB-A8F74AF2C7F5}" type="pres">
      <dgm:prSet presAssocID="{67F9AFD4-C4F1-4A08-94B0-6469C71D951F}" presName="connTx" presStyleLbl="parChTrans1D4" presStyleIdx="0" presStyleCnt="2"/>
      <dgm:spPr/>
    </dgm:pt>
    <dgm:pt modelId="{6D701F09-D41C-41BD-B8E6-1FF275B69C7F}" type="pres">
      <dgm:prSet presAssocID="{60267520-D4F2-465B-BABE-0C587124230D}" presName="root2" presStyleCnt="0"/>
      <dgm:spPr/>
    </dgm:pt>
    <dgm:pt modelId="{F8930EDA-31C9-4344-ADD5-34594DEC1D97}" type="pres">
      <dgm:prSet presAssocID="{60267520-D4F2-465B-BABE-0C587124230D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F8647B-A8BD-4521-9781-F632E001C10B}" type="pres">
      <dgm:prSet presAssocID="{60267520-D4F2-465B-BABE-0C587124230D}" presName="level3hierChild" presStyleCnt="0"/>
      <dgm:spPr/>
    </dgm:pt>
    <dgm:pt modelId="{A2198142-4217-4136-BDD5-A5D0FB8E0C36}" type="pres">
      <dgm:prSet presAssocID="{BA56AEAB-DE92-4493-A1EF-7A1C25417F37}" presName="root1" presStyleCnt="0"/>
      <dgm:spPr/>
    </dgm:pt>
    <dgm:pt modelId="{333D8A3C-6A95-4353-9386-D4DE914F8470}" type="pres">
      <dgm:prSet presAssocID="{BA56AEAB-DE92-4493-A1EF-7A1C25417F37}" presName="LevelOneTextNod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589795-465F-41CF-8BB2-B86F17B16863}" type="pres">
      <dgm:prSet presAssocID="{BA56AEAB-DE92-4493-A1EF-7A1C25417F37}" presName="level2hierChild" presStyleCnt="0"/>
      <dgm:spPr/>
    </dgm:pt>
    <dgm:pt modelId="{BA9B2A09-DC37-4A42-9B7D-E64542DD662F}" type="pres">
      <dgm:prSet presAssocID="{5C41960D-E8EA-4D9C-A2D2-8C71AAB6681A}" presName="root1" presStyleCnt="0"/>
      <dgm:spPr/>
    </dgm:pt>
    <dgm:pt modelId="{EF9BF24D-BA73-4AB2-B8B4-79EFCE174D77}" type="pres">
      <dgm:prSet presAssocID="{5C41960D-E8EA-4D9C-A2D2-8C71AAB6681A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A691EE-C255-458C-A36C-F001325EEE50}" type="pres">
      <dgm:prSet presAssocID="{5C41960D-E8EA-4D9C-A2D2-8C71AAB6681A}" presName="level2hierChild" presStyleCnt="0"/>
      <dgm:spPr/>
    </dgm:pt>
    <dgm:pt modelId="{545C5545-18F6-4D89-8342-17A1ED3E995E}" type="pres">
      <dgm:prSet presAssocID="{8EABD690-076D-47AC-9669-51CC5E7DEB42}" presName="conn2-1" presStyleLbl="parChTrans1D2" presStyleIdx="2" presStyleCnt="4"/>
      <dgm:spPr/>
    </dgm:pt>
    <dgm:pt modelId="{E8B3A0B8-F5AD-45FB-ABF2-3584032D11B5}" type="pres">
      <dgm:prSet presAssocID="{8EABD690-076D-47AC-9669-51CC5E7DEB42}" presName="connTx" presStyleLbl="parChTrans1D2" presStyleIdx="2" presStyleCnt="4"/>
      <dgm:spPr/>
    </dgm:pt>
    <dgm:pt modelId="{5F5BFFA9-CB7E-4E74-9747-56F4E40A22ED}" type="pres">
      <dgm:prSet presAssocID="{41B2701C-86B0-4B2B-9B33-9621BEFAA1AF}" presName="root2" presStyleCnt="0"/>
      <dgm:spPr/>
    </dgm:pt>
    <dgm:pt modelId="{B237FE70-61A9-4DB9-AFB9-793DB330E442}" type="pres">
      <dgm:prSet presAssocID="{41B2701C-86B0-4B2B-9B33-9621BEFAA1AF}" presName="LevelTwoTextNode" presStyleLbl="node2" presStyleIdx="2" presStyleCnt="4">
        <dgm:presLayoutVars>
          <dgm:chPref val="3"/>
        </dgm:presLayoutVars>
      </dgm:prSet>
      <dgm:spPr/>
    </dgm:pt>
    <dgm:pt modelId="{AB37185C-F1C2-42DE-BD9A-9C067BE5BCA4}" type="pres">
      <dgm:prSet presAssocID="{41B2701C-86B0-4B2B-9B33-9621BEFAA1AF}" presName="level3hierChild" presStyleCnt="0"/>
      <dgm:spPr/>
    </dgm:pt>
    <dgm:pt modelId="{89AB91CB-6A69-464E-88DD-CD894DBDB005}" type="pres">
      <dgm:prSet presAssocID="{E6D0CEE9-EF07-4FD4-8D24-78AC1DD14F64}" presName="conn2-1" presStyleLbl="parChTrans1D2" presStyleIdx="3" presStyleCnt="4"/>
      <dgm:spPr/>
    </dgm:pt>
    <dgm:pt modelId="{DC6819BD-6855-4371-9EB3-A8887D1D5EEB}" type="pres">
      <dgm:prSet presAssocID="{E6D0CEE9-EF07-4FD4-8D24-78AC1DD14F64}" presName="connTx" presStyleLbl="parChTrans1D2" presStyleIdx="3" presStyleCnt="4"/>
      <dgm:spPr/>
    </dgm:pt>
    <dgm:pt modelId="{69ACF3C6-17CF-43FE-805D-4FBFB7AEE0D9}" type="pres">
      <dgm:prSet presAssocID="{71F43EDF-348A-449C-9BFF-30BDD6F1F18C}" presName="root2" presStyleCnt="0"/>
      <dgm:spPr/>
    </dgm:pt>
    <dgm:pt modelId="{E66C17E0-DD6D-4EB4-8055-24CF70B27A4A}" type="pres">
      <dgm:prSet presAssocID="{71F43EDF-348A-449C-9BFF-30BDD6F1F18C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F2A163-8E76-40F6-9346-7A2E3A97D994}" type="pres">
      <dgm:prSet presAssocID="{71F43EDF-348A-449C-9BFF-30BDD6F1F18C}" presName="level3hierChild" presStyleCnt="0"/>
      <dgm:spPr/>
    </dgm:pt>
    <dgm:pt modelId="{678343A8-D487-43C1-AF64-4112243DDFB9}" type="pres">
      <dgm:prSet presAssocID="{8995AF86-C617-4566-9008-4F87C65FB6F3}" presName="conn2-1" presStyleLbl="parChTrans1D3" presStyleIdx="3" presStyleCnt="4"/>
      <dgm:spPr/>
    </dgm:pt>
    <dgm:pt modelId="{BAB1F423-1E9F-4185-A558-BCAA5E3FE534}" type="pres">
      <dgm:prSet presAssocID="{8995AF86-C617-4566-9008-4F87C65FB6F3}" presName="connTx" presStyleLbl="parChTrans1D3" presStyleIdx="3" presStyleCnt="4"/>
      <dgm:spPr/>
    </dgm:pt>
    <dgm:pt modelId="{DA3A0BC8-C110-409B-9F76-F7CC3EDF9DF1}" type="pres">
      <dgm:prSet presAssocID="{334D2FB3-926C-41B0-906E-54F66799878A}" presName="root2" presStyleCnt="0"/>
      <dgm:spPr/>
    </dgm:pt>
    <dgm:pt modelId="{CF2F9774-C378-403F-A2F3-292C237FB319}" type="pres">
      <dgm:prSet presAssocID="{334D2FB3-926C-41B0-906E-54F66799878A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8B1F96-8F28-4599-8037-572A7C930DED}" type="pres">
      <dgm:prSet presAssocID="{334D2FB3-926C-41B0-906E-54F66799878A}" presName="level3hierChild" presStyleCnt="0"/>
      <dgm:spPr/>
    </dgm:pt>
    <dgm:pt modelId="{E8731772-0265-4433-BBE7-550EA133D9D9}" type="pres">
      <dgm:prSet presAssocID="{7FAF93B3-1269-419A-8569-812DD75C3C93}" presName="conn2-1" presStyleLbl="parChTrans1D4" presStyleIdx="1" presStyleCnt="2"/>
      <dgm:spPr/>
    </dgm:pt>
    <dgm:pt modelId="{8FEBF661-95A7-49D9-9A80-8381E5128936}" type="pres">
      <dgm:prSet presAssocID="{7FAF93B3-1269-419A-8569-812DD75C3C93}" presName="connTx" presStyleLbl="parChTrans1D4" presStyleIdx="1" presStyleCnt="2"/>
      <dgm:spPr/>
    </dgm:pt>
    <dgm:pt modelId="{83EE57C9-C890-47B3-B7D1-F30EDCA3EDE9}" type="pres">
      <dgm:prSet presAssocID="{483E4F3D-E0F9-4922-B7EA-4AB2EE689FCE}" presName="root2" presStyleCnt="0"/>
      <dgm:spPr/>
    </dgm:pt>
    <dgm:pt modelId="{39B008C9-5746-4617-9AF4-B9A5E5551CB8}" type="pres">
      <dgm:prSet presAssocID="{483E4F3D-E0F9-4922-B7EA-4AB2EE689FCE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29AAE6-1C75-4F36-A610-1E8C6A5CDBE4}" type="pres">
      <dgm:prSet presAssocID="{483E4F3D-E0F9-4922-B7EA-4AB2EE689FCE}" presName="level3hierChild" presStyleCnt="0"/>
      <dgm:spPr/>
    </dgm:pt>
  </dgm:ptLst>
  <dgm:cxnLst>
    <dgm:cxn modelId="{F1B2E946-7D75-468C-A93E-364ECE9F1AC3}" srcId="{57C79888-8CF5-49D0-92F4-CA6A59A5D149}" destId="{F6C3B784-667A-4170-A284-A8E6EDB1D1B3}" srcOrd="0" destOrd="0" parTransId="{1B371601-0C23-4BB6-B25A-3B178BEBA139}" sibTransId="{BCE694A8-7D75-4508-9122-4FAB02313FEB}"/>
    <dgm:cxn modelId="{9A8BB480-F995-4D97-8A3F-2BA3D7DAA03B}" type="presOf" srcId="{71F43EDF-348A-449C-9BFF-30BDD6F1F18C}" destId="{E66C17E0-DD6D-4EB4-8055-24CF70B27A4A}" srcOrd="0" destOrd="0" presId="urn:microsoft.com/office/officeart/2005/8/layout/hierarchy2"/>
    <dgm:cxn modelId="{24967728-4D95-48E5-9076-A8B574004E12}" srcId="{1C908DB8-240E-4F8F-9248-149448C396E6}" destId="{BA56AEAB-DE92-4493-A1EF-7A1C25417F37}" srcOrd="1" destOrd="0" parTransId="{D992AE43-0879-47C9-8C94-D7CEDF82F86D}" sibTransId="{E2D77D75-FC56-4325-8D49-BEE903D267BA}"/>
    <dgm:cxn modelId="{2384C85A-C2A1-420B-A7EB-F2D239843649}" type="presOf" srcId="{A6B1487C-5509-48D2-85BC-6D301C960390}" destId="{B8B762E7-90ED-4614-825E-0961AA94D2FF}" srcOrd="0" destOrd="0" presId="urn:microsoft.com/office/officeart/2005/8/layout/hierarchy2"/>
    <dgm:cxn modelId="{788BA68F-C7FA-4D25-8C5B-C0B4611EF888}" type="presOf" srcId="{2FFDC911-51B3-4BEA-9CF3-0D0B166A58AB}" destId="{D4B0A269-AEFB-440D-8991-2F875ABF0570}" srcOrd="0" destOrd="0" presId="urn:microsoft.com/office/officeart/2005/8/layout/hierarchy2"/>
    <dgm:cxn modelId="{E5C4E904-B030-42F1-889F-951B05CEF0A9}" srcId="{1C908DB8-240E-4F8F-9248-149448C396E6}" destId="{5C41960D-E8EA-4D9C-A2D2-8C71AAB6681A}" srcOrd="2" destOrd="0" parTransId="{1A432054-7E23-4783-8CFA-2A76F8647B17}" sibTransId="{626DBEA1-D012-4991-BE68-0D6B6768C33A}"/>
    <dgm:cxn modelId="{7DE82C5E-3F94-4DE1-9764-848FCE853B7E}" type="presOf" srcId="{8EABD690-076D-47AC-9669-51CC5E7DEB42}" destId="{545C5545-18F6-4D89-8342-17A1ED3E995E}" srcOrd="0" destOrd="0" presId="urn:microsoft.com/office/officeart/2005/8/layout/hierarchy2"/>
    <dgm:cxn modelId="{C4F2E189-FCFF-4E02-B0E2-04C8E5275D4E}" type="presOf" srcId="{41B2701C-86B0-4B2B-9B33-9621BEFAA1AF}" destId="{B237FE70-61A9-4DB9-AFB9-793DB330E442}" srcOrd="0" destOrd="0" presId="urn:microsoft.com/office/officeart/2005/8/layout/hierarchy2"/>
    <dgm:cxn modelId="{9E491B6D-7C0D-4FAD-9E95-DF2737681156}" type="presOf" srcId="{49A590E4-DDC1-46B4-9222-C6827A1F52C9}" destId="{5B2E1E2E-AF14-45F3-BC1B-28450E24EFD4}" srcOrd="0" destOrd="0" presId="urn:microsoft.com/office/officeart/2005/8/layout/hierarchy2"/>
    <dgm:cxn modelId="{517070B3-AE0F-4E1C-84EF-45E2F4B81F02}" type="presOf" srcId="{B361832F-1402-4EA0-B8AE-EB0E6320BC26}" destId="{27213744-DEAE-45F9-9E65-B04ADA0392E5}" srcOrd="0" destOrd="0" presId="urn:microsoft.com/office/officeart/2005/8/layout/hierarchy2"/>
    <dgm:cxn modelId="{D37C46DF-D27A-4DD9-BF6F-DD4323B4F866}" type="presOf" srcId="{A6B1487C-5509-48D2-85BC-6D301C960390}" destId="{0E3394D0-7F4C-4DF6-B7A6-EE120466EE0E}" srcOrd="1" destOrd="0" presId="urn:microsoft.com/office/officeart/2005/8/layout/hierarchy2"/>
    <dgm:cxn modelId="{431346AB-52CD-4F23-A254-90C6C347624B}" type="presOf" srcId="{8EABD690-076D-47AC-9669-51CC5E7DEB42}" destId="{E8B3A0B8-F5AD-45FB-ABF2-3584032D11B5}" srcOrd="1" destOrd="0" presId="urn:microsoft.com/office/officeart/2005/8/layout/hierarchy2"/>
    <dgm:cxn modelId="{63AD81EC-B344-417F-B8C7-4575394BD813}" type="presOf" srcId="{60267520-D4F2-465B-BABE-0C587124230D}" destId="{F8930EDA-31C9-4344-ADD5-34594DEC1D97}" srcOrd="0" destOrd="0" presId="urn:microsoft.com/office/officeart/2005/8/layout/hierarchy2"/>
    <dgm:cxn modelId="{B6A5C91B-31A1-4CB1-BECA-1321EDDFB8A7}" type="presOf" srcId="{67F9AFD4-C4F1-4A08-94B0-6469C71D951F}" destId="{ED1EFF00-5CF6-4B1C-9799-B284458018F9}" srcOrd="0" destOrd="0" presId="urn:microsoft.com/office/officeart/2005/8/layout/hierarchy2"/>
    <dgm:cxn modelId="{E081B6DD-E25B-4696-85CC-F532EFCDDFB9}" type="presOf" srcId="{1B371601-0C23-4BB6-B25A-3B178BEBA139}" destId="{57DB0C8C-CDA3-48AD-9333-022361A39176}" srcOrd="0" destOrd="0" presId="urn:microsoft.com/office/officeart/2005/8/layout/hierarchy2"/>
    <dgm:cxn modelId="{96831FCF-508E-45BB-AAA4-F6EE01E83615}" type="presOf" srcId="{E3AAC3E1-3654-4090-A661-689E145A0524}" destId="{38115208-EA73-4C96-9673-C5A6110AF6C2}" srcOrd="0" destOrd="0" presId="urn:microsoft.com/office/officeart/2005/8/layout/hierarchy2"/>
    <dgm:cxn modelId="{67395F25-3726-4CD1-B979-A9D68D8E6A64}" srcId="{AAB43E3E-31D9-4C5A-AB75-2A36995CDC31}" destId="{57C79888-8CF5-49D0-92F4-CA6A59A5D149}" srcOrd="0" destOrd="0" parTransId="{E3AAC3E1-3654-4090-A661-689E145A0524}" sibTransId="{BC1F5084-1CA6-4970-82B1-83EF0BC0B72F}"/>
    <dgm:cxn modelId="{98969535-2598-4AA1-B27D-E090B2FC9C93}" type="presOf" srcId="{483E4F3D-E0F9-4922-B7EA-4AB2EE689FCE}" destId="{39B008C9-5746-4617-9AF4-B9A5E5551CB8}" srcOrd="0" destOrd="0" presId="urn:microsoft.com/office/officeart/2005/8/layout/hierarchy2"/>
    <dgm:cxn modelId="{85F2A962-5782-4141-BA78-C979A2A03534}" type="presOf" srcId="{8995AF86-C617-4566-9008-4F87C65FB6F3}" destId="{BAB1F423-1E9F-4185-A558-BCAA5E3FE534}" srcOrd="1" destOrd="0" presId="urn:microsoft.com/office/officeart/2005/8/layout/hierarchy2"/>
    <dgm:cxn modelId="{2786AFF9-3C0E-4145-B92A-33FECEA2BC33}" type="presOf" srcId="{8995AF86-C617-4566-9008-4F87C65FB6F3}" destId="{678343A8-D487-43C1-AF64-4112243DDFB9}" srcOrd="0" destOrd="0" presId="urn:microsoft.com/office/officeart/2005/8/layout/hierarchy2"/>
    <dgm:cxn modelId="{741071BD-CE9D-4002-8FA0-2549BEFC9086}" srcId="{885D10E2-14E0-403F-9C69-14B884615DDF}" destId="{2FFDC911-51B3-4BEA-9CF3-0D0B166A58AB}" srcOrd="0" destOrd="0" parTransId="{A6B1487C-5509-48D2-85BC-6D301C960390}" sibTransId="{5A36AA54-23D0-4B68-B5F4-264C49D58C5E}"/>
    <dgm:cxn modelId="{1DBA6405-A5D2-4E8A-A0A0-3F46859528C3}" type="presOf" srcId="{BF6DE04D-AF9B-484D-862D-469FEEDF8461}" destId="{78B17714-CCFE-40B1-908A-756CB64E4A85}" srcOrd="0" destOrd="0" presId="urn:microsoft.com/office/officeart/2005/8/layout/hierarchy2"/>
    <dgm:cxn modelId="{9AC645F8-BBD1-41B6-A281-4329BE3D2E6F}" type="presOf" srcId="{F6C3B784-667A-4170-A284-A8E6EDB1D1B3}" destId="{AFDE585D-20EE-4A5A-8EC7-AA6D80B0AFB5}" srcOrd="0" destOrd="0" presId="urn:microsoft.com/office/officeart/2005/8/layout/hierarchy2"/>
    <dgm:cxn modelId="{E7DD58A0-6C91-4A43-812C-124C00E7BAD4}" type="presOf" srcId="{57C79888-8CF5-49D0-92F4-CA6A59A5D149}" destId="{656FDF11-60E6-485F-A2FC-7772D77D7F66}" srcOrd="0" destOrd="0" presId="urn:microsoft.com/office/officeart/2005/8/layout/hierarchy2"/>
    <dgm:cxn modelId="{02F46486-4559-4107-A3ED-203848D628FA}" srcId="{2FFDC911-51B3-4BEA-9CF3-0D0B166A58AB}" destId="{60267520-D4F2-465B-BABE-0C587124230D}" srcOrd="0" destOrd="0" parTransId="{67F9AFD4-C4F1-4A08-94B0-6469C71D951F}" sibTransId="{85093653-CD5C-4CD6-AFAE-BFF75217C7CF}"/>
    <dgm:cxn modelId="{23B69443-41EC-46EE-BA53-ABC699DED493}" type="presOf" srcId="{885D10E2-14E0-403F-9C69-14B884615DDF}" destId="{8B005139-AE34-4B88-88F4-D4E1ADF8BFFE}" srcOrd="0" destOrd="0" presId="urn:microsoft.com/office/officeart/2005/8/layout/hierarchy2"/>
    <dgm:cxn modelId="{03AE2E99-EFB7-470D-A334-C5720D824E96}" type="presOf" srcId="{BF6DE04D-AF9B-484D-862D-469FEEDF8461}" destId="{98886B45-C358-469A-A6A6-CA33FD639170}" srcOrd="1" destOrd="0" presId="urn:microsoft.com/office/officeart/2005/8/layout/hierarchy2"/>
    <dgm:cxn modelId="{090F0B17-8522-4F45-B541-B10372E9BFB1}" type="presOf" srcId="{AAB43E3E-31D9-4C5A-AB75-2A36995CDC31}" destId="{581FED48-8D81-44AD-9CDD-6CB965937E5A}" srcOrd="0" destOrd="0" presId="urn:microsoft.com/office/officeart/2005/8/layout/hierarchy2"/>
    <dgm:cxn modelId="{FCC523A7-C27C-42E7-B284-0D7576828455}" type="presOf" srcId="{BA56AEAB-DE92-4493-A1EF-7A1C25417F37}" destId="{333D8A3C-6A95-4353-9386-D4DE914F8470}" srcOrd="0" destOrd="0" presId="urn:microsoft.com/office/officeart/2005/8/layout/hierarchy2"/>
    <dgm:cxn modelId="{6B5CD40C-50EE-4AF1-9CED-B927A1DAF0C7}" srcId="{1C908DB8-240E-4F8F-9248-149448C396E6}" destId="{AAB43E3E-31D9-4C5A-AB75-2A36995CDC31}" srcOrd="0" destOrd="0" parTransId="{DAEA29BB-7BD4-4BEC-9B47-9F22B854BAA9}" sibTransId="{AE08F5D2-14F2-4B9A-8125-A15509125B36}"/>
    <dgm:cxn modelId="{71BC53B3-FFB1-43EA-86D5-A5ED1DC8FB32}" srcId="{AAB43E3E-31D9-4C5A-AB75-2A36995CDC31}" destId="{885D10E2-14E0-403F-9C69-14B884615DDF}" srcOrd="1" destOrd="0" parTransId="{BF6DE04D-AF9B-484D-862D-469FEEDF8461}" sibTransId="{38705494-BBA9-4447-BCA3-D4D53CE82EFA}"/>
    <dgm:cxn modelId="{4DE68CA8-998D-4581-9DBE-783490BCC414}" type="presOf" srcId="{5C41960D-E8EA-4D9C-A2D2-8C71AAB6681A}" destId="{EF9BF24D-BA73-4AB2-B8B4-79EFCE174D77}" srcOrd="0" destOrd="0" presId="urn:microsoft.com/office/officeart/2005/8/layout/hierarchy2"/>
    <dgm:cxn modelId="{4E7C8473-845F-42F3-9C03-20C94E94D0A6}" srcId="{5C41960D-E8EA-4D9C-A2D2-8C71AAB6681A}" destId="{71F43EDF-348A-449C-9BFF-30BDD6F1F18C}" srcOrd="1" destOrd="0" parTransId="{E6D0CEE9-EF07-4FD4-8D24-78AC1DD14F64}" sibTransId="{C665CE58-B550-43EC-9EA9-1DCE2D539215}"/>
    <dgm:cxn modelId="{499E2531-3BC1-452E-8CAC-2ECB702DADF5}" type="presOf" srcId="{7FAF93B3-1269-419A-8569-812DD75C3C93}" destId="{8FEBF661-95A7-49D9-9A80-8381E5128936}" srcOrd="1" destOrd="0" presId="urn:microsoft.com/office/officeart/2005/8/layout/hierarchy2"/>
    <dgm:cxn modelId="{BC1201C4-A23C-4ADF-9278-AEE71CED2539}" type="presOf" srcId="{334D2FB3-926C-41B0-906E-54F66799878A}" destId="{CF2F9774-C378-403F-A2F3-292C237FB319}" srcOrd="0" destOrd="0" presId="urn:microsoft.com/office/officeart/2005/8/layout/hierarchy2"/>
    <dgm:cxn modelId="{F21F7702-4656-4AA7-B0DA-CA3861ECA41E}" type="presOf" srcId="{49A590E4-DDC1-46B4-9222-C6827A1F52C9}" destId="{1032F19D-95B2-4BFA-B156-D8A700440EBE}" srcOrd="1" destOrd="0" presId="urn:microsoft.com/office/officeart/2005/8/layout/hierarchy2"/>
    <dgm:cxn modelId="{A69A4874-55F2-4810-9FE7-911520CA3879}" srcId="{71F43EDF-348A-449C-9BFF-30BDD6F1F18C}" destId="{334D2FB3-926C-41B0-906E-54F66799878A}" srcOrd="0" destOrd="0" parTransId="{8995AF86-C617-4566-9008-4F87C65FB6F3}" sibTransId="{C3024241-B5A1-43F7-BA69-62572F4F0E51}"/>
    <dgm:cxn modelId="{000F10DE-B23C-41FC-BDEE-544886E29E46}" type="presOf" srcId="{E6D0CEE9-EF07-4FD4-8D24-78AC1DD14F64}" destId="{DC6819BD-6855-4371-9EB3-A8887D1D5EEB}" srcOrd="1" destOrd="0" presId="urn:microsoft.com/office/officeart/2005/8/layout/hierarchy2"/>
    <dgm:cxn modelId="{11F7024E-B529-49F2-80F5-DD5463D0CF3D}" srcId="{57C79888-8CF5-49D0-92F4-CA6A59A5D149}" destId="{B361832F-1402-4EA0-B8AE-EB0E6320BC26}" srcOrd="1" destOrd="0" parTransId="{49A590E4-DDC1-46B4-9222-C6827A1F52C9}" sibTransId="{9FFCF486-DDE2-4A05-8EA5-EA44651EB3D2}"/>
    <dgm:cxn modelId="{1B6A037A-4B1F-44B3-A52E-1D287951468C}" type="presOf" srcId="{7FAF93B3-1269-419A-8569-812DD75C3C93}" destId="{E8731772-0265-4433-BBE7-550EA133D9D9}" srcOrd="0" destOrd="0" presId="urn:microsoft.com/office/officeart/2005/8/layout/hierarchy2"/>
    <dgm:cxn modelId="{087E63B8-FE42-4C4A-910D-D1D4DED86172}" type="presOf" srcId="{67F9AFD4-C4F1-4A08-94B0-6469C71D951F}" destId="{4F64AB41-CB8A-48B4-8ACB-A8F74AF2C7F5}" srcOrd="1" destOrd="0" presId="urn:microsoft.com/office/officeart/2005/8/layout/hierarchy2"/>
    <dgm:cxn modelId="{7AFF7679-774D-43CF-83A9-6C6577AFD4AF}" type="presOf" srcId="{1B371601-0C23-4BB6-B25A-3B178BEBA139}" destId="{A12E45C0-2B60-44ED-AB47-5D3D3E1F669E}" srcOrd="1" destOrd="0" presId="urn:microsoft.com/office/officeart/2005/8/layout/hierarchy2"/>
    <dgm:cxn modelId="{B7A07752-1D52-47EE-B61E-CF071C964C65}" type="presOf" srcId="{E6D0CEE9-EF07-4FD4-8D24-78AC1DD14F64}" destId="{89AB91CB-6A69-464E-88DD-CD894DBDB005}" srcOrd="0" destOrd="0" presId="urn:microsoft.com/office/officeart/2005/8/layout/hierarchy2"/>
    <dgm:cxn modelId="{6EB95246-242F-4D77-B9FB-C449DF930EA5}" srcId="{5C41960D-E8EA-4D9C-A2D2-8C71AAB6681A}" destId="{41B2701C-86B0-4B2B-9B33-9621BEFAA1AF}" srcOrd="0" destOrd="0" parTransId="{8EABD690-076D-47AC-9669-51CC5E7DEB42}" sibTransId="{68F3DA31-5338-4421-8636-1E7EFABC44AD}"/>
    <dgm:cxn modelId="{1A842365-2E08-43A8-931A-72C23DD704D6}" srcId="{334D2FB3-926C-41B0-906E-54F66799878A}" destId="{483E4F3D-E0F9-4922-B7EA-4AB2EE689FCE}" srcOrd="0" destOrd="0" parTransId="{7FAF93B3-1269-419A-8569-812DD75C3C93}" sibTransId="{523996A6-7D51-49C3-8DF4-69FC5D8DAAC1}"/>
    <dgm:cxn modelId="{02B36131-228B-402B-8B76-580B24424F63}" type="presOf" srcId="{1C908DB8-240E-4F8F-9248-149448C396E6}" destId="{31C7623E-B749-44B2-8AD4-D61743AD39C6}" srcOrd="0" destOrd="0" presId="urn:microsoft.com/office/officeart/2005/8/layout/hierarchy2"/>
    <dgm:cxn modelId="{AE62877C-3EAD-4571-B3DF-82D1060E5C8A}" type="presOf" srcId="{E3AAC3E1-3654-4090-A661-689E145A0524}" destId="{85CA3910-0AD3-41A4-BD6F-91525B16F4C3}" srcOrd="1" destOrd="0" presId="urn:microsoft.com/office/officeart/2005/8/layout/hierarchy2"/>
    <dgm:cxn modelId="{2E2B9443-E543-481F-AFC9-9CD7EEEA261F}" type="presParOf" srcId="{31C7623E-B749-44B2-8AD4-D61743AD39C6}" destId="{15650950-822A-4EC1-9826-A5D860918C48}" srcOrd="0" destOrd="0" presId="urn:microsoft.com/office/officeart/2005/8/layout/hierarchy2"/>
    <dgm:cxn modelId="{8372C7C7-03D4-4DB2-BDB5-DB93B6E47345}" type="presParOf" srcId="{15650950-822A-4EC1-9826-A5D860918C48}" destId="{581FED48-8D81-44AD-9CDD-6CB965937E5A}" srcOrd="0" destOrd="0" presId="urn:microsoft.com/office/officeart/2005/8/layout/hierarchy2"/>
    <dgm:cxn modelId="{A3EE7380-3A4B-42FE-AA62-97E8C1506A65}" type="presParOf" srcId="{15650950-822A-4EC1-9826-A5D860918C48}" destId="{7000340E-5CF6-49C4-A7FE-4F9031AE42D0}" srcOrd="1" destOrd="0" presId="urn:microsoft.com/office/officeart/2005/8/layout/hierarchy2"/>
    <dgm:cxn modelId="{5C2DE0FA-E76D-4B96-A2FA-3B5DD2ECAA25}" type="presParOf" srcId="{7000340E-5CF6-49C4-A7FE-4F9031AE42D0}" destId="{38115208-EA73-4C96-9673-C5A6110AF6C2}" srcOrd="0" destOrd="0" presId="urn:microsoft.com/office/officeart/2005/8/layout/hierarchy2"/>
    <dgm:cxn modelId="{5C8A50A6-3DA0-4E8F-B929-7F676A2671E6}" type="presParOf" srcId="{38115208-EA73-4C96-9673-C5A6110AF6C2}" destId="{85CA3910-0AD3-41A4-BD6F-91525B16F4C3}" srcOrd="0" destOrd="0" presId="urn:microsoft.com/office/officeart/2005/8/layout/hierarchy2"/>
    <dgm:cxn modelId="{EF4CE9F4-BCBE-4A0E-9384-74235DF96F4D}" type="presParOf" srcId="{7000340E-5CF6-49C4-A7FE-4F9031AE42D0}" destId="{9327652A-BFC2-42B8-BD2B-F2C8EB67753D}" srcOrd="1" destOrd="0" presId="urn:microsoft.com/office/officeart/2005/8/layout/hierarchy2"/>
    <dgm:cxn modelId="{003A6A74-29A2-4A21-834E-0ECA61E68F8D}" type="presParOf" srcId="{9327652A-BFC2-42B8-BD2B-F2C8EB67753D}" destId="{656FDF11-60E6-485F-A2FC-7772D77D7F66}" srcOrd="0" destOrd="0" presId="urn:microsoft.com/office/officeart/2005/8/layout/hierarchy2"/>
    <dgm:cxn modelId="{F7E71EED-D108-485E-8D61-8D1BDD427A59}" type="presParOf" srcId="{9327652A-BFC2-42B8-BD2B-F2C8EB67753D}" destId="{B5A8F049-EC4C-4FE4-8704-F159215F533B}" srcOrd="1" destOrd="0" presId="urn:microsoft.com/office/officeart/2005/8/layout/hierarchy2"/>
    <dgm:cxn modelId="{9EABB35B-3502-497C-85C1-EF6041CED0D8}" type="presParOf" srcId="{B5A8F049-EC4C-4FE4-8704-F159215F533B}" destId="{57DB0C8C-CDA3-48AD-9333-022361A39176}" srcOrd="0" destOrd="0" presId="urn:microsoft.com/office/officeart/2005/8/layout/hierarchy2"/>
    <dgm:cxn modelId="{2A3E6E84-D502-4B7C-A7D9-BE55ECBCB714}" type="presParOf" srcId="{57DB0C8C-CDA3-48AD-9333-022361A39176}" destId="{A12E45C0-2B60-44ED-AB47-5D3D3E1F669E}" srcOrd="0" destOrd="0" presId="urn:microsoft.com/office/officeart/2005/8/layout/hierarchy2"/>
    <dgm:cxn modelId="{C6D68445-26CA-4EC7-BE4B-62DCD8DD99EC}" type="presParOf" srcId="{B5A8F049-EC4C-4FE4-8704-F159215F533B}" destId="{CF54B2B3-B615-4FD4-A868-4B7508C99096}" srcOrd="1" destOrd="0" presId="urn:microsoft.com/office/officeart/2005/8/layout/hierarchy2"/>
    <dgm:cxn modelId="{294DC388-A55A-459B-9C12-01F9AF401042}" type="presParOf" srcId="{CF54B2B3-B615-4FD4-A868-4B7508C99096}" destId="{AFDE585D-20EE-4A5A-8EC7-AA6D80B0AFB5}" srcOrd="0" destOrd="0" presId="urn:microsoft.com/office/officeart/2005/8/layout/hierarchy2"/>
    <dgm:cxn modelId="{A0951F95-B460-4D4F-8332-F57B9BB7B958}" type="presParOf" srcId="{CF54B2B3-B615-4FD4-A868-4B7508C99096}" destId="{0F8729A3-4F39-4577-B773-A07754650D24}" srcOrd="1" destOrd="0" presId="urn:microsoft.com/office/officeart/2005/8/layout/hierarchy2"/>
    <dgm:cxn modelId="{B85424F7-4B1C-4E45-AB9D-B1C39945CE8A}" type="presParOf" srcId="{B5A8F049-EC4C-4FE4-8704-F159215F533B}" destId="{5B2E1E2E-AF14-45F3-BC1B-28450E24EFD4}" srcOrd="2" destOrd="0" presId="urn:microsoft.com/office/officeart/2005/8/layout/hierarchy2"/>
    <dgm:cxn modelId="{F42A63C1-0371-4275-9822-E6895B4B9599}" type="presParOf" srcId="{5B2E1E2E-AF14-45F3-BC1B-28450E24EFD4}" destId="{1032F19D-95B2-4BFA-B156-D8A700440EBE}" srcOrd="0" destOrd="0" presId="urn:microsoft.com/office/officeart/2005/8/layout/hierarchy2"/>
    <dgm:cxn modelId="{E4901C21-FFCC-4E9A-9036-A349E318DE51}" type="presParOf" srcId="{B5A8F049-EC4C-4FE4-8704-F159215F533B}" destId="{F1DE910E-3C9A-43AF-8073-49C49FCA1DA2}" srcOrd="3" destOrd="0" presId="urn:microsoft.com/office/officeart/2005/8/layout/hierarchy2"/>
    <dgm:cxn modelId="{1F125821-F813-426A-B668-C38A01EC3F49}" type="presParOf" srcId="{F1DE910E-3C9A-43AF-8073-49C49FCA1DA2}" destId="{27213744-DEAE-45F9-9E65-B04ADA0392E5}" srcOrd="0" destOrd="0" presId="urn:microsoft.com/office/officeart/2005/8/layout/hierarchy2"/>
    <dgm:cxn modelId="{0861C219-23D1-477A-9D68-87602D1D61E4}" type="presParOf" srcId="{F1DE910E-3C9A-43AF-8073-49C49FCA1DA2}" destId="{9123A8B6-83D6-4D05-986E-CEA4E73CABB6}" srcOrd="1" destOrd="0" presId="urn:microsoft.com/office/officeart/2005/8/layout/hierarchy2"/>
    <dgm:cxn modelId="{F4D6AE52-E411-4670-848C-9D98E8B90BE2}" type="presParOf" srcId="{7000340E-5CF6-49C4-A7FE-4F9031AE42D0}" destId="{78B17714-CCFE-40B1-908A-756CB64E4A85}" srcOrd="2" destOrd="0" presId="urn:microsoft.com/office/officeart/2005/8/layout/hierarchy2"/>
    <dgm:cxn modelId="{60E10421-B85E-4083-AEB8-AF3F3A4E5BF7}" type="presParOf" srcId="{78B17714-CCFE-40B1-908A-756CB64E4A85}" destId="{98886B45-C358-469A-A6A6-CA33FD639170}" srcOrd="0" destOrd="0" presId="urn:microsoft.com/office/officeart/2005/8/layout/hierarchy2"/>
    <dgm:cxn modelId="{89F2009B-D71F-4796-A622-1F62E7BFABE0}" type="presParOf" srcId="{7000340E-5CF6-49C4-A7FE-4F9031AE42D0}" destId="{95610A7F-6355-402B-85A3-3B7178F78C00}" srcOrd="3" destOrd="0" presId="urn:microsoft.com/office/officeart/2005/8/layout/hierarchy2"/>
    <dgm:cxn modelId="{8B8E53AE-F919-42EE-A798-455D8678FFF7}" type="presParOf" srcId="{95610A7F-6355-402B-85A3-3B7178F78C00}" destId="{8B005139-AE34-4B88-88F4-D4E1ADF8BFFE}" srcOrd="0" destOrd="0" presId="urn:microsoft.com/office/officeart/2005/8/layout/hierarchy2"/>
    <dgm:cxn modelId="{88F320B5-9389-405C-9C1E-EADD3DB84519}" type="presParOf" srcId="{95610A7F-6355-402B-85A3-3B7178F78C00}" destId="{C42909AE-42E3-410B-A701-EC978789E2FC}" srcOrd="1" destOrd="0" presId="urn:microsoft.com/office/officeart/2005/8/layout/hierarchy2"/>
    <dgm:cxn modelId="{6A8D6F4F-DBE4-4AED-B152-1265D9A89052}" type="presParOf" srcId="{C42909AE-42E3-410B-A701-EC978789E2FC}" destId="{B8B762E7-90ED-4614-825E-0961AA94D2FF}" srcOrd="0" destOrd="0" presId="urn:microsoft.com/office/officeart/2005/8/layout/hierarchy2"/>
    <dgm:cxn modelId="{8C8402B9-249A-4FD6-A6FC-DE07F27F5432}" type="presParOf" srcId="{B8B762E7-90ED-4614-825E-0961AA94D2FF}" destId="{0E3394D0-7F4C-4DF6-B7A6-EE120466EE0E}" srcOrd="0" destOrd="0" presId="urn:microsoft.com/office/officeart/2005/8/layout/hierarchy2"/>
    <dgm:cxn modelId="{0B46AC9E-3848-4A04-A437-840EDE4B81BD}" type="presParOf" srcId="{C42909AE-42E3-410B-A701-EC978789E2FC}" destId="{89AC2DC4-AAD4-43B6-AC6C-EF3E18C0ADB6}" srcOrd="1" destOrd="0" presId="urn:microsoft.com/office/officeart/2005/8/layout/hierarchy2"/>
    <dgm:cxn modelId="{DD9908A7-D8A6-45E8-B971-B4D6B69590C7}" type="presParOf" srcId="{89AC2DC4-AAD4-43B6-AC6C-EF3E18C0ADB6}" destId="{D4B0A269-AEFB-440D-8991-2F875ABF0570}" srcOrd="0" destOrd="0" presId="urn:microsoft.com/office/officeart/2005/8/layout/hierarchy2"/>
    <dgm:cxn modelId="{ED5C0210-3F9B-4CA5-8DB5-68E2D2403D4A}" type="presParOf" srcId="{89AC2DC4-AAD4-43B6-AC6C-EF3E18C0ADB6}" destId="{9297B079-226D-47EC-81F9-C9D65839B2A5}" srcOrd="1" destOrd="0" presId="urn:microsoft.com/office/officeart/2005/8/layout/hierarchy2"/>
    <dgm:cxn modelId="{3543C6BD-E49E-4226-B93F-CCEC6E3BEB26}" type="presParOf" srcId="{9297B079-226D-47EC-81F9-C9D65839B2A5}" destId="{ED1EFF00-5CF6-4B1C-9799-B284458018F9}" srcOrd="0" destOrd="0" presId="urn:microsoft.com/office/officeart/2005/8/layout/hierarchy2"/>
    <dgm:cxn modelId="{69BB610A-113D-4984-94D9-50ADAFF5CA32}" type="presParOf" srcId="{ED1EFF00-5CF6-4B1C-9799-B284458018F9}" destId="{4F64AB41-CB8A-48B4-8ACB-A8F74AF2C7F5}" srcOrd="0" destOrd="0" presId="urn:microsoft.com/office/officeart/2005/8/layout/hierarchy2"/>
    <dgm:cxn modelId="{80F1A927-0903-4D0C-A89E-3171830CF70C}" type="presParOf" srcId="{9297B079-226D-47EC-81F9-C9D65839B2A5}" destId="{6D701F09-D41C-41BD-B8E6-1FF275B69C7F}" srcOrd="1" destOrd="0" presId="urn:microsoft.com/office/officeart/2005/8/layout/hierarchy2"/>
    <dgm:cxn modelId="{AE6C0895-0445-44C7-89D8-BAAA3C770EF2}" type="presParOf" srcId="{6D701F09-D41C-41BD-B8E6-1FF275B69C7F}" destId="{F8930EDA-31C9-4344-ADD5-34594DEC1D97}" srcOrd="0" destOrd="0" presId="urn:microsoft.com/office/officeart/2005/8/layout/hierarchy2"/>
    <dgm:cxn modelId="{8FB9FCD0-78BE-4FD6-8031-A55FCE9A08F5}" type="presParOf" srcId="{6D701F09-D41C-41BD-B8E6-1FF275B69C7F}" destId="{18F8647B-A8BD-4521-9781-F632E001C10B}" srcOrd="1" destOrd="0" presId="urn:microsoft.com/office/officeart/2005/8/layout/hierarchy2"/>
    <dgm:cxn modelId="{A0293E2C-9668-4890-BFC8-8CC50017D547}" type="presParOf" srcId="{31C7623E-B749-44B2-8AD4-D61743AD39C6}" destId="{A2198142-4217-4136-BDD5-A5D0FB8E0C36}" srcOrd="1" destOrd="0" presId="urn:microsoft.com/office/officeart/2005/8/layout/hierarchy2"/>
    <dgm:cxn modelId="{ECF6720F-8E74-42CA-A0B5-A658EFA63215}" type="presParOf" srcId="{A2198142-4217-4136-BDD5-A5D0FB8E0C36}" destId="{333D8A3C-6A95-4353-9386-D4DE914F8470}" srcOrd="0" destOrd="0" presId="urn:microsoft.com/office/officeart/2005/8/layout/hierarchy2"/>
    <dgm:cxn modelId="{CCBE24DA-93A8-41E9-8A8B-1D18A48CC148}" type="presParOf" srcId="{A2198142-4217-4136-BDD5-A5D0FB8E0C36}" destId="{97589795-465F-41CF-8BB2-B86F17B16863}" srcOrd="1" destOrd="0" presId="urn:microsoft.com/office/officeart/2005/8/layout/hierarchy2"/>
    <dgm:cxn modelId="{976387B9-1FBF-4141-B6EB-FEF9DA5960F2}" type="presParOf" srcId="{31C7623E-B749-44B2-8AD4-D61743AD39C6}" destId="{BA9B2A09-DC37-4A42-9B7D-E64542DD662F}" srcOrd="2" destOrd="0" presId="urn:microsoft.com/office/officeart/2005/8/layout/hierarchy2"/>
    <dgm:cxn modelId="{7FC2ABE1-202A-404F-A8FA-DE4B2A6DC3BA}" type="presParOf" srcId="{BA9B2A09-DC37-4A42-9B7D-E64542DD662F}" destId="{EF9BF24D-BA73-4AB2-B8B4-79EFCE174D77}" srcOrd="0" destOrd="0" presId="urn:microsoft.com/office/officeart/2005/8/layout/hierarchy2"/>
    <dgm:cxn modelId="{D5569B42-88EE-4FBE-BA0D-B9BBF27A8F5E}" type="presParOf" srcId="{BA9B2A09-DC37-4A42-9B7D-E64542DD662F}" destId="{BAA691EE-C255-458C-A36C-F001325EEE50}" srcOrd="1" destOrd="0" presId="urn:microsoft.com/office/officeart/2005/8/layout/hierarchy2"/>
    <dgm:cxn modelId="{2317B167-1A7B-4FDE-9683-CCB603288F1B}" type="presParOf" srcId="{BAA691EE-C255-458C-A36C-F001325EEE50}" destId="{545C5545-18F6-4D89-8342-17A1ED3E995E}" srcOrd="0" destOrd="0" presId="urn:microsoft.com/office/officeart/2005/8/layout/hierarchy2"/>
    <dgm:cxn modelId="{6BE81311-BBCE-4D33-A9F3-B1C3357E4230}" type="presParOf" srcId="{545C5545-18F6-4D89-8342-17A1ED3E995E}" destId="{E8B3A0B8-F5AD-45FB-ABF2-3584032D11B5}" srcOrd="0" destOrd="0" presId="urn:microsoft.com/office/officeart/2005/8/layout/hierarchy2"/>
    <dgm:cxn modelId="{3E472EE9-ADE1-461D-80AD-014201D22379}" type="presParOf" srcId="{BAA691EE-C255-458C-A36C-F001325EEE50}" destId="{5F5BFFA9-CB7E-4E74-9747-56F4E40A22ED}" srcOrd="1" destOrd="0" presId="urn:microsoft.com/office/officeart/2005/8/layout/hierarchy2"/>
    <dgm:cxn modelId="{9AF76432-5FFD-4D67-B2DE-F66A40D37151}" type="presParOf" srcId="{5F5BFFA9-CB7E-4E74-9747-56F4E40A22ED}" destId="{B237FE70-61A9-4DB9-AFB9-793DB330E442}" srcOrd="0" destOrd="0" presId="urn:microsoft.com/office/officeart/2005/8/layout/hierarchy2"/>
    <dgm:cxn modelId="{F6EBAE9A-A223-447A-A542-8BBF87F9482D}" type="presParOf" srcId="{5F5BFFA9-CB7E-4E74-9747-56F4E40A22ED}" destId="{AB37185C-F1C2-42DE-BD9A-9C067BE5BCA4}" srcOrd="1" destOrd="0" presId="urn:microsoft.com/office/officeart/2005/8/layout/hierarchy2"/>
    <dgm:cxn modelId="{C354354E-4529-4C47-BB0A-1EA38421F7EB}" type="presParOf" srcId="{BAA691EE-C255-458C-A36C-F001325EEE50}" destId="{89AB91CB-6A69-464E-88DD-CD894DBDB005}" srcOrd="2" destOrd="0" presId="urn:microsoft.com/office/officeart/2005/8/layout/hierarchy2"/>
    <dgm:cxn modelId="{3BD7A4A7-6309-45D8-A1CA-DFDEB899D77A}" type="presParOf" srcId="{89AB91CB-6A69-464E-88DD-CD894DBDB005}" destId="{DC6819BD-6855-4371-9EB3-A8887D1D5EEB}" srcOrd="0" destOrd="0" presId="urn:microsoft.com/office/officeart/2005/8/layout/hierarchy2"/>
    <dgm:cxn modelId="{330E8052-64F3-49ED-8039-C319EE9D5951}" type="presParOf" srcId="{BAA691EE-C255-458C-A36C-F001325EEE50}" destId="{69ACF3C6-17CF-43FE-805D-4FBFB7AEE0D9}" srcOrd="3" destOrd="0" presId="urn:microsoft.com/office/officeart/2005/8/layout/hierarchy2"/>
    <dgm:cxn modelId="{1845D89D-1365-4358-A84E-AB5B46726DE0}" type="presParOf" srcId="{69ACF3C6-17CF-43FE-805D-4FBFB7AEE0D9}" destId="{E66C17E0-DD6D-4EB4-8055-24CF70B27A4A}" srcOrd="0" destOrd="0" presId="urn:microsoft.com/office/officeart/2005/8/layout/hierarchy2"/>
    <dgm:cxn modelId="{4BFC5525-F39E-4DCE-8D7B-1827BAC52B89}" type="presParOf" srcId="{69ACF3C6-17CF-43FE-805D-4FBFB7AEE0D9}" destId="{78F2A163-8E76-40F6-9346-7A2E3A97D994}" srcOrd="1" destOrd="0" presId="urn:microsoft.com/office/officeart/2005/8/layout/hierarchy2"/>
    <dgm:cxn modelId="{DC71A9E9-2DDA-4170-8E13-E6076B44BCCA}" type="presParOf" srcId="{78F2A163-8E76-40F6-9346-7A2E3A97D994}" destId="{678343A8-D487-43C1-AF64-4112243DDFB9}" srcOrd="0" destOrd="0" presId="urn:microsoft.com/office/officeart/2005/8/layout/hierarchy2"/>
    <dgm:cxn modelId="{28DBA8BE-6B0D-493F-9177-FA1BE6D5B4B4}" type="presParOf" srcId="{678343A8-D487-43C1-AF64-4112243DDFB9}" destId="{BAB1F423-1E9F-4185-A558-BCAA5E3FE534}" srcOrd="0" destOrd="0" presId="urn:microsoft.com/office/officeart/2005/8/layout/hierarchy2"/>
    <dgm:cxn modelId="{961F481F-44F5-4EFE-B0FB-6A65F79F1791}" type="presParOf" srcId="{78F2A163-8E76-40F6-9346-7A2E3A97D994}" destId="{DA3A0BC8-C110-409B-9F76-F7CC3EDF9DF1}" srcOrd="1" destOrd="0" presId="urn:microsoft.com/office/officeart/2005/8/layout/hierarchy2"/>
    <dgm:cxn modelId="{62143631-2506-46C6-8A9B-E2805FFD5280}" type="presParOf" srcId="{DA3A0BC8-C110-409B-9F76-F7CC3EDF9DF1}" destId="{CF2F9774-C378-403F-A2F3-292C237FB319}" srcOrd="0" destOrd="0" presId="urn:microsoft.com/office/officeart/2005/8/layout/hierarchy2"/>
    <dgm:cxn modelId="{D177DA9F-134C-446C-B886-73665F7C05AE}" type="presParOf" srcId="{DA3A0BC8-C110-409B-9F76-F7CC3EDF9DF1}" destId="{8D8B1F96-8F28-4599-8037-572A7C930DED}" srcOrd="1" destOrd="0" presId="urn:microsoft.com/office/officeart/2005/8/layout/hierarchy2"/>
    <dgm:cxn modelId="{8517F89C-ECFA-4C01-80DE-D972118046C0}" type="presParOf" srcId="{8D8B1F96-8F28-4599-8037-572A7C930DED}" destId="{E8731772-0265-4433-BBE7-550EA133D9D9}" srcOrd="0" destOrd="0" presId="urn:microsoft.com/office/officeart/2005/8/layout/hierarchy2"/>
    <dgm:cxn modelId="{70036D17-089D-42D3-AAF8-D64DB87F3958}" type="presParOf" srcId="{E8731772-0265-4433-BBE7-550EA133D9D9}" destId="{8FEBF661-95A7-49D9-9A80-8381E5128936}" srcOrd="0" destOrd="0" presId="urn:microsoft.com/office/officeart/2005/8/layout/hierarchy2"/>
    <dgm:cxn modelId="{122A9BBF-5FAB-472C-B261-1153E91582FA}" type="presParOf" srcId="{8D8B1F96-8F28-4599-8037-572A7C930DED}" destId="{83EE57C9-C890-47B3-B7D1-F30EDCA3EDE9}" srcOrd="1" destOrd="0" presId="urn:microsoft.com/office/officeart/2005/8/layout/hierarchy2"/>
    <dgm:cxn modelId="{00972F46-D2A6-4E99-A604-B07BBC04B674}" type="presParOf" srcId="{83EE57C9-C890-47B3-B7D1-F30EDCA3EDE9}" destId="{39B008C9-5746-4617-9AF4-B9A5E5551CB8}" srcOrd="0" destOrd="0" presId="urn:microsoft.com/office/officeart/2005/8/layout/hierarchy2"/>
    <dgm:cxn modelId="{65659086-1BC9-454C-8725-4A6972C83D66}" type="presParOf" srcId="{83EE57C9-C890-47B3-B7D1-F30EDCA3EDE9}" destId="{6329AAE6-1C75-4F36-A610-1E8C6A5CDBE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908DB8-240E-4F8F-9248-149448C396E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B43E3E-31D9-4C5A-AB75-2A36995CDC31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Scheduler</a:t>
          </a:r>
          <a:endParaRPr lang="en-US" dirty="0"/>
        </a:p>
      </dgm:t>
    </dgm:pt>
    <dgm:pt modelId="{DAEA29BB-7BD4-4BEC-9B47-9F22B854BAA9}" type="parTrans" cxnId="{6B5CD40C-50EE-4AF1-9CED-B927A1DAF0C7}">
      <dgm:prSet/>
      <dgm:spPr/>
      <dgm:t>
        <a:bodyPr/>
        <a:lstStyle/>
        <a:p>
          <a:endParaRPr lang="en-US"/>
        </a:p>
      </dgm:t>
    </dgm:pt>
    <dgm:pt modelId="{AE08F5D2-14F2-4B9A-8125-A15509125B36}" type="sibTrans" cxnId="{6B5CD40C-50EE-4AF1-9CED-B927A1DAF0C7}">
      <dgm:prSet/>
      <dgm:spPr/>
      <dgm:t>
        <a:bodyPr/>
        <a:lstStyle/>
        <a:p>
          <a:endParaRPr lang="en-US"/>
        </a:p>
      </dgm:t>
    </dgm:pt>
    <dgm:pt modelId="{57C79888-8CF5-49D0-92F4-CA6A59A5D149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New Comic Check</a:t>
          </a:r>
          <a:endParaRPr lang="en-US" dirty="0"/>
        </a:p>
      </dgm:t>
    </dgm:pt>
    <dgm:pt modelId="{E3AAC3E1-3654-4090-A661-689E145A0524}" type="parTrans" cxnId="{67395F25-3726-4CD1-B979-A9D68D8E6A64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BC1F5084-1CA6-4970-82B1-83EF0BC0B72F}" type="sibTrans" cxnId="{67395F25-3726-4CD1-B979-A9D68D8E6A64}">
      <dgm:prSet/>
      <dgm:spPr/>
      <dgm:t>
        <a:bodyPr/>
        <a:lstStyle/>
        <a:p>
          <a:endParaRPr lang="en-US"/>
        </a:p>
      </dgm:t>
    </dgm:pt>
    <dgm:pt modelId="{F6C3B784-667A-4170-A284-A8E6EDB1D1B3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Compare</a:t>
          </a:r>
          <a:endParaRPr lang="en-US" dirty="0"/>
        </a:p>
      </dgm:t>
    </dgm:pt>
    <dgm:pt modelId="{1B371601-0C23-4BB6-B25A-3B178BEBA139}" type="parTrans" cxnId="{F1B2E946-7D75-468C-A93E-364ECE9F1AC3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BCE694A8-7D75-4508-9122-4FAB02313FEB}" type="sibTrans" cxnId="{F1B2E946-7D75-468C-A93E-364ECE9F1AC3}">
      <dgm:prSet/>
      <dgm:spPr/>
      <dgm:t>
        <a:bodyPr/>
        <a:lstStyle/>
        <a:p>
          <a:endParaRPr lang="en-US"/>
        </a:p>
      </dgm:t>
    </dgm:pt>
    <dgm:pt modelId="{B361832F-1402-4EA0-B8AE-EB0E6320BC26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Store Cache</a:t>
          </a:r>
          <a:endParaRPr lang="en-US" dirty="0"/>
        </a:p>
      </dgm:t>
    </dgm:pt>
    <dgm:pt modelId="{49A590E4-DDC1-46B4-9222-C6827A1F52C9}" type="parTrans" cxnId="{11F7024E-B529-49F2-80F5-DD5463D0CF3D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9FFCF486-DDE2-4A05-8EA5-EA44651EB3D2}" type="sibTrans" cxnId="{11F7024E-B529-49F2-80F5-DD5463D0CF3D}">
      <dgm:prSet/>
      <dgm:spPr/>
      <dgm:t>
        <a:bodyPr/>
        <a:lstStyle/>
        <a:p>
          <a:endParaRPr lang="en-US"/>
        </a:p>
      </dgm:t>
    </dgm:pt>
    <dgm:pt modelId="{885D10E2-14E0-403F-9C69-14B884615DDF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History Check</a:t>
          </a:r>
          <a:endParaRPr lang="en-US" dirty="0"/>
        </a:p>
      </dgm:t>
    </dgm:pt>
    <dgm:pt modelId="{BF6DE04D-AF9B-484D-862D-469FEEDF8461}" type="parTrans" cxnId="{71BC53B3-FFB1-43EA-86D5-A5ED1DC8FB32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38705494-BBA9-4447-BCA3-D4D53CE82EFA}" type="sibTrans" cxnId="{71BC53B3-FFB1-43EA-86D5-A5ED1DC8FB32}">
      <dgm:prSet/>
      <dgm:spPr/>
      <dgm:t>
        <a:bodyPr/>
        <a:lstStyle/>
        <a:p>
          <a:endParaRPr lang="en-US"/>
        </a:p>
      </dgm:t>
    </dgm:pt>
    <dgm:pt modelId="{2FFDC911-51B3-4BEA-9CF3-0D0B166A58AB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Fetch Cache</a:t>
          </a:r>
          <a:endParaRPr lang="en-US" dirty="0"/>
        </a:p>
      </dgm:t>
    </dgm:pt>
    <dgm:pt modelId="{A6B1487C-5509-48D2-85BC-6D301C960390}" type="parTrans" cxnId="{741071BD-CE9D-4002-8FA0-2549BEFC9086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5A36AA54-23D0-4B68-B5F4-264C49D58C5E}" type="sibTrans" cxnId="{741071BD-CE9D-4002-8FA0-2549BEFC9086}">
      <dgm:prSet/>
      <dgm:spPr/>
      <dgm:t>
        <a:bodyPr/>
        <a:lstStyle/>
        <a:p>
          <a:endParaRPr lang="en-US"/>
        </a:p>
      </dgm:t>
    </dgm:pt>
    <dgm:pt modelId="{5C41960D-E8EA-4D9C-A2D2-8C71AAB6681A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HTTP Listener</a:t>
          </a:r>
          <a:endParaRPr lang="en-US" dirty="0"/>
        </a:p>
      </dgm:t>
    </dgm:pt>
    <dgm:pt modelId="{1A432054-7E23-4783-8CFA-2A76F8647B17}" type="parTrans" cxnId="{E5C4E904-B030-42F1-889F-951B05CEF0A9}">
      <dgm:prSet/>
      <dgm:spPr/>
      <dgm:t>
        <a:bodyPr/>
        <a:lstStyle/>
        <a:p>
          <a:endParaRPr lang="en-US"/>
        </a:p>
      </dgm:t>
    </dgm:pt>
    <dgm:pt modelId="{626DBEA1-D012-4991-BE68-0D6B6768C33A}" type="sibTrans" cxnId="{E5C4E904-B030-42F1-889F-951B05CEF0A9}">
      <dgm:prSet/>
      <dgm:spPr/>
      <dgm:t>
        <a:bodyPr/>
        <a:lstStyle/>
        <a:p>
          <a:endParaRPr lang="en-US"/>
        </a:p>
      </dgm:t>
    </dgm:pt>
    <dgm:pt modelId="{71F43EDF-348A-449C-9BFF-30BDD6F1F18C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HTTP Fetch</a:t>
          </a:r>
          <a:endParaRPr lang="en-US" dirty="0"/>
        </a:p>
      </dgm:t>
    </dgm:pt>
    <dgm:pt modelId="{E6D0CEE9-EF07-4FD4-8D24-78AC1DD14F64}" type="parTrans" cxnId="{4E7C8473-845F-42F3-9C03-20C94E94D0A6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C665CE58-B550-43EC-9EA9-1DCE2D539215}" type="sibTrans" cxnId="{4E7C8473-845F-42F3-9C03-20C94E94D0A6}">
      <dgm:prSet/>
      <dgm:spPr/>
      <dgm:t>
        <a:bodyPr/>
        <a:lstStyle/>
        <a:p>
          <a:endParaRPr lang="en-US"/>
        </a:p>
      </dgm:t>
    </dgm:pt>
    <dgm:pt modelId="{334D2FB3-926C-41B0-906E-54F66799878A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Fetch Web</a:t>
          </a:r>
          <a:endParaRPr lang="en-US" dirty="0"/>
        </a:p>
      </dgm:t>
    </dgm:pt>
    <dgm:pt modelId="{8995AF86-C617-4566-9008-4F87C65FB6F3}" type="parTrans" cxnId="{A69A4874-55F2-4810-9FE7-911520CA3879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C3024241-B5A1-43F7-BA69-62572F4F0E51}" type="sibTrans" cxnId="{A69A4874-55F2-4810-9FE7-911520CA3879}">
      <dgm:prSet/>
      <dgm:spPr/>
      <dgm:t>
        <a:bodyPr/>
        <a:lstStyle/>
        <a:p>
          <a:endParaRPr lang="en-US"/>
        </a:p>
      </dgm:t>
    </dgm:pt>
    <dgm:pt modelId="{483E4F3D-E0F9-4922-B7EA-4AB2EE689FCE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Web</a:t>
          </a:r>
          <a:endParaRPr lang="en-US" dirty="0"/>
        </a:p>
      </dgm:t>
    </dgm:pt>
    <dgm:pt modelId="{7FAF93B3-1269-419A-8569-812DD75C3C93}" type="parTrans" cxnId="{1A842365-2E08-43A8-931A-72C23DD704D6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523996A6-7D51-49C3-8DF4-69FC5D8DAAC1}" type="sibTrans" cxnId="{1A842365-2E08-43A8-931A-72C23DD704D6}">
      <dgm:prSet/>
      <dgm:spPr/>
      <dgm:t>
        <a:bodyPr/>
        <a:lstStyle/>
        <a:p>
          <a:endParaRPr lang="en-US"/>
        </a:p>
      </dgm:t>
    </dgm:pt>
    <dgm:pt modelId="{60267520-D4F2-465B-BABE-0C587124230D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Cache</a:t>
          </a:r>
          <a:endParaRPr lang="en-US" dirty="0"/>
        </a:p>
      </dgm:t>
    </dgm:pt>
    <dgm:pt modelId="{67F9AFD4-C4F1-4A08-94B0-6469C71D951F}" type="parTrans" cxnId="{02F46486-4559-4107-A3ED-203848D628FA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85093653-CD5C-4CD6-AFAE-BFF75217C7CF}" type="sibTrans" cxnId="{02F46486-4559-4107-A3ED-203848D628FA}">
      <dgm:prSet/>
      <dgm:spPr/>
      <dgm:t>
        <a:bodyPr/>
        <a:lstStyle/>
        <a:p>
          <a:endParaRPr lang="en-US"/>
        </a:p>
      </dgm:t>
    </dgm:pt>
    <dgm:pt modelId="{41B2701C-86B0-4B2B-9B33-9621BEFAA1AF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HTML Parser</a:t>
          </a:r>
          <a:endParaRPr lang="en-US" dirty="0"/>
        </a:p>
      </dgm:t>
    </dgm:pt>
    <dgm:pt modelId="{8EABD690-076D-47AC-9669-51CC5E7DEB42}" type="parTrans" cxnId="{6EB95246-242F-4D77-B9FB-C449DF930EA5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68F3DA31-5338-4421-8636-1E7EFABC44AD}" type="sibTrans" cxnId="{6EB95246-242F-4D77-B9FB-C449DF930EA5}">
      <dgm:prSet/>
      <dgm:spPr/>
      <dgm:t>
        <a:bodyPr/>
        <a:lstStyle/>
        <a:p>
          <a:endParaRPr lang="en-US"/>
        </a:p>
      </dgm:t>
    </dgm:pt>
    <dgm:pt modelId="{BA56AEAB-DE92-4493-A1EF-7A1C25417F37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Predictor</a:t>
          </a:r>
          <a:endParaRPr lang="en-US" dirty="0"/>
        </a:p>
      </dgm:t>
    </dgm:pt>
    <dgm:pt modelId="{D992AE43-0879-47C9-8C94-D7CEDF82F86D}" type="parTrans" cxnId="{24967728-4D95-48E5-9076-A8B574004E12}">
      <dgm:prSet/>
      <dgm:spPr/>
      <dgm:t>
        <a:bodyPr/>
        <a:lstStyle/>
        <a:p>
          <a:endParaRPr lang="en-US"/>
        </a:p>
      </dgm:t>
    </dgm:pt>
    <dgm:pt modelId="{E2D77D75-FC56-4325-8D49-BEE903D267BA}" type="sibTrans" cxnId="{24967728-4D95-48E5-9076-A8B574004E12}">
      <dgm:prSet/>
      <dgm:spPr/>
      <dgm:t>
        <a:bodyPr/>
        <a:lstStyle/>
        <a:p>
          <a:endParaRPr lang="en-US"/>
        </a:p>
      </dgm:t>
    </dgm:pt>
    <dgm:pt modelId="{31C7623E-B749-44B2-8AD4-D61743AD39C6}" type="pres">
      <dgm:prSet presAssocID="{1C908DB8-240E-4F8F-9248-149448C396E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5650950-822A-4EC1-9826-A5D860918C48}" type="pres">
      <dgm:prSet presAssocID="{AAB43E3E-31D9-4C5A-AB75-2A36995CDC31}" presName="root1" presStyleCnt="0"/>
      <dgm:spPr/>
    </dgm:pt>
    <dgm:pt modelId="{581FED48-8D81-44AD-9CDD-6CB965937E5A}" type="pres">
      <dgm:prSet presAssocID="{AAB43E3E-31D9-4C5A-AB75-2A36995CDC31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00340E-5CF6-49C4-A7FE-4F9031AE42D0}" type="pres">
      <dgm:prSet presAssocID="{AAB43E3E-31D9-4C5A-AB75-2A36995CDC31}" presName="level2hierChild" presStyleCnt="0"/>
      <dgm:spPr/>
    </dgm:pt>
    <dgm:pt modelId="{38115208-EA73-4C96-9673-C5A6110AF6C2}" type="pres">
      <dgm:prSet presAssocID="{E3AAC3E1-3654-4090-A661-689E145A0524}" presName="conn2-1" presStyleLbl="parChTrans1D2" presStyleIdx="0" presStyleCnt="4"/>
      <dgm:spPr/>
    </dgm:pt>
    <dgm:pt modelId="{85CA3910-0AD3-41A4-BD6F-91525B16F4C3}" type="pres">
      <dgm:prSet presAssocID="{E3AAC3E1-3654-4090-A661-689E145A0524}" presName="connTx" presStyleLbl="parChTrans1D2" presStyleIdx="0" presStyleCnt="4"/>
      <dgm:spPr/>
    </dgm:pt>
    <dgm:pt modelId="{9327652A-BFC2-42B8-BD2B-F2C8EB67753D}" type="pres">
      <dgm:prSet presAssocID="{57C79888-8CF5-49D0-92F4-CA6A59A5D149}" presName="root2" presStyleCnt="0"/>
      <dgm:spPr/>
    </dgm:pt>
    <dgm:pt modelId="{656FDF11-60E6-485F-A2FC-7772D77D7F66}" type="pres">
      <dgm:prSet presAssocID="{57C79888-8CF5-49D0-92F4-CA6A59A5D149}" presName="LevelTwoTextNode" presStyleLbl="node2" presStyleIdx="0" presStyleCnt="4">
        <dgm:presLayoutVars>
          <dgm:chPref val="3"/>
        </dgm:presLayoutVars>
      </dgm:prSet>
      <dgm:spPr/>
    </dgm:pt>
    <dgm:pt modelId="{B5A8F049-EC4C-4FE4-8704-F159215F533B}" type="pres">
      <dgm:prSet presAssocID="{57C79888-8CF5-49D0-92F4-CA6A59A5D149}" presName="level3hierChild" presStyleCnt="0"/>
      <dgm:spPr/>
    </dgm:pt>
    <dgm:pt modelId="{57DB0C8C-CDA3-48AD-9333-022361A39176}" type="pres">
      <dgm:prSet presAssocID="{1B371601-0C23-4BB6-B25A-3B178BEBA139}" presName="conn2-1" presStyleLbl="parChTrans1D3" presStyleIdx="0" presStyleCnt="4"/>
      <dgm:spPr/>
    </dgm:pt>
    <dgm:pt modelId="{A12E45C0-2B60-44ED-AB47-5D3D3E1F669E}" type="pres">
      <dgm:prSet presAssocID="{1B371601-0C23-4BB6-B25A-3B178BEBA139}" presName="connTx" presStyleLbl="parChTrans1D3" presStyleIdx="0" presStyleCnt="4"/>
      <dgm:spPr/>
    </dgm:pt>
    <dgm:pt modelId="{CF54B2B3-B615-4FD4-A868-4B7508C99096}" type="pres">
      <dgm:prSet presAssocID="{F6C3B784-667A-4170-A284-A8E6EDB1D1B3}" presName="root2" presStyleCnt="0"/>
      <dgm:spPr/>
    </dgm:pt>
    <dgm:pt modelId="{AFDE585D-20EE-4A5A-8EC7-AA6D80B0AFB5}" type="pres">
      <dgm:prSet presAssocID="{F6C3B784-667A-4170-A284-A8E6EDB1D1B3}" presName="LevelTwoTextNode" presStyleLbl="node3" presStyleIdx="0" presStyleCnt="4">
        <dgm:presLayoutVars>
          <dgm:chPref val="3"/>
        </dgm:presLayoutVars>
      </dgm:prSet>
      <dgm:spPr/>
    </dgm:pt>
    <dgm:pt modelId="{0F8729A3-4F39-4577-B773-A07754650D24}" type="pres">
      <dgm:prSet presAssocID="{F6C3B784-667A-4170-A284-A8E6EDB1D1B3}" presName="level3hierChild" presStyleCnt="0"/>
      <dgm:spPr/>
    </dgm:pt>
    <dgm:pt modelId="{5B2E1E2E-AF14-45F3-BC1B-28450E24EFD4}" type="pres">
      <dgm:prSet presAssocID="{49A590E4-DDC1-46B4-9222-C6827A1F52C9}" presName="conn2-1" presStyleLbl="parChTrans1D3" presStyleIdx="1" presStyleCnt="4"/>
      <dgm:spPr/>
    </dgm:pt>
    <dgm:pt modelId="{1032F19D-95B2-4BFA-B156-D8A700440EBE}" type="pres">
      <dgm:prSet presAssocID="{49A590E4-DDC1-46B4-9222-C6827A1F52C9}" presName="connTx" presStyleLbl="parChTrans1D3" presStyleIdx="1" presStyleCnt="4"/>
      <dgm:spPr/>
    </dgm:pt>
    <dgm:pt modelId="{F1DE910E-3C9A-43AF-8073-49C49FCA1DA2}" type="pres">
      <dgm:prSet presAssocID="{B361832F-1402-4EA0-B8AE-EB0E6320BC26}" presName="root2" presStyleCnt="0"/>
      <dgm:spPr/>
    </dgm:pt>
    <dgm:pt modelId="{27213744-DEAE-45F9-9E65-B04ADA0392E5}" type="pres">
      <dgm:prSet presAssocID="{B361832F-1402-4EA0-B8AE-EB0E6320BC26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23A8B6-83D6-4D05-986E-CEA4E73CABB6}" type="pres">
      <dgm:prSet presAssocID="{B361832F-1402-4EA0-B8AE-EB0E6320BC26}" presName="level3hierChild" presStyleCnt="0"/>
      <dgm:spPr/>
    </dgm:pt>
    <dgm:pt modelId="{78B17714-CCFE-40B1-908A-756CB64E4A85}" type="pres">
      <dgm:prSet presAssocID="{BF6DE04D-AF9B-484D-862D-469FEEDF8461}" presName="conn2-1" presStyleLbl="parChTrans1D2" presStyleIdx="1" presStyleCnt="4"/>
      <dgm:spPr/>
    </dgm:pt>
    <dgm:pt modelId="{98886B45-C358-469A-A6A6-CA33FD639170}" type="pres">
      <dgm:prSet presAssocID="{BF6DE04D-AF9B-484D-862D-469FEEDF8461}" presName="connTx" presStyleLbl="parChTrans1D2" presStyleIdx="1" presStyleCnt="4"/>
      <dgm:spPr/>
    </dgm:pt>
    <dgm:pt modelId="{95610A7F-6355-402B-85A3-3B7178F78C00}" type="pres">
      <dgm:prSet presAssocID="{885D10E2-14E0-403F-9C69-14B884615DDF}" presName="root2" presStyleCnt="0"/>
      <dgm:spPr/>
    </dgm:pt>
    <dgm:pt modelId="{8B005139-AE34-4B88-88F4-D4E1ADF8BFFE}" type="pres">
      <dgm:prSet presAssocID="{885D10E2-14E0-403F-9C69-14B884615DDF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2909AE-42E3-410B-A701-EC978789E2FC}" type="pres">
      <dgm:prSet presAssocID="{885D10E2-14E0-403F-9C69-14B884615DDF}" presName="level3hierChild" presStyleCnt="0"/>
      <dgm:spPr/>
    </dgm:pt>
    <dgm:pt modelId="{B8B762E7-90ED-4614-825E-0961AA94D2FF}" type="pres">
      <dgm:prSet presAssocID="{A6B1487C-5509-48D2-85BC-6D301C960390}" presName="conn2-1" presStyleLbl="parChTrans1D3" presStyleIdx="2" presStyleCnt="4"/>
      <dgm:spPr/>
    </dgm:pt>
    <dgm:pt modelId="{0E3394D0-7F4C-4DF6-B7A6-EE120466EE0E}" type="pres">
      <dgm:prSet presAssocID="{A6B1487C-5509-48D2-85BC-6D301C960390}" presName="connTx" presStyleLbl="parChTrans1D3" presStyleIdx="2" presStyleCnt="4"/>
      <dgm:spPr/>
    </dgm:pt>
    <dgm:pt modelId="{89AC2DC4-AAD4-43B6-AC6C-EF3E18C0ADB6}" type="pres">
      <dgm:prSet presAssocID="{2FFDC911-51B3-4BEA-9CF3-0D0B166A58AB}" presName="root2" presStyleCnt="0"/>
      <dgm:spPr/>
    </dgm:pt>
    <dgm:pt modelId="{D4B0A269-AEFB-440D-8991-2F875ABF0570}" type="pres">
      <dgm:prSet presAssocID="{2FFDC911-51B3-4BEA-9CF3-0D0B166A58AB}" presName="LevelTwoTextNode" presStyleLbl="node3" presStyleIdx="2" presStyleCnt="4">
        <dgm:presLayoutVars>
          <dgm:chPref val="3"/>
        </dgm:presLayoutVars>
      </dgm:prSet>
      <dgm:spPr/>
    </dgm:pt>
    <dgm:pt modelId="{9297B079-226D-47EC-81F9-C9D65839B2A5}" type="pres">
      <dgm:prSet presAssocID="{2FFDC911-51B3-4BEA-9CF3-0D0B166A58AB}" presName="level3hierChild" presStyleCnt="0"/>
      <dgm:spPr/>
    </dgm:pt>
    <dgm:pt modelId="{ED1EFF00-5CF6-4B1C-9799-B284458018F9}" type="pres">
      <dgm:prSet presAssocID="{67F9AFD4-C4F1-4A08-94B0-6469C71D951F}" presName="conn2-1" presStyleLbl="parChTrans1D4" presStyleIdx="0" presStyleCnt="2"/>
      <dgm:spPr/>
    </dgm:pt>
    <dgm:pt modelId="{4F64AB41-CB8A-48B4-8ACB-A8F74AF2C7F5}" type="pres">
      <dgm:prSet presAssocID="{67F9AFD4-C4F1-4A08-94B0-6469C71D951F}" presName="connTx" presStyleLbl="parChTrans1D4" presStyleIdx="0" presStyleCnt="2"/>
      <dgm:spPr/>
    </dgm:pt>
    <dgm:pt modelId="{6D701F09-D41C-41BD-B8E6-1FF275B69C7F}" type="pres">
      <dgm:prSet presAssocID="{60267520-D4F2-465B-BABE-0C587124230D}" presName="root2" presStyleCnt="0"/>
      <dgm:spPr/>
    </dgm:pt>
    <dgm:pt modelId="{F8930EDA-31C9-4344-ADD5-34594DEC1D97}" type="pres">
      <dgm:prSet presAssocID="{60267520-D4F2-465B-BABE-0C587124230D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F8647B-A8BD-4521-9781-F632E001C10B}" type="pres">
      <dgm:prSet presAssocID="{60267520-D4F2-465B-BABE-0C587124230D}" presName="level3hierChild" presStyleCnt="0"/>
      <dgm:spPr/>
    </dgm:pt>
    <dgm:pt modelId="{A2198142-4217-4136-BDD5-A5D0FB8E0C36}" type="pres">
      <dgm:prSet presAssocID="{BA56AEAB-DE92-4493-A1EF-7A1C25417F37}" presName="root1" presStyleCnt="0"/>
      <dgm:spPr/>
    </dgm:pt>
    <dgm:pt modelId="{333D8A3C-6A95-4353-9386-D4DE914F8470}" type="pres">
      <dgm:prSet presAssocID="{BA56AEAB-DE92-4493-A1EF-7A1C25417F37}" presName="LevelOneTextNod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589795-465F-41CF-8BB2-B86F17B16863}" type="pres">
      <dgm:prSet presAssocID="{BA56AEAB-DE92-4493-A1EF-7A1C25417F37}" presName="level2hierChild" presStyleCnt="0"/>
      <dgm:spPr/>
    </dgm:pt>
    <dgm:pt modelId="{BA9B2A09-DC37-4A42-9B7D-E64542DD662F}" type="pres">
      <dgm:prSet presAssocID="{5C41960D-E8EA-4D9C-A2D2-8C71AAB6681A}" presName="root1" presStyleCnt="0"/>
      <dgm:spPr/>
    </dgm:pt>
    <dgm:pt modelId="{EF9BF24D-BA73-4AB2-B8B4-79EFCE174D77}" type="pres">
      <dgm:prSet presAssocID="{5C41960D-E8EA-4D9C-A2D2-8C71AAB6681A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A691EE-C255-458C-A36C-F001325EEE50}" type="pres">
      <dgm:prSet presAssocID="{5C41960D-E8EA-4D9C-A2D2-8C71AAB6681A}" presName="level2hierChild" presStyleCnt="0"/>
      <dgm:spPr/>
    </dgm:pt>
    <dgm:pt modelId="{545C5545-18F6-4D89-8342-17A1ED3E995E}" type="pres">
      <dgm:prSet presAssocID="{8EABD690-076D-47AC-9669-51CC5E7DEB42}" presName="conn2-1" presStyleLbl="parChTrans1D2" presStyleIdx="2" presStyleCnt="4"/>
      <dgm:spPr/>
    </dgm:pt>
    <dgm:pt modelId="{E8B3A0B8-F5AD-45FB-ABF2-3584032D11B5}" type="pres">
      <dgm:prSet presAssocID="{8EABD690-076D-47AC-9669-51CC5E7DEB42}" presName="connTx" presStyleLbl="parChTrans1D2" presStyleIdx="2" presStyleCnt="4"/>
      <dgm:spPr/>
    </dgm:pt>
    <dgm:pt modelId="{5F5BFFA9-CB7E-4E74-9747-56F4E40A22ED}" type="pres">
      <dgm:prSet presAssocID="{41B2701C-86B0-4B2B-9B33-9621BEFAA1AF}" presName="root2" presStyleCnt="0"/>
      <dgm:spPr/>
    </dgm:pt>
    <dgm:pt modelId="{B237FE70-61A9-4DB9-AFB9-793DB330E442}" type="pres">
      <dgm:prSet presAssocID="{41B2701C-86B0-4B2B-9B33-9621BEFAA1AF}" presName="LevelTwoTextNode" presStyleLbl="node2" presStyleIdx="2" presStyleCnt="4">
        <dgm:presLayoutVars>
          <dgm:chPref val="3"/>
        </dgm:presLayoutVars>
      </dgm:prSet>
      <dgm:spPr/>
    </dgm:pt>
    <dgm:pt modelId="{AB37185C-F1C2-42DE-BD9A-9C067BE5BCA4}" type="pres">
      <dgm:prSet presAssocID="{41B2701C-86B0-4B2B-9B33-9621BEFAA1AF}" presName="level3hierChild" presStyleCnt="0"/>
      <dgm:spPr/>
    </dgm:pt>
    <dgm:pt modelId="{89AB91CB-6A69-464E-88DD-CD894DBDB005}" type="pres">
      <dgm:prSet presAssocID="{E6D0CEE9-EF07-4FD4-8D24-78AC1DD14F64}" presName="conn2-1" presStyleLbl="parChTrans1D2" presStyleIdx="3" presStyleCnt="4"/>
      <dgm:spPr/>
    </dgm:pt>
    <dgm:pt modelId="{DC6819BD-6855-4371-9EB3-A8887D1D5EEB}" type="pres">
      <dgm:prSet presAssocID="{E6D0CEE9-EF07-4FD4-8D24-78AC1DD14F64}" presName="connTx" presStyleLbl="parChTrans1D2" presStyleIdx="3" presStyleCnt="4"/>
      <dgm:spPr/>
    </dgm:pt>
    <dgm:pt modelId="{69ACF3C6-17CF-43FE-805D-4FBFB7AEE0D9}" type="pres">
      <dgm:prSet presAssocID="{71F43EDF-348A-449C-9BFF-30BDD6F1F18C}" presName="root2" presStyleCnt="0"/>
      <dgm:spPr/>
    </dgm:pt>
    <dgm:pt modelId="{E66C17E0-DD6D-4EB4-8055-24CF70B27A4A}" type="pres">
      <dgm:prSet presAssocID="{71F43EDF-348A-449C-9BFF-30BDD6F1F18C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F2A163-8E76-40F6-9346-7A2E3A97D994}" type="pres">
      <dgm:prSet presAssocID="{71F43EDF-348A-449C-9BFF-30BDD6F1F18C}" presName="level3hierChild" presStyleCnt="0"/>
      <dgm:spPr/>
    </dgm:pt>
    <dgm:pt modelId="{678343A8-D487-43C1-AF64-4112243DDFB9}" type="pres">
      <dgm:prSet presAssocID="{8995AF86-C617-4566-9008-4F87C65FB6F3}" presName="conn2-1" presStyleLbl="parChTrans1D3" presStyleIdx="3" presStyleCnt="4"/>
      <dgm:spPr/>
    </dgm:pt>
    <dgm:pt modelId="{BAB1F423-1E9F-4185-A558-BCAA5E3FE534}" type="pres">
      <dgm:prSet presAssocID="{8995AF86-C617-4566-9008-4F87C65FB6F3}" presName="connTx" presStyleLbl="parChTrans1D3" presStyleIdx="3" presStyleCnt="4"/>
      <dgm:spPr/>
    </dgm:pt>
    <dgm:pt modelId="{DA3A0BC8-C110-409B-9F76-F7CC3EDF9DF1}" type="pres">
      <dgm:prSet presAssocID="{334D2FB3-926C-41B0-906E-54F66799878A}" presName="root2" presStyleCnt="0"/>
      <dgm:spPr/>
    </dgm:pt>
    <dgm:pt modelId="{CF2F9774-C378-403F-A2F3-292C237FB319}" type="pres">
      <dgm:prSet presAssocID="{334D2FB3-926C-41B0-906E-54F66799878A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8B1F96-8F28-4599-8037-572A7C930DED}" type="pres">
      <dgm:prSet presAssocID="{334D2FB3-926C-41B0-906E-54F66799878A}" presName="level3hierChild" presStyleCnt="0"/>
      <dgm:spPr/>
    </dgm:pt>
    <dgm:pt modelId="{E8731772-0265-4433-BBE7-550EA133D9D9}" type="pres">
      <dgm:prSet presAssocID="{7FAF93B3-1269-419A-8569-812DD75C3C93}" presName="conn2-1" presStyleLbl="parChTrans1D4" presStyleIdx="1" presStyleCnt="2"/>
      <dgm:spPr/>
    </dgm:pt>
    <dgm:pt modelId="{8FEBF661-95A7-49D9-9A80-8381E5128936}" type="pres">
      <dgm:prSet presAssocID="{7FAF93B3-1269-419A-8569-812DD75C3C93}" presName="connTx" presStyleLbl="parChTrans1D4" presStyleIdx="1" presStyleCnt="2"/>
      <dgm:spPr/>
    </dgm:pt>
    <dgm:pt modelId="{83EE57C9-C890-47B3-B7D1-F30EDCA3EDE9}" type="pres">
      <dgm:prSet presAssocID="{483E4F3D-E0F9-4922-B7EA-4AB2EE689FCE}" presName="root2" presStyleCnt="0"/>
      <dgm:spPr/>
    </dgm:pt>
    <dgm:pt modelId="{39B008C9-5746-4617-9AF4-B9A5E5551CB8}" type="pres">
      <dgm:prSet presAssocID="{483E4F3D-E0F9-4922-B7EA-4AB2EE689FCE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29AAE6-1C75-4F36-A610-1E8C6A5CDBE4}" type="pres">
      <dgm:prSet presAssocID="{483E4F3D-E0F9-4922-B7EA-4AB2EE689FCE}" presName="level3hierChild" presStyleCnt="0"/>
      <dgm:spPr/>
    </dgm:pt>
  </dgm:ptLst>
  <dgm:cxnLst>
    <dgm:cxn modelId="{99A8E024-4494-4779-8964-EDA7D34F88C2}" type="presOf" srcId="{1C908DB8-240E-4F8F-9248-149448C396E6}" destId="{31C7623E-B749-44B2-8AD4-D61743AD39C6}" srcOrd="0" destOrd="0" presId="urn:microsoft.com/office/officeart/2005/8/layout/hierarchy2"/>
    <dgm:cxn modelId="{F1B2E946-7D75-468C-A93E-364ECE9F1AC3}" srcId="{57C79888-8CF5-49D0-92F4-CA6A59A5D149}" destId="{F6C3B784-667A-4170-A284-A8E6EDB1D1B3}" srcOrd="0" destOrd="0" parTransId="{1B371601-0C23-4BB6-B25A-3B178BEBA139}" sibTransId="{BCE694A8-7D75-4508-9122-4FAB02313FEB}"/>
    <dgm:cxn modelId="{B426DF15-D3CB-4FAC-A92C-358231128FB8}" type="presOf" srcId="{49A590E4-DDC1-46B4-9222-C6827A1F52C9}" destId="{5B2E1E2E-AF14-45F3-BC1B-28450E24EFD4}" srcOrd="0" destOrd="0" presId="urn:microsoft.com/office/officeart/2005/8/layout/hierarchy2"/>
    <dgm:cxn modelId="{24967728-4D95-48E5-9076-A8B574004E12}" srcId="{1C908DB8-240E-4F8F-9248-149448C396E6}" destId="{BA56AEAB-DE92-4493-A1EF-7A1C25417F37}" srcOrd="1" destOrd="0" parTransId="{D992AE43-0879-47C9-8C94-D7CEDF82F86D}" sibTransId="{E2D77D75-FC56-4325-8D49-BEE903D267BA}"/>
    <dgm:cxn modelId="{188264DA-C749-4EBE-B48A-F497942ACFB4}" type="presOf" srcId="{2FFDC911-51B3-4BEA-9CF3-0D0B166A58AB}" destId="{D4B0A269-AEFB-440D-8991-2F875ABF0570}" srcOrd="0" destOrd="0" presId="urn:microsoft.com/office/officeart/2005/8/layout/hierarchy2"/>
    <dgm:cxn modelId="{A856CF3B-D44C-4BB6-B42C-7D9002CA902F}" type="presOf" srcId="{483E4F3D-E0F9-4922-B7EA-4AB2EE689FCE}" destId="{39B008C9-5746-4617-9AF4-B9A5E5551CB8}" srcOrd="0" destOrd="0" presId="urn:microsoft.com/office/officeart/2005/8/layout/hierarchy2"/>
    <dgm:cxn modelId="{E5C4E904-B030-42F1-889F-951B05CEF0A9}" srcId="{1C908DB8-240E-4F8F-9248-149448C396E6}" destId="{5C41960D-E8EA-4D9C-A2D2-8C71AAB6681A}" srcOrd="2" destOrd="0" parTransId="{1A432054-7E23-4783-8CFA-2A76F8647B17}" sibTransId="{626DBEA1-D012-4991-BE68-0D6B6768C33A}"/>
    <dgm:cxn modelId="{D897848F-EC9E-441A-B337-67772E98C6F8}" type="presOf" srcId="{885D10E2-14E0-403F-9C69-14B884615DDF}" destId="{8B005139-AE34-4B88-88F4-D4E1ADF8BFFE}" srcOrd="0" destOrd="0" presId="urn:microsoft.com/office/officeart/2005/8/layout/hierarchy2"/>
    <dgm:cxn modelId="{D0DE1BAD-7DF5-4CAF-A204-238844D29031}" type="presOf" srcId="{41B2701C-86B0-4B2B-9B33-9621BEFAA1AF}" destId="{B237FE70-61A9-4DB9-AFB9-793DB330E442}" srcOrd="0" destOrd="0" presId="urn:microsoft.com/office/officeart/2005/8/layout/hierarchy2"/>
    <dgm:cxn modelId="{56DBBEE7-77D4-432C-925A-0FE6BFF2B2CE}" type="presOf" srcId="{8EABD690-076D-47AC-9669-51CC5E7DEB42}" destId="{545C5545-18F6-4D89-8342-17A1ED3E995E}" srcOrd="0" destOrd="0" presId="urn:microsoft.com/office/officeart/2005/8/layout/hierarchy2"/>
    <dgm:cxn modelId="{06AD3E40-537B-40CC-9A7D-8BBCC32FA483}" type="presOf" srcId="{60267520-D4F2-465B-BABE-0C587124230D}" destId="{F8930EDA-31C9-4344-ADD5-34594DEC1D97}" srcOrd="0" destOrd="0" presId="urn:microsoft.com/office/officeart/2005/8/layout/hierarchy2"/>
    <dgm:cxn modelId="{45733E58-BAFE-48E8-8F30-647F1A10AEF3}" type="presOf" srcId="{8995AF86-C617-4566-9008-4F87C65FB6F3}" destId="{BAB1F423-1E9F-4185-A558-BCAA5E3FE534}" srcOrd="1" destOrd="0" presId="urn:microsoft.com/office/officeart/2005/8/layout/hierarchy2"/>
    <dgm:cxn modelId="{87F745B3-A6C9-4615-BA07-88E6D5C14396}" type="presOf" srcId="{67F9AFD4-C4F1-4A08-94B0-6469C71D951F}" destId="{4F64AB41-CB8A-48B4-8ACB-A8F74AF2C7F5}" srcOrd="1" destOrd="0" presId="urn:microsoft.com/office/officeart/2005/8/layout/hierarchy2"/>
    <dgm:cxn modelId="{7408BDC9-B715-4DD3-A9CF-B2BE397B7A3F}" type="presOf" srcId="{E6D0CEE9-EF07-4FD4-8D24-78AC1DD14F64}" destId="{89AB91CB-6A69-464E-88DD-CD894DBDB005}" srcOrd="0" destOrd="0" presId="urn:microsoft.com/office/officeart/2005/8/layout/hierarchy2"/>
    <dgm:cxn modelId="{8C6A3CD0-C294-42CF-BAB6-4ED1E8469A37}" type="presOf" srcId="{AAB43E3E-31D9-4C5A-AB75-2A36995CDC31}" destId="{581FED48-8D81-44AD-9CDD-6CB965937E5A}" srcOrd="0" destOrd="0" presId="urn:microsoft.com/office/officeart/2005/8/layout/hierarchy2"/>
    <dgm:cxn modelId="{EFB26EA1-7079-4588-AB95-67B69147073B}" type="presOf" srcId="{BF6DE04D-AF9B-484D-862D-469FEEDF8461}" destId="{98886B45-C358-469A-A6A6-CA33FD639170}" srcOrd="1" destOrd="0" presId="urn:microsoft.com/office/officeart/2005/8/layout/hierarchy2"/>
    <dgm:cxn modelId="{67395F25-3726-4CD1-B979-A9D68D8E6A64}" srcId="{AAB43E3E-31D9-4C5A-AB75-2A36995CDC31}" destId="{57C79888-8CF5-49D0-92F4-CA6A59A5D149}" srcOrd="0" destOrd="0" parTransId="{E3AAC3E1-3654-4090-A661-689E145A0524}" sibTransId="{BC1F5084-1CA6-4970-82B1-83EF0BC0B72F}"/>
    <dgm:cxn modelId="{435E22BC-528E-4FB4-BE58-A00EDF83F7B5}" type="presOf" srcId="{A6B1487C-5509-48D2-85BC-6D301C960390}" destId="{B8B762E7-90ED-4614-825E-0961AA94D2FF}" srcOrd="0" destOrd="0" presId="urn:microsoft.com/office/officeart/2005/8/layout/hierarchy2"/>
    <dgm:cxn modelId="{2926C871-6131-4B63-837C-10EEAD10EAB6}" type="presOf" srcId="{57C79888-8CF5-49D0-92F4-CA6A59A5D149}" destId="{656FDF11-60E6-485F-A2FC-7772D77D7F66}" srcOrd="0" destOrd="0" presId="urn:microsoft.com/office/officeart/2005/8/layout/hierarchy2"/>
    <dgm:cxn modelId="{ADB0D2D5-744D-4046-93D9-783CE31372CD}" type="presOf" srcId="{1B371601-0C23-4BB6-B25A-3B178BEBA139}" destId="{A12E45C0-2B60-44ED-AB47-5D3D3E1F669E}" srcOrd="1" destOrd="0" presId="urn:microsoft.com/office/officeart/2005/8/layout/hierarchy2"/>
    <dgm:cxn modelId="{741071BD-CE9D-4002-8FA0-2549BEFC9086}" srcId="{885D10E2-14E0-403F-9C69-14B884615DDF}" destId="{2FFDC911-51B3-4BEA-9CF3-0D0B166A58AB}" srcOrd="0" destOrd="0" parTransId="{A6B1487C-5509-48D2-85BC-6D301C960390}" sibTransId="{5A36AA54-23D0-4B68-B5F4-264C49D58C5E}"/>
    <dgm:cxn modelId="{9F133482-EA00-4AB3-AEBF-DD8616EF31CF}" type="presOf" srcId="{B361832F-1402-4EA0-B8AE-EB0E6320BC26}" destId="{27213744-DEAE-45F9-9E65-B04ADA0392E5}" srcOrd="0" destOrd="0" presId="urn:microsoft.com/office/officeart/2005/8/layout/hierarchy2"/>
    <dgm:cxn modelId="{AF870E4F-D2F1-43DF-91D5-F48AF18EB01E}" type="presOf" srcId="{E6D0CEE9-EF07-4FD4-8D24-78AC1DD14F64}" destId="{DC6819BD-6855-4371-9EB3-A8887D1D5EEB}" srcOrd="1" destOrd="0" presId="urn:microsoft.com/office/officeart/2005/8/layout/hierarchy2"/>
    <dgm:cxn modelId="{02F46486-4559-4107-A3ED-203848D628FA}" srcId="{2FFDC911-51B3-4BEA-9CF3-0D0B166A58AB}" destId="{60267520-D4F2-465B-BABE-0C587124230D}" srcOrd="0" destOrd="0" parTransId="{67F9AFD4-C4F1-4A08-94B0-6469C71D951F}" sibTransId="{85093653-CD5C-4CD6-AFAE-BFF75217C7CF}"/>
    <dgm:cxn modelId="{11403A60-9788-417B-822A-8BAB871AE7E4}" type="presOf" srcId="{334D2FB3-926C-41B0-906E-54F66799878A}" destId="{CF2F9774-C378-403F-A2F3-292C237FB319}" srcOrd="0" destOrd="0" presId="urn:microsoft.com/office/officeart/2005/8/layout/hierarchy2"/>
    <dgm:cxn modelId="{15A5421D-0BF1-45BA-934A-3C57F486FACD}" type="presOf" srcId="{8995AF86-C617-4566-9008-4F87C65FB6F3}" destId="{678343A8-D487-43C1-AF64-4112243DDFB9}" srcOrd="0" destOrd="0" presId="urn:microsoft.com/office/officeart/2005/8/layout/hierarchy2"/>
    <dgm:cxn modelId="{1C2FB053-0252-4523-A15F-DA974C6602D6}" type="presOf" srcId="{E3AAC3E1-3654-4090-A661-689E145A0524}" destId="{85CA3910-0AD3-41A4-BD6F-91525B16F4C3}" srcOrd="1" destOrd="0" presId="urn:microsoft.com/office/officeart/2005/8/layout/hierarchy2"/>
    <dgm:cxn modelId="{30BF7163-E0FE-41A1-8060-A7BFC06C7F35}" type="presOf" srcId="{BA56AEAB-DE92-4493-A1EF-7A1C25417F37}" destId="{333D8A3C-6A95-4353-9386-D4DE914F8470}" srcOrd="0" destOrd="0" presId="urn:microsoft.com/office/officeart/2005/8/layout/hierarchy2"/>
    <dgm:cxn modelId="{6B5CD40C-50EE-4AF1-9CED-B927A1DAF0C7}" srcId="{1C908DB8-240E-4F8F-9248-149448C396E6}" destId="{AAB43E3E-31D9-4C5A-AB75-2A36995CDC31}" srcOrd="0" destOrd="0" parTransId="{DAEA29BB-7BD4-4BEC-9B47-9F22B854BAA9}" sibTransId="{AE08F5D2-14F2-4B9A-8125-A15509125B36}"/>
    <dgm:cxn modelId="{71BC53B3-FFB1-43EA-86D5-A5ED1DC8FB32}" srcId="{AAB43E3E-31D9-4C5A-AB75-2A36995CDC31}" destId="{885D10E2-14E0-403F-9C69-14B884615DDF}" srcOrd="1" destOrd="0" parTransId="{BF6DE04D-AF9B-484D-862D-469FEEDF8461}" sibTransId="{38705494-BBA9-4447-BCA3-D4D53CE82EFA}"/>
    <dgm:cxn modelId="{CDD6FCD1-E782-4EBF-AE60-F6E777E6D9F7}" type="presOf" srcId="{BF6DE04D-AF9B-484D-862D-469FEEDF8461}" destId="{78B17714-CCFE-40B1-908A-756CB64E4A85}" srcOrd="0" destOrd="0" presId="urn:microsoft.com/office/officeart/2005/8/layout/hierarchy2"/>
    <dgm:cxn modelId="{4DF8ED3A-DEAC-46B8-B809-F4812F5A3332}" type="presOf" srcId="{49A590E4-DDC1-46B4-9222-C6827A1F52C9}" destId="{1032F19D-95B2-4BFA-B156-D8A700440EBE}" srcOrd="1" destOrd="0" presId="urn:microsoft.com/office/officeart/2005/8/layout/hierarchy2"/>
    <dgm:cxn modelId="{7BED9B57-D2D4-4E32-9C30-6FB257809FEA}" type="presOf" srcId="{E3AAC3E1-3654-4090-A661-689E145A0524}" destId="{38115208-EA73-4C96-9673-C5A6110AF6C2}" srcOrd="0" destOrd="0" presId="urn:microsoft.com/office/officeart/2005/8/layout/hierarchy2"/>
    <dgm:cxn modelId="{B30DCBC8-0008-4B9F-A341-4EA7EBB36156}" type="presOf" srcId="{7FAF93B3-1269-419A-8569-812DD75C3C93}" destId="{8FEBF661-95A7-49D9-9A80-8381E5128936}" srcOrd="1" destOrd="0" presId="urn:microsoft.com/office/officeart/2005/8/layout/hierarchy2"/>
    <dgm:cxn modelId="{B21FD1CD-CA7C-4002-8E9A-7AB10A4BC6C7}" type="presOf" srcId="{67F9AFD4-C4F1-4A08-94B0-6469C71D951F}" destId="{ED1EFF00-5CF6-4B1C-9799-B284458018F9}" srcOrd="0" destOrd="0" presId="urn:microsoft.com/office/officeart/2005/8/layout/hierarchy2"/>
    <dgm:cxn modelId="{4E7C8473-845F-42F3-9C03-20C94E94D0A6}" srcId="{5C41960D-E8EA-4D9C-A2D2-8C71AAB6681A}" destId="{71F43EDF-348A-449C-9BFF-30BDD6F1F18C}" srcOrd="1" destOrd="0" parTransId="{E6D0CEE9-EF07-4FD4-8D24-78AC1DD14F64}" sibTransId="{C665CE58-B550-43EC-9EA9-1DCE2D539215}"/>
    <dgm:cxn modelId="{BDC83BAD-49E1-458A-928A-66EDE5B4BFAC}" type="presOf" srcId="{5C41960D-E8EA-4D9C-A2D2-8C71AAB6681A}" destId="{EF9BF24D-BA73-4AB2-B8B4-79EFCE174D77}" srcOrd="0" destOrd="0" presId="urn:microsoft.com/office/officeart/2005/8/layout/hierarchy2"/>
    <dgm:cxn modelId="{63B1DBD0-53D5-4636-80AA-3B457A480B03}" type="presOf" srcId="{71F43EDF-348A-449C-9BFF-30BDD6F1F18C}" destId="{E66C17E0-DD6D-4EB4-8055-24CF70B27A4A}" srcOrd="0" destOrd="0" presId="urn:microsoft.com/office/officeart/2005/8/layout/hierarchy2"/>
    <dgm:cxn modelId="{80B146FF-9F29-4EA7-8272-E7793FFDE0CD}" type="presOf" srcId="{7FAF93B3-1269-419A-8569-812DD75C3C93}" destId="{E8731772-0265-4433-BBE7-550EA133D9D9}" srcOrd="0" destOrd="0" presId="urn:microsoft.com/office/officeart/2005/8/layout/hierarchy2"/>
    <dgm:cxn modelId="{059E2628-5064-48B6-BDEB-9FC9A91BAD17}" type="presOf" srcId="{1B371601-0C23-4BB6-B25A-3B178BEBA139}" destId="{57DB0C8C-CDA3-48AD-9333-022361A39176}" srcOrd="0" destOrd="0" presId="urn:microsoft.com/office/officeart/2005/8/layout/hierarchy2"/>
    <dgm:cxn modelId="{A69A4874-55F2-4810-9FE7-911520CA3879}" srcId="{71F43EDF-348A-449C-9BFF-30BDD6F1F18C}" destId="{334D2FB3-926C-41B0-906E-54F66799878A}" srcOrd="0" destOrd="0" parTransId="{8995AF86-C617-4566-9008-4F87C65FB6F3}" sibTransId="{C3024241-B5A1-43F7-BA69-62572F4F0E51}"/>
    <dgm:cxn modelId="{11F7024E-B529-49F2-80F5-DD5463D0CF3D}" srcId="{57C79888-8CF5-49D0-92F4-CA6A59A5D149}" destId="{B361832F-1402-4EA0-B8AE-EB0E6320BC26}" srcOrd="1" destOrd="0" parTransId="{49A590E4-DDC1-46B4-9222-C6827A1F52C9}" sibTransId="{9FFCF486-DDE2-4A05-8EA5-EA44651EB3D2}"/>
    <dgm:cxn modelId="{D9AB9199-57B8-40A0-85E3-29A805B5CAA3}" type="presOf" srcId="{F6C3B784-667A-4170-A284-A8E6EDB1D1B3}" destId="{AFDE585D-20EE-4A5A-8EC7-AA6D80B0AFB5}" srcOrd="0" destOrd="0" presId="urn:microsoft.com/office/officeart/2005/8/layout/hierarchy2"/>
    <dgm:cxn modelId="{6EB95246-242F-4D77-B9FB-C449DF930EA5}" srcId="{5C41960D-E8EA-4D9C-A2D2-8C71AAB6681A}" destId="{41B2701C-86B0-4B2B-9B33-9621BEFAA1AF}" srcOrd="0" destOrd="0" parTransId="{8EABD690-076D-47AC-9669-51CC5E7DEB42}" sibTransId="{68F3DA31-5338-4421-8636-1E7EFABC44AD}"/>
    <dgm:cxn modelId="{12FAB3A6-6553-4176-9A94-3E868192D107}" type="presOf" srcId="{A6B1487C-5509-48D2-85BC-6D301C960390}" destId="{0E3394D0-7F4C-4DF6-B7A6-EE120466EE0E}" srcOrd="1" destOrd="0" presId="urn:microsoft.com/office/officeart/2005/8/layout/hierarchy2"/>
    <dgm:cxn modelId="{1A842365-2E08-43A8-931A-72C23DD704D6}" srcId="{334D2FB3-926C-41B0-906E-54F66799878A}" destId="{483E4F3D-E0F9-4922-B7EA-4AB2EE689FCE}" srcOrd="0" destOrd="0" parTransId="{7FAF93B3-1269-419A-8569-812DD75C3C93}" sibTransId="{523996A6-7D51-49C3-8DF4-69FC5D8DAAC1}"/>
    <dgm:cxn modelId="{188C963B-D79D-4816-92F3-005BD775F0D5}" type="presOf" srcId="{8EABD690-076D-47AC-9669-51CC5E7DEB42}" destId="{E8B3A0B8-F5AD-45FB-ABF2-3584032D11B5}" srcOrd="1" destOrd="0" presId="urn:microsoft.com/office/officeart/2005/8/layout/hierarchy2"/>
    <dgm:cxn modelId="{C2AF419E-69CD-4B09-88A1-701E22272E31}" type="presParOf" srcId="{31C7623E-B749-44B2-8AD4-D61743AD39C6}" destId="{15650950-822A-4EC1-9826-A5D860918C48}" srcOrd="0" destOrd="0" presId="urn:microsoft.com/office/officeart/2005/8/layout/hierarchy2"/>
    <dgm:cxn modelId="{CE51BD4A-1FC3-4F16-A490-ED25F895E2BA}" type="presParOf" srcId="{15650950-822A-4EC1-9826-A5D860918C48}" destId="{581FED48-8D81-44AD-9CDD-6CB965937E5A}" srcOrd="0" destOrd="0" presId="urn:microsoft.com/office/officeart/2005/8/layout/hierarchy2"/>
    <dgm:cxn modelId="{0C026044-62C2-4C16-9EC8-2C73725BCFBD}" type="presParOf" srcId="{15650950-822A-4EC1-9826-A5D860918C48}" destId="{7000340E-5CF6-49C4-A7FE-4F9031AE42D0}" srcOrd="1" destOrd="0" presId="urn:microsoft.com/office/officeart/2005/8/layout/hierarchy2"/>
    <dgm:cxn modelId="{E53B7AD3-86A0-4797-BBA2-526732CEAFC2}" type="presParOf" srcId="{7000340E-5CF6-49C4-A7FE-4F9031AE42D0}" destId="{38115208-EA73-4C96-9673-C5A6110AF6C2}" srcOrd="0" destOrd="0" presId="urn:microsoft.com/office/officeart/2005/8/layout/hierarchy2"/>
    <dgm:cxn modelId="{C4BBCA85-F140-4034-9B07-0041D63B90EE}" type="presParOf" srcId="{38115208-EA73-4C96-9673-C5A6110AF6C2}" destId="{85CA3910-0AD3-41A4-BD6F-91525B16F4C3}" srcOrd="0" destOrd="0" presId="urn:microsoft.com/office/officeart/2005/8/layout/hierarchy2"/>
    <dgm:cxn modelId="{D75968CF-1282-428C-95A2-9D0CDDDBA455}" type="presParOf" srcId="{7000340E-5CF6-49C4-A7FE-4F9031AE42D0}" destId="{9327652A-BFC2-42B8-BD2B-F2C8EB67753D}" srcOrd="1" destOrd="0" presId="urn:microsoft.com/office/officeart/2005/8/layout/hierarchy2"/>
    <dgm:cxn modelId="{8336BE41-F9ED-45FF-97D9-D83503DA67E5}" type="presParOf" srcId="{9327652A-BFC2-42B8-BD2B-F2C8EB67753D}" destId="{656FDF11-60E6-485F-A2FC-7772D77D7F66}" srcOrd="0" destOrd="0" presId="urn:microsoft.com/office/officeart/2005/8/layout/hierarchy2"/>
    <dgm:cxn modelId="{76027197-ACA7-4F75-9D18-31EAC5CCC5D5}" type="presParOf" srcId="{9327652A-BFC2-42B8-BD2B-F2C8EB67753D}" destId="{B5A8F049-EC4C-4FE4-8704-F159215F533B}" srcOrd="1" destOrd="0" presId="urn:microsoft.com/office/officeart/2005/8/layout/hierarchy2"/>
    <dgm:cxn modelId="{D3336FD1-919D-4009-88C5-6E95F4EECF45}" type="presParOf" srcId="{B5A8F049-EC4C-4FE4-8704-F159215F533B}" destId="{57DB0C8C-CDA3-48AD-9333-022361A39176}" srcOrd="0" destOrd="0" presId="urn:microsoft.com/office/officeart/2005/8/layout/hierarchy2"/>
    <dgm:cxn modelId="{1251C251-DA28-4D07-BE9C-2AF3763F3C3F}" type="presParOf" srcId="{57DB0C8C-CDA3-48AD-9333-022361A39176}" destId="{A12E45C0-2B60-44ED-AB47-5D3D3E1F669E}" srcOrd="0" destOrd="0" presId="urn:microsoft.com/office/officeart/2005/8/layout/hierarchy2"/>
    <dgm:cxn modelId="{A61C1240-F3CF-4FD8-AFE4-9CD75B5F8AB9}" type="presParOf" srcId="{B5A8F049-EC4C-4FE4-8704-F159215F533B}" destId="{CF54B2B3-B615-4FD4-A868-4B7508C99096}" srcOrd="1" destOrd="0" presId="urn:microsoft.com/office/officeart/2005/8/layout/hierarchy2"/>
    <dgm:cxn modelId="{B6A28029-1B74-4FC1-8342-81DA3080B6DD}" type="presParOf" srcId="{CF54B2B3-B615-4FD4-A868-4B7508C99096}" destId="{AFDE585D-20EE-4A5A-8EC7-AA6D80B0AFB5}" srcOrd="0" destOrd="0" presId="urn:microsoft.com/office/officeart/2005/8/layout/hierarchy2"/>
    <dgm:cxn modelId="{1437BFC7-6D8A-4328-8B79-E8B7B2AAE2D5}" type="presParOf" srcId="{CF54B2B3-B615-4FD4-A868-4B7508C99096}" destId="{0F8729A3-4F39-4577-B773-A07754650D24}" srcOrd="1" destOrd="0" presId="urn:microsoft.com/office/officeart/2005/8/layout/hierarchy2"/>
    <dgm:cxn modelId="{28AD19F5-7ED0-4E15-AE69-959F6AC2B281}" type="presParOf" srcId="{B5A8F049-EC4C-4FE4-8704-F159215F533B}" destId="{5B2E1E2E-AF14-45F3-BC1B-28450E24EFD4}" srcOrd="2" destOrd="0" presId="urn:microsoft.com/office/officeart/2005/8/layout/hierarchy2"/>
    <dgm:cxn modelId="{FD0D5FCB-3E57-4969-B8C6-CBB459316516}" type="presParOf" srcId="{5B2E1E2E-AF14-45F3-BC1B-28450E24EFD4}" destId="{1032F19D-95B2-4BFA-B156-D8A700440EBE}" srcOrd="0" destOrd="0" presId="urn:microsoft.com/office/officeart/2005/8/layout/hierarchy2"/>
    <dgm:cxn modelId="{58640679-CE07-4612-B70F-773BB51C3B50}" type="presParOf" srcId="{B5A8F049-EC4C-4FE4-8704-F159215F533B}" destId="{F1DE910E-3C9A-43AF-8073-49C49FCA1DA2}" srcOrd="3" destOrd="0" presId="urn:microsoft.com/office/officeart/2005/8/layout/hierarchy2"/>
    <dgm:cxn modelId="{23133A8E-43F8-464C-BCF6-CEBB13F08C25}" type="presParOf" srcId="{F1DE910E-3C9A-43AF-8073-49C49FCA1DA2}" destId="{27213744-DEAE-45F9-9E65-B04ADA0392E5}" srcOrd="0" destOrd="0" presId="urn:microsoft.com/office/officeart/2005/8/layout/hierarchy2"/>
    <dgm:cxn modelId="{A2AC9CEE-3AE9-4651-8D37-7B4B441940F6}" type="presParOf" srcId="{F1DE910E-3C9A-43AF-8073-49C49FCA1DA2}" destId="{9123A8B6-83D6-4D05-986E-CEA4E73CABB6}" srcOrd="1" destOrd="0" presId="urn:microsoft.com/office/officeart/2005/8/layout/hierarchy2"/>
    <dgm:cxn modelId="{4D531EBD-F43E-45A2-8012-9A38596E2CC1}" type="presParOf" srcId="{7000340E-5CF6-49C4-A7FE-4F9031AE42D0}" destId="{78B17714-CCFE-40B1-908A-756CB64E4A85}" srcOrd="2" destOrd="0" presId="urn:microsoft.com/office/officeart/2005/8/layout/hierarchy2"/>
    <dgm:cxn modelId="{EFDF4CFB-4B88-49FC-8E28-F1F202620FB8}" type="presParOf" srcId="{78B17714-CCFE-40B1-908A-756CB64E4A85}" destId="{98886B45-C358-469A-A6A6-CA33FD639170}" srcOrd="0" destOrd="0" presId="urn:microsoft.com/office/officeart/2005/8/layout/hierarchy2"/>
    <dgm:cxn modelId="{89398CBD-2359-4D4A-A8F3-AABC090FE119}" type="presParOf" srcId="{7000340E-5CF6-49C4-A7FE-4F9031AE42D0}" destId="{95610A7F-6355-402B-85A3-3B7178F78C00}" srcOrd="3" destOrd="0" presId="urn:microsoft.com/office/officeart/2005/8/layout/hierarchy2"/>
    <dgm:cxn modelId="{0B4834B5-1F42-4CE2-BEBA-AAB9F6E41750}" type="presParOf" srcId="{95610A7F-6355-402B-85A3-3B7178F78C00}" destId="{8B005139-AE34-4B88-88F4-D4E1ADF8BFFE}" srcOrd="0" destOrd="0" presId="urn:microsoft.com/office/officeart/2005/8/layout/hierarchy2"/>
    <dgm:cxn modelId="{86287C21-4D19-463E-9C1C-C740EA15137B}" type="presParOf" srcId="{95610A7F-6355-402B-85A3-3B7178F78C00}" destId="{C42909AE-42E3-410B-A701-EC978789E2FC}" srcOrd="1" destOrd="0" presId="urn:microsoft.com/office/officeart/2005/8/layout/hierarchy2"/>
    <dgm:cxn modelId="{112F1AF0-4EC8-4028-BAB7-6B45E7D55FFF}" type="presParOf" srcId="{C42909AE-42E3-410B-A701-EC978789E2FC}" destId="{B8B762E7-90ED-4614-825E-0961AA94D2FF}" srcOrd="0" destOrd="0" presId="urn:microsoft.com/office/officeart/2005/8/layout/hierarchy2"/>
    <dgm:cxn modelId="{535B502C-4038-4172-AA01-6D889D58D43F}" type="presParOf" srcId="{B8B762E7-90ED-4614-825E-0961AA94D2FF}" destId="{0E3394D0-7F4C-4DF6-B7A6-EE120466EE0E}" srcOrd="0" destOrd="0" presId="urn:microsoft.com/office/officeart/2005/8/layout/hierarchy2"/>
    <dgm:cxn modelId="{21217C46-8669-4DFD-806C-CE6DB3D5F0A9}" type="presParOf" srcId="{C42909AE-42E3-410B-A701-EC978789E2FC}" destId="{89AC2DC4-AAD4-43B6-AC6C-EF3E18C0ADB6}" srcOrd="1" destOrd="0" presId="urn:microsoft.com/office/officeart/2005/8/layout/hierarchy2"/>
    <dgm:cxn modelId="{758364CA-06FD-4A0D-8A52-D1DACB8E62F1}" type="presParOf" srcId="{89AC2DC4-AAD4-43B6-AC6C-EF3E18C0ADB6}" destId="{D4B0A269-AEFB-440D-8991-2F875ABF0570}" srcOrd="0" destOrd="0" presId="urn:microsoft.com/office/officeart/2005/8/layout/hierarchy2"/>
    <dgm:cxn modelId="{EAC3C7A0-2133-43B2-BEA9-31AA240B7CAE}" type="presParOf" srcId="{89AC2DC4-AAD4-43B6-AC6C-EF3E18C0ADB6}" destId="{9297B079-226D-47EC-81F9-C9D65839B2A5}" srcOrd="1" destOrd="0" presId="urn:microsoft.com/office/officeart/2005/8/layout/hierarchy2"/>
    <dgm:cxn modelId="{947831E9-6986-4388-815C-D9C072A2B22E}" type="presParOf" srcId="{9297B079-226D-47EC-81F9-C9D65839B2A5}" destId="{ED1EFF00-5CF6-4B1C-9799-B284458018F9}" srcOrd="0" destOrd="0" presId="urn:microsoft.com/office/officeart/2005/8/layout/hierarchy2"/>
    <dgm:cxn modelId="{1DBB8BE9-130E-426F-84C7-8DED836E46CB}" type="presParOf" srcId="{ED1EFF00-5CF6-4B1C-9799-B284458018F9}" destId="{4F64AB41-CB8A-48B4-8ACB-A8F74AF2C7F5}" srcOrd="0" destOrd="0" presId="urn:microsoft.com/office/officeart/2005/8/layout/hierarchy2"/>
    <dgm:cxn modelId="{C55A0DB6-0F00-4663-9553-974B3FBA640B}" type="presParOf" srcId="{9297B079-226D-47EC-81F9-C9D65839B2A5}" destId="{6D701F09-D41C-41BD-B8E6-1FF275B69C7F}" srcOrd="1" destOrd="0" presId="urn:microsoft.com/office/officeart/2005/8/layout/hierarchy2"/>
    <dgm:cxn modelId="{20F07522-29E4-4CD5-B51A-6FECAA4FB0CB}" type="presParOf" srcId="{6D701F09-D41C-41BD-B8E6-1FF275B69C7F}" destId="{F8930EDA-31C9-4344-ADD5-34594DEC1D97}" srcOrd="0" destOrd="0" presId="urn:microsoft.com/office/officeart/2005/8/layout/hierarchy2"/>
    <dgm:cxn modelId="{7CFC91D8-56D4-4FD0-8B99-5B597B3B7669}" type="presParOf" srcId="{6D701F09-D41C-41BD-B8E6-1FF275B69C7F}" destId="{18F8647B-A8BD-4521-9781-F632E001C10B}" srcOrd="1" destOrd="0" presId="urn:microsoft.com/office/officeart/2005/8/layout/hierarchy2"/>
    <dgm:cxn modelId="{99E69FDB-948F-4890-90D4-0B4F644B4B94}" type="presParOf" srcId="{31C7623E-B749-44B2-8AD4-D61743AD39C6}" destId="{A2198142-4217-4136-BDD5-A5D0FB8E0C36}" srcOrd="1" destOrd="0" presId="urn:microsoft.com/office/officeart/2005/8/layout/hierarchy2"/>
    <dgm:cxn modelId="{8160AFF4-2EB8-47D9-A5D1-6FB343C48BE5}" type="presParOf" srcId="{A2198142-4217-4136-BDD5-A5D0FB8E0C36}" destId="{333D8A3C-6A95-4353-9386-D4DE914F8470}" srcOrd="0" destOrd="0" presId="urn:microsoft.com/office/officeart/2005/8/layout/hierarchy2"/>
    <dgm:cxn modelId="{80CA2014-350E-448A-A954-223A1263AC43}" type="presParOf" srcId="{A2198142-4217-4136-BDD5-A5D0FB8E0C36}" destId="{97589795-465F-41CF-8BB2-B86F17B16863}" srcOrd="1" destOrd="0" presId="urn:microsoft.com/office/officeart/2005/8/layout/hierarchy2"/>
    <dgm:cxn modelId="{8867A9CE-79F4-4BB2-934E-3CB6743B6F7B}" type="presParOf" srcId="{31C7623E-B749-44B2-8AD4-D61743AD39C6}" destId="{BA9B2A09-DC37-4A42-9B7D-E64542DD662F}" srcOrd="2" destOrd="0" presId="urn:microsoft.com/office/officeart/2005/8/layout/hierarchy2"/>
    <dgm:cxn modelId="{5B300CB4-8AE2-4734-9884-03FBEFAAC1D3}" type="presParOf" srcId="{BA9B2A09-DC37-4A42-9B7D-E64542DD662F}" destId="{EF9BF24D-BA73-4AB2-B8B4-79EFCE174D77}" srcOrd="0" destOrd="0" presId="urn:microsoft.com/office/officeart/2005/8/layout/hierarchy2"/>
    <dgm:cxn modelId="{2AE58470-F7D5-41C5-890F-0062525C9EB5}" type="presParOf" srcId="{BA9B2A09-DC37-4A42-9B7D-E64542DD662F}" destId="{BAA691EE-C255-458C-A36C-F001325EEE50}" srcOrd="1" destOrd="0" presId="urn:microsoft.com/office/officeart/2005/8/layout/hierarchy2"/>
    <dgm:cxn modelId="{CA2A2022-B469-4622-88B3-D96D6607D44D}" type="presParOf" srcId="{BAA691EE-C255-458C-A36C-F001325EEE50}" destId="{545C5545-18F6-4D89-8342-17A1ED3E995E}" srcOrd="0" destOrd="0" presId="urn:microsoft.com/office/officeart/2005/8/layout/hierarchy2"/>
    <dgm:cxn modelId="{071028B7-F653-404A-899A-952BE50477A2}" type="presParOf" srcId="{545C5545-18F6-4D89-8342-17A1ED3E995E}" destId="{E8B3A0B8-F5AD-45FB-ABF2-3584032D11B5}" srcOrd="0" destOrd="0" presId="urn:microsoft.com/office/officeart/2005/8/layout/hierarchy2"/>
    <dgm:cxn modelId="{DA542A39-5C49-48FC-8F34-FF31D0760522}" type="presParOf" srcId="{BAA691EE-C255-458C-A36C-F001325EEE50}" destId="{5F5BFFA9-CB7E-4E74-9747-56F4E40A22ED}" srcOrd="1" destOrd="0" presId="urn:microsoft.com/office/officeart/2005/8/layout/hierarchy2"/>
    <dgm:cxn modelId="{3F98A729-9314-4B00-8611-B6D744251F6F}" type="presParOf" srcId="{5F5BFFA9-CB7E-4E74-9747-56F4E40A22ED}" destId="{B237FE70-61A9-4DB9-AFB9-793DB330E442}" srcOrd="0" destOrd="0" presId="urn:microsoft.com/office/officeart/2005/8/layout/hierarchy2"/>
    <dgm:cxn modelId="{34B73D38-6BCA-4E84-B227-3927DE3FC346}" type="presParOf" srcId="{5F5BFFA9-CB7E-4E74-9747-56F4E40A22ED}" destId="{AB37185C-F1C2-42DE-BD9A-9C067BE5BCA4}" srcOrd="1" destOrd="0" presId="urn:microsoft.com/office/officeart/2005/8/layout/hierarchy2"/>
    <dgm:cxn modelId="{6B0732C5-7983-44B0-86BA-FF4EECF2122D}" type="presParOf" srcId="{BAA691EE-C255-458C-A36C-F001325EEE50}" destId="{89AB91CB-6A69-464E-88DD-CD894DBDB005}" srcOrd="2" destOrd="0" presId="urn:microsoft.com/office/officeart/2005/8/layout/hierarchy2"/>
    <dgm:cxn modelId="{90D73E8E-9E55-428F-BFBA-43206EB86049}" type="presParOf" srcId="{89AB91CB-6A69-464E-88DD-CD894DBDB005}" destId="{DC6819BD-6855-4371-9EB3-A8887D1D5EEB}" srcOrd="0" destOrd="0" presId="urn:microsoft.com/office/officeart/2005/8/layout/hierarchy2"/>
    <dgm:cxn modelId="{D728DBF6-313B-430B-8943-17A90847296C}" type="presParOf" srcId="{BAA691EE-C255-458C-A36C-F001325EEE50}" destId="{69ACF3C6-17CF-43FE-805D-4FBFB7AEE0D9}" srcOrd="3" destOrd="0" presId="urn:microsoft.com/office/officeart/2005/8/layout/hierarchy2"/>
    <dgm:cxn modelId="{9F478D05-071A-4EB0-B7E1-0054FC769EB2}" type="presParOf" srcId="{69ACF3C6-17CF-43FE-805D-4FBFB7AEE0D9}" destId="{E66C17E0-DD6D-4EB4-8055-24CF70B27A4A}" srcOrd="0" destOrd="0" presId="urn:microsoft.com/office/officeart/2005/8/layout/hierarchy2"/>
    <dgm:cxn modelId="{375F5475-990B-4916-86AE-703F8A5D622E}" type="presParOf" srcId="{69ACF3C6-17CF-43FE-805D-4FBFB7AEE0D9}" destId="{78F2A163-8E76-40F6-9346-7A2E3A97D994}" srcOrd="1" destOrd="0" presId="urn:microsoft.com/office/officeart/2005/8/layout/hierarchy2"/>
    <dgm:cxn modelId="{F172C15C-5615-43CE-8A66-F17E1B4FED4A}" type="presParOf" srcId="{78F2A163-8E76-40F6-9346-7A2E3A97D994}" destId="{678343A8-D487-43C1-AF64-4112243DDFB9}" srcOrd="0" destOrd="0" presId="urn:microsoft.com/office/officeart/2005/8/layout/hierarchy2"/>
    <dgm:cxn modelId="{7C506062-5DBB-458E-BEBA-7E03843418C3}" type="presParOf" srcId="{678343A8-D487-43C1-AF64-4112243DDFB9}" destId="{BAB1F423-1E9F-4185-A558-BCAA5E3FE534}" srcOrd="0" destOrd="0" presId="urn:microsoft.com/office/officeart/2005/8/layout/hierarchy2"/>
    <dgm:cxn modelId="{6078760D-9DB1-424F-B105-314D31038E71}" type="presParOf" srcId="{78F2A163-8E76-40F6-9346-7A2E3A97D994}" destId="{DA3A0BC8-C110-409B-9F76-F7CC3EDF9DF1}" srcOrd="1" destOrd="0" presId="urn:microsoft.com/office/officeart/2005/8/layout/hierarchy2"/>
    <dgm:cxn modelId="{F40A6856-362E-4058-A043-293D619A24CE}" type="presParOf" srcId="{DA3A0BC8-C110-409B-9F76-F7CC3EDF9DF1}" destId="{CF2F9774-C378-403F-A2F3-292C237FB319}" srcOrd="0" destOrd="0" presId="urn:microsoft.com/office/officeart/2005/8/layout/hierarchy2"/>
    <dgm:cxn modelId="{25BE4F13-177C-413A-A442-68284394E7F0}" type="presParOf" srcId="{DA3A0BC8-C110-409B-9F76-F7CC3EDF9DF1}" destId="{8D8B1F96-8F28-4599-8037-572A7C930DED}" srcOrd="1" destOrd="0" presId="urn:microsoft.com/office/officeart/2005/8/layout/hierarchy2"/>
    <dgm:cxn modelId="{986A7BEE-1B45-4C72-AD3D-46EF6C5C6E7B}" type="presParOf" srcId="{8D8B1F96-8F28-4599-8037-572A7C930DED}" destId="{E8731772-0265-4433-BBE7-550EA133D9D9}" srcOrd="0" destOrd="0" presId="urn:microsoft.com/office/officeart/2005/8/layout/hierarchy2"/>
    <dgm:cxn modelId="{1D687554-66EF-437C-B271-F967039F584D}" type="presParOf" srcId="{E8731772-0265-4433-BBE7-550EA133D9D9}" destId="{8FEBF661-95A7-49D9-9A80-8381E5128936}" srcOrd="0" destOrd="0" presId="urn:microsoft.com/office/officeart/2005/8/layout/hierarchy2"/>
    <dgm:cxn modelId="{278E5A32-CC30-44BB-9CF3-E073E45D993B}" type="presParOf" srcId="{8D8B1F96-8F28-4599-8037-572A7C930DED}" destId="{83EE57C9-C890-47B3-B7D1-F30EDCA3EDE9}" srcOrd="1" destOrd="0" presId="urn:microsoft.com/office/officeart/2005/8/layout/hierarchy2"/>
    <dgm:cxn modelId="{82EB82AD-5745-4ABC-8D26-1045E0FD4372}" type="presParOf" srcId="{83EE57C9-C890-47B3-B7D1-F30EDCA3EDE9}" destId="{39B008C9-5746-4617-9AF4-B9A5E5551CB8}" srcOrd="0" destOrd="0" presId="urn:microsoft.com/office/officeart/2005/8/layout/hierarchy2"/>
    <dgm:cxn modelId="{E78DC8D5-4A57-4F10-AA17-CC88431BEC56}" type="presParOf" srcId="{83EE57C9-C890-47B3-B7D1-F30EDCA3EDE9}" destId="{6329AAE6-1C75-4F36-A610-1E8C6A5CDBE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B2ADCAC-E07D-4A9A-B9BF-ECDAA147BFE6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DC0A7A5-1252-4094-9226-84691B528C28}">
      <dgm:prSet phldrT="[Text]"/>
      <dgm:spPr/>
      <dgm:t>
        <a:bodyPr/>
        <a:lstStyle/>
        <a:p>
          <a:r>
            <a:rPr lang="en-US" dirty="0" smtClean="0"/>
            <a:t>Planning</a:t>
          </a:r>
          <a:endParaRPr lang="en-US" dirty="0"/>
        </a:p>
      </dgm:t>
    </dgm:pt>
    <dgm:pt modelId="{723CE60A-007E-4CA0-A97B-CCE548712833}" type="parTrans" cxnId="{094AA195-2AF4-42E1-B002-C3A299855EDF}">
      <dgm:prSet/>
      <dgm:spPr/>
      <dgm:t>
        <a:bodyPr/>
        <a:lstStyle/>
        <a:p>
          <a:endParaRPr lang="en-US"/>
        </a:p>
      </dgm:t>
    </dgm:pt>
    <dgm:pt modelId="{80A83C6C-A908-4723-B942-C11B0E33D59C}" type="sibTrans" cxnId="{094AA195-2AF4-42E1-B002-C3A299855EDF}">
      <dgm:prSet/>
      <dgm:spPr/>
      <dgm:t>
        <a:bodyPr/>
        <a:lstStyle/>
        <a:p>
          <a:endParaRPr lang="en-US"/>
        </a:p>
      </dgm:t>
    </dgm:pt>
    <dgm:pt modelId="{0430AD7B-3C3C-4284-B420-2DDD91769077}">
      <dgm:prSet phldrT="[Text]"/>
      <dgm:spPr/>
      <dgm:t>
        <a:bodyPr/>
        <a:lstStyle/>
        <a:p>
          <a:r>
            <a:rPr lang="en-US" dirty="0" smtClean="0"/>
            <a:t>Initial setup</a:t>
          </a:r>
          <a:endParaRPr lang="en-US" dirty="0"/>
        </a:p>
      </dgm:t>
    </dgm:pt>
    <dgm:pt modelId="{861D16F1-CD16-41E5-A6E5-5FF577B1AEF1}" type="parTrans" cxnId="{852C1BE5-3BFF-44A6-9F81-A1F000316CA3}">
      <dgm:prSet/>
      <dgm:spPr/>
      <dgm:t>
        <a:bodyPr/>
        <a:lstStyle/>
        <a:p>
          <a:endParaRPr lang="en-US"/>
        </a:p>
      </dgm:t>
    </dgm:pt>
    <dgm:pt modelId="{C82701B0-642B-4569-9925-0F608B742B36}" type="sibTrans" cxnId="{852C1BE5-3BFF-44A6-9F81-A1F000316CA3}">
      <dgm:prSet/>
      <dgm:spPr/>
      <dgm:t>
        <a:bodyPr/>
        <a:lstStyle/>
        <a:p>
          <a:endParaRPr lang="en-US"/>
        </a:p>
      </dgm:t>
    </dgm:pt>
    <dgm:pt modelId="{4CD13FF3-BFB0-4EE5-8AC9-F3329A49BC5F}">
      <dgm:prSet phldrT="[Text]"/>
      <dgm:spPr/>
      <dgm:t>
        <a:bodyPr/>
        <a:lstStyle/>
        <a:p>
          <a:r>
            <a:rPr lang="en-US" dirty="0" err="1" smtClean="0"/>
            <a:t>Git</a:t>
          </a:r>
          <a:r>
            <a:rPr lang="en-US" dirty="0" smtClean="0"/>
            <a:t> repository</a:t>
          </a:r>
          <a:endParaRPr lang="en-US" dirty="0"/>
        </a:p>
      </dgm:t>
    </dgm:pt>
    <dgm:pt modelId="{4D911713-0245-4EB9-A6A2-4481D5BFEB0F}" type="parTrans" cxnId="{EA029068-AA9E-4EC9-9FD3-915A80C8FE0A}">
      <dgm:prSet/>
      <dgm:spPr/>
      <dgm:t>
        <a:bodyPr/>
        <a:lstStyle/>
        <a:p>
          <a:endParaRPr lang="en-US"/>
        </a:p>
      </dgm:t>
    </dgm:pt>
    <dgm:pt modelId="{9B4ACD76-4E41-45C5-90D9-52C79393FF73}" type="sibTrans" cxnId="{EA029068-AA9E-4EC9-9FD3-915A80C8FE0A}">
      <dgm:prSet/>
      <dgm:spPr/>
      <dgm:t>
        <a:bodyPr/>
        <a:lstStyle/>
        <a:p>
          <a:endParaRPr lang="en-US"/>
        </a:p>
      </dgm:t>
    </dgm:pt>
    <dgm:pt modelId="{187FF091-877C-42D2-9749-DB4E571518AE}">
      <dgm:prSet phldrT="[Text]"/>
      <dgm:spPr/>
      <dgm:t>
        <a:bodyPr/>
        <a:lstStyle/>
        <a:p>
          <a:r>
            <a:rPr lang="en-US" dirty="0" smtClean="0"/>
            <a:t>Coding and Unit Testing</a:t>
          </a:r>
          <a:endParaRPr lang="en-US" dirty="0"/>
        </a:p>
      </dgm:t>
    </dgm:pt>
    <dgm:pt modelId="{88C5279B-BB32-422A-BF13-0910B2AAB120}" type="parTrans" cxnId="{D9083F0A-2DE6-4CF1-829B-C09A8B6A6CCC}">
      <dgm:prSet/>
      <dgm:spPr/>
      <dgm:t>
        <a:bodyPr/>
        <a:lstStyle/>
        <a:p>
          <a:endParaRPr lang="en-US"/>
        </a:p>
      </dgm:t>
    </dgm:pt>
    <dgm:pt modelId="{6D426EF0-2428-443F-98CB-D693C1990FBD}" type="sibTrans" cxnId="{D9083F0A-2DE6-4CF1-829B-C09A8B6A6CCC}">
      <dgm:prSet/>
      <dgm:spPr/>
      <dgm:t>
        <a:bodyPr/>
        <a:lstStyle/>
        <a:p>
          <a:endParaRPr lang="en-US"/>
        </a:p>
      </dgm:t>
    </dgm:pt>
    <dgm:pt modelId="{92F7B536-DADF-40CA-9FB4-76E4E517FCCE}">
      <dgm:prSet phldrT="[Text]"/>
      <dgm:spPr/>
      <dgm:t>
        <a:bodyPr/>
        <a:lstStyle/>
        <a:p>
          <a:r>
            <a:rPr lang="en-US" dirty="0" smtClean="0"/>
            <a:t>Individual coding</a:t>
          </a:r>
          <a:endParaRPr lang="en-US" dirty="0"/>
        </a:p>
      </dgm:t>
    </dgm:pt>
    <dgm:pt modelId="{DE7D3D85-D799-4E6C-88CC-247778A33D7A}" type="parTrans" cxnId="{4A0A3503-2510-4426-BCCD-1EB6E1630364}">
      <dgm:prSet/>
      <dgm:spPr/>
      <dgm:t>
        <a:bodyPr/>
        <a:lstStyle/>
        <a:p>
          <a:endParaRPr lang="en-US"/>
        </a:p>
      </dgm:t>
    </dgm:pt>
    <dgm:pt modelId="{11A45E27-DC32-4687-BF26-0FD904945FC2}" type="sibTrans" cxnId="{4A0A3503-2510-4426-BCCD-1EB6E1630364}">
      <dgm:prSet/>
      <dgm:spPr/>
      <dgm:t>
        <a:bodyPr/>
        <a:lstStyle/>
        <a:p>
          <a:endParaRPr lang="en-US"/>
        </a:p>
      </dgm:t>
    </dgm:pt>
    <dgm:pt modelId="{8E60E75C-E12C-4496-A9A5-DD37985292FA}">
      <dgm:prSet phldrT="[Text]"/>
      <dgm:spPr/>
      <dgm:t>
        <a:bodyPr/>
        <a:lstStyle/>
        <a:p>
          <a:r>
            <a:rPr lang="en-US" dirty="0" smtClean="0"/>
            <a:t>Initial design</a:t>
          </a:r>
          <a:endParaRPr lang="en-US" dirty="0"/>
        </a:p>
      </dgm:t>
    </dgm:pt>
    <dgm:pt modelId="{8F315238-E856-452E-A99C-DD83BF63EF9D}" type="parTrans" cxnId="{FB65899E-8D19-4650-A249-96828F1E617C}">
      <dgm:prSet/>
      <dgm:spPr/>
      <dgm:t>
        <a:bodyPr/>
        <a:lstStyle/>
        <a:p>
          <a:endParaRPr lang="en-US"/>
        </a:p>
      </dgm:t>
    </dgm:pt>
    <dgm:pt modelId="{AD887468-986B-422A-99D3-6BB03724A30C}" type="sibTrans" cxnId="{FB65899E-8D19-4650-A249-96828F1E617C}">
      <dgm:prSet/>
      <dgm:spPr/>
      <dgm:t>
        <a:bodyPr/>
        <a:lstStyle/>
        <a:p>
          <a:endParaRPr lang="en-US"/>
        </a:p>
      </dgm:t>
    </dgm:pt>
    <dgm:pt modelId="{8B63DE58-F8B7-4545-B83E-FEC2DAC54356}">
      <dgm:prSet phldrT="[Text]"/>
      <dgm:spPr/>
      <dgm:t>
        <a:bodyPr/>
        <a:lstStyle/>
        <a:p>
          <a:r>
            <a:rPr lang="en-US" dirty="0" smtClean="0"/>
            <a:t>Project analysis</a:t>
          </a:r>
        </a:p>
        <a:p>
          <a:r>
            <a:rPr lang="en-US" dirty="0" smtClean="0"/>
            <a:t>Task breakdown</a:t>
          </a:r>
        </a:p>
        <a:p>
          <a:r>
            <a:rPr lang="en-US" dirty="0" smtClean="0"/>
            <a:t>Risk assessment</a:t>
          </a:r>
          <a:endParaRPr lang="en-US" dirty="0"/>
        </a:p>
      </dgm:t>
    </dgm:pt>
    <dgm:pt modelId="{5F012475-0334-4007-9069-EA8797AF0B18}" type="parTrans" cxnId="{9E268230-AE4F-4CD9-9002-B18CD5063DA9}">
      <dgm:prSet/>
      <dgm:spPr/>
      <dgm:t>
        <a:bodyPr/>
        <a:lstStyle/>
        <a:p>
          <a:endParaRPr lang="en-US"/>
        </a:p>
      </dgm:t>
    </dgm:pt>
    <dgm:pt modelId="{84D50B86-B1D7-4162-AD45-2F3B2388C59E}" type="sibTrans" cxnId="{9E268230-AE4F-4CD9-9002-B18CD5063DA9}">
      <dgm:prSet/>
      <dgm:spPr/>
      <dgm:t>
        <a:bodyPr/>
        <a:lstStyle/>
        <a:p>
          <a:endParaRPr lang="en-US"/>
        </a:p>
      </dgm:t>
    </dgm:pt>
    <dgm:pt modelId="{6B52398D-DC21-496E-B4D5-B1DADEE45709}">
      <dgm:prSet phldrT="[Text]"/>
      <dgm:spPr/>
      <dgm:t>
        <a:bodyPr/>
        <a:lstStyle/>
        <a:p>
          <a:r>
            <a:rPr lang="en-US" dirty="0" smtClean="0"/>
            <a:t>Coding standards</a:t>
          </a:r>
          <a:endParaRPr lang="en-US" dirty="0"/>
        </a:p>
      </dgm:t>
    </dgm:pt>
    <dgm:pt modelId="{555D1C97-8852-4D54-81FF-2DD1AB773D12}" type="parTrans" cxnId="{1289E52E-E17A-4C50-9CBB-CEF78FEB5815}">
      <dgm:prSet/>
      <dgm:spPr/>
      <dgm:t>
        <a:bodyPr/>
        <a:lstStyle/>
        <a:p>
          <a:endParaRPr lang="en-US"/>
        </a:p>
      </dgm:t>
    </dgm:pt>
    <dgm:pt modelId="{29E00E87-56B1-4701-9488-20C9F7C5C81E}" type="sibTrans" cxnId="{1289E52E-E17A-4C50-9CBB-CEF78FEB5815}">
      <dgm:prSet/>
      <dgm:spPr/>
      <dgm:t>
        <a:bodyPr/>
        <a:lstStyle/>
        <a:p>
          <a:endParaRPr lang="en-US"/>
        </a:p>
      </dgm:t>
    </dgm:pt>
    <dgm:pt modelId="{20176791-CAFA-427C-9C7F-A3BE36272FCF}">
      <dgm:prSet phldrT="[Text]"/>
      <dgm:spPr/>
      <dgm:t>
        <a:bodyPr/>
        <a:lstStyle/>
        <a:p>
          <a:r>
            <a:rPr lang="en-US" dirty="0" smtClean="0"/>
            <a:t>Function names</a:t>
          </a:r>
          <a:endParaRPr lang="en-US" dirty="0"/>
        </a:p>
      </dgm:t>
    </dgm:pt>
    <dgm:pt modelId="{BB02D8BF-B082-4524-92E5-2A13D11B2734}" type="parTrans" cxnId="{1A81081F-BB70-48D2-9AAA-B1EB6A9C9EF1}">
      <dgm:prSet/>
      <dgm:spPr/>
      <dgm:t>
        <a:bodyPr/>
        <a:lstStyle/>
        <a:p>
          <a:endParaRPr lang="en-US"/>
        </a:p>
      </dgm:t>
    </dgm:pt>
    <dgm:pt modelId="{F374F917-0C22-4AED-84C4-145F6EA44F07}" type="sibTrans" cxnId="{1A81081F-BB70-48D2-9AAA-B1EB6A9C9EF1}">
      <dgm:prSet/>
      <dgm:spPr/>
      <dgm:t>
        <a:bodyPr/>
        <a:lstStyle/>
        <a:p>
          <a:endParaRPr lang="en-US"/>
        </a:p>
      </dgm:t>
    </dgm:pt>
    <dgm:pt modelId="{6EA317F7-B2F2-4C6D-B8FA-735B5C84B291}">
      <dgm:prSet phldrT="[Text]"/>
      <dgm:spPr/>
      <dgm:t>
        <a:bodyPr/>
        <a:lstStyle/>
        <a:p>
          <a:r>
            <a:rPr lang="en-US" dirty="0" smtClean="0"/>
            <a:t>Handling issues</a:t>
          </a:r>
          <a:endParaRPr lang="en-US" dirty="0"/>
        </a:p>
      </dgm:t>
    </dgm:pt>
    <dgm:pt modelId="{1D6F2A77-B810-4BCE-81A7-8ABD33AFCF64}" type="parTrans" cxnId="{3D651AC9-BD2D-4B9D-A032-BB67E352AA65}">
      <dgm:prSet/>
      <dgm:spPr/>
      <dgm:t>
        <a:bodyPr/>
        <a:lstStyle/>
        <a:p>
          <a:endParaRPr lang="en-US"/>
        </a:p>
      </dgm:t>
    </dgm:pt>
    <dgm:pt modelId="{B8C70073-A97C-40D4-99DB-857697FEC560}" type="sibTrans" cxnId="{3D651AC9-BD2D-4B9D-A032-BB67E352AA65}">
      <dgm:prSet/>
      <dgm:spPr/>
      <dgm:t>
        <a:bodyPr/>
        <a:lstStyle/>
        <a:p>
          <a:endParaRPr lang="en-US"/>
        </a:p>
      </dgm:t>
    </dgm:pt>
    <dgm:pt modelId="{4FA0DF5D-BBE5-41C0-BFAD-7877150C23EF}">
      <dgm:prSet phldrT="[Text]"/>
      <dgm:spPr/>
      <dgm:t>
        <a:bodyPr/>
        <a:lstStyle/>
        <a:p>
          <a:r>
            <a:rPr lang="en-US" dirty="0" smtClean="0"/>
            <a:t>Project Assembly</a:t>
          </a:r>
          <a:endParaRPr lang="en-US" dirty="0"/>
        </a:p>
      </dgm:t>
    </dgm:pt>
    <dgm:pt modelId="{30A0A17E-EF76-4434-8A68-C946B0588241}" type="parTrans" cxnId="{D4AE1D33-BD13-4F11-B7BB-FA4A55C5FA91}">
      <dgm:prSet/>
      <dgm:spPr/>
      <dgm:t>
        <a:bodyPr/>
        <a:lstStyle/>
        <a:p>
          <a:endParaRPr lang="en-US"/>
        </a:p>
      </dgm:t>
    </dgm:pt>
    <dgm:pt modelId="{E9546970-3A3E-404A-BED4-237F0BFC780C}" type="sibTrans" cxnId="{D4AE1D33-BD13-4F11-B7BB-FA4A55C5FA91}">
      <dgm:prSet/>
      <dgm:spPr/>
      <dgm:t>
        <a:bodyPr/>
        <a:lstStyle/>
        <a:p>
          <a:endParaRPr lang="en-US"/>
        </a:p>
      </dgm:t>
    </dgm:pt>
    <dgm:pt modelId="{901DF028-90C8-4AB3-AB70-2C8A110BFF8C}">
      <dgm:prSet phldrT="[Text]"/>
      <dgm:spPr/>
      <dgm:t>
        <a:bodyPr/>
        <a:lstStyle/>
        <a:p>
          <a:r>
            <a:rPr lang="en-US" dirty="0" smtClean="0"/>
            <a:t>Project Testing</a:t>
          </a:r>
          <a:endParaRPr lang="en-US" dirty="0"/>
        </a:p>
      </dgm:t>
    </dgm:pt>
    <dgm:pt modelId="{60D85E30-762D-4111-A04B-F6376E7C80B9}" type="parTrans" cxnId="{22616E5E-0E69-4ACB-B776-AF54B7B955EC}">
      <dgm:prSet/>
      <dgm:spPr/>
      <dgm:t>
        <a:bodyPr/>
        <a:lstStyle/>
        <a:p>
          <a:endParaRPr lang="en-US"/>
        </a:p>
      </dgm:t>
    </dgm:pt>
    <dgm:pt modelId="{9ECC2942-ABD6-42B8-9AD0-D2070090E2AA}" type="sibTrans" cxnId="{22616E5E-0E69-4ACB-B776-AF54B7B955EC}">
      <dgm:prSet/>
      <dgm:spPr/>
      <dgm:t>
        <a:bodyPr/>
        <a:lstStyle/>
        <a:p>
          <a:endParaRPr lang="en-US"/>
        </a:p>
      </dgm:t>
    </dgm:pt>
    <dgm:pt modelId="{2CC3F04E-3DCE-434D-B824-0C2E4312AE74}">
      <dgm:prSet phldrT="[Text]"/>
      <dgm:spPr/>
      <dgm:t>
        <a:bodyPr/>
        <a:lstStyle/>
        <a:p>
          <a:r>
            <a:rPr lang="en-US" dirty="0" smtClean="0"/>
            <a:t>Combining units into a whole</a:t>
          </a:r>
          <a:endParaRPr lang="en-US" dirty="0"/>
        </a:p>
      </dgm:t>
    </dgm:pt>
    <dgm:pt modelId="{2FD20CE4-DDAB-4B10-BC8F-DAEFB473B5DC}" type="parTrans" cxnId="{EBA5BA70-4731-48BD-86AF-3AE7C84311DA}">
      <dgm:prSet/>
      <dgm:spPr/>
      <dgm:t>
        <a:bodyPr/>
        <a:lstStyle/>
        <a:p>
          <a:endParaRPr lang="en-US"/>
        </a:p>
      </dgm:t>
    </dgm:pt>
    <dgm:pt modelId="{3803D4ED-C886-43DE-99B9-B94AD9D7B3D6}" type="sibTrans" cxnId="{EBA5BA70-4731-48BD-86AF-3AE7C84311DA}">
      <dgm:prSet/>
      <dgm:spPr/>
      <dgm:t>
        <a:bodyPr/>
        <a:lstStyle/>
        <a:p>
          <a:endParaRPr lang="en-US"/>
        </a:p>
      </dgm:t>
    </dgm:pt>
    <dgm:pt modelId="{E1C750D8-04C9-4102-9612-2C2384DCEBD1}">
      <dgm:prSet phldrT="[Text]"/>
      <dgm:spPr/>
      <dgm:t>
        <a:bodyPr/>
        <a:lstStyle/>
        <a:p>
          <a:r>
            <a:rPr lang="en-US" dirty="0" smtClean="0"/>
            <a:t>Test Server</a:t>
          </a:r>
          <a:endParaRPr lang="en-US" dirty="0"/>
        </a:p>
      </dgm:t>
    </dgm:pt>
    <dgm:pt modelId="{BC029222-A81F-4950-B624-DB2F95383049}" type="parTrans" cxnId="{75CE1C40-3205-4202-989F-93AE497C672B}">
      <dgm:prSet/>
      <dgm:spPr/>
      <dgm:t>
        <a:bodyPr/>
        <a:lstStyle/>
        <a:p>
          <a:endParaRPr lang="en-US"/>
        </a:p>
      </dgm:t>
    </dgm:pt>
    <dgm:pt modelId="{7BFC468A-36CC-4E4B-AF38-10C3C1361FA6}" type="sibTrans" cxnId="{75CE1C40-3205-4202-989F-93AE497C672B}">
      <dgm:prSet/>
      <dgm:spPr/>
      <dgm:t>
        <a:bodyPr/>
        <a:lstStyle/>
        <a:p>
          <a:endParaRPr lang="en-US"/>
        </a:p>
      </dgm:t>
    </dgm:pt>
    <dgm:pt modelId="{34FAF9F5-5651-4DE3-AAF5-0047CF440DED}">
      <dgm:prSet phldrT="[Text]"/>
      <dgm:spPr/>
      <dgm:t>
        <a:bodyPr/>
        <a:lstStyle/>
        <a:p>
          <a:r>
            <a:rPr lang="en-US" dirty="0" smtClean="0"/>
            <a:t>Testing code</a:t>
          </a:r>
          <a:endParaRPr lang="en-US" dirty="0"/>
        </a:p>
      </dgm:t>
    </dgm:pt>
    <dgm:pt modelId="{4617697C-1466-4AD0-B913-90004BA4DE34}" type="parTrans" cxnId="{54BE0B1F-B66E-4AE8-93D5-5EFB0CC24687}">
      <dgm:prSet/>
      <dgm:spPr/>
      <dgm:t>
        <a:bodyPr/>
        <a:lstStyle/>
        <a:p>
          <a:endParaRPr lang="en-US"/>
        </a:p>
      </dgm:t>
    </dgm:pt>
    <dgm:pt modelId="{D3CE6A6C-1B84-4677-827C-8D18579AAB75}" type="sibTrans" cxnId="{54BE0B1F-B66E-4AE8-93D5-5EFB0CC24687}">
      <dgm:prSet/>
      <dgm:spPr/>
      <dgm:t>
        <a:bodyPr/>
        <a:lstStyle/>
        <a:p>
          <a:endParaRPr lang="en-US"/>
        </a:p>
      </dgm:t>
    </dgm:pt>
    <dgm:pt modelId="{3584DFCE-06CE-4C49-A702-58028B0166C1}">
      <dgm:prSet phldrT="[Text]"/>
      <dgm:spPr/>
      <dgm:t>
        <a:bodyPr/>
        <a:lstStyle/>
        <a:p>
          <a:r>
            <a:rPr lang="en-US" dirty="0" smtClean="0"/>
            <a:t>Scripted Tests</a:t>
          </a:r>
          <a:endParaRPr lang="en-US" dirty="0"/>
        </a:p>
      </dgm:t>
    </dgm:pt>
    <dgm:pt modelId="{23F72D12-3391-46CC-914E-6641B5169465}" type="parTrans" cxnId="{66F5DF38-B520-43D2-A4B0-169701EA044F}">
      <dgm:prSet/>
      <dgm:spPr/>
      <dgm:t>
        <a:bodyPr/>
        <a:lstStyle/>
        <a:p>
          <a:endParaRPr lang="en-US"/>
        </a:p>
      </dgm:t>
    </dgm:pt>
    <dgm:pt modelId="{A35B69C4-F256-4BF0-ABE0-EBED1EC519CB}" type="sibTrans" cxnId="{66F5DF38-B520-43D2-A4B0-169701EA044F}">
      <dgm:prSet/>
      <dgm:spPr/>
      <dgm:t>
        <a:bodyPr/>
        <a:lstStyle/>
        <a:p>
          <a:endParaRPr lang="en-US"/>
        </a:p>
      </dgm:t>
    </dgm:pt>
    <dgm:pt modelId="{04C60581-1258-4882-9EEE-25DEBAC204A5}">
      <dgm:prSet phldrT="[Text]"/>
      <dgm:spPr/>
      <dgm:t>
        <a:bodyPr/>
        <a:lstStyle/>
        <a:p>
          <a:r>
            <a:rPr lang="en-US" dirty="0" smtClean="0"/>
            <a:t>Dealing with issues that arise</a:t>
          </a:r>
          <a:endParaRPr lang="en-US" dirty="0"/>
        </a:p>
      </dgm:t>
    </dgm:pt>
    <dgm:pt modelId="{03E0F3E7-7200-4FEE-B947-5E1F0CC3DB02}" type="parTrans" cxnId="{572C74C1-D769-43F5-B73D-C6432B6968EA}">
      <dgm:prSet/>
      <dgm:spPr/>
      <dgm:t>
        <a:bodyPr/>
        <a:lstStyle/>
        <a:p>
          <a:endParaRPr lang="en-US"/>
        </a:p>
      </dgm:t>
    </dgm:pt>
    <dgm:pt modelId="{F29EBD20-8094-4338-B7EB-CF90A6C0C2D4}" type="sibTrans" cxnId="{572C74C1-D769-43F5-B73D-C6432B6968EA}">
      <dgm:prSet/>
      <dgm:spPr/>
      <dgm:t>
        <a:bodyPr/>
        <a:lstStyle/>
        <a:p>
          <a:endParaRPr lang="en-US"/>
        </a:p>
      </dgm:t>
    </dgm:pt>
    <dgm:pt modelId="{E4AC3381-83BB-48AF-B37E-56CA70821A83}">
      <dgm:prSet phldrT="[Text]"/>
      <dgm:spPr/>
      <dgm:t>
        <a:bodyPr/>
        <a:lstStyle/>
        <a:p>
          <a:r>
            <a:rPr lang="en-US" dirty="0" smtClean="0"/>
            <a:t>Cache compression</a:t>
          </a:r>
          <a:endParaRPr lang="en-US" dirty="0"/>
        </a:p>
      </dgm:t>
    </dgm:pt>
    <dgm:pt modelId="{565A8276-3EB4-4D0B-8DEC-E535BD5CCC13}" type="parTrans" cxnId="{FCFA6FEC-434C-47B8-8508-90DBF2ADAF37}">
      <dgm:prSet/>
      <dgm:spPr/>
      <dgm:t>
        <a:bodyPr/>
        <a:lstStyle/>
        <a:p>
          <a:endParaRPr lang="en-US"/>
        </a:p>
      </dgm:t>
    </dgm:pt>
    <dgm:pt modelId="{05CCCE24-8B98-467C-9CF9-93A6B28EAE7B}" type="sibTrans" cxnId="{FCFA6FEC-434C-47B8-8508-90DBF2ADAF37}">
      <dgm:prSet/>
      <dgm:spPr/>
      <dgm:t>
        <a:bodyPr/>
        <a:lstStyle/>
        <a:p>
          <a:endParaRPr lang="en-US"/>
        </a:p>
      </dgm:t>
    </dgm:pt>
    <dgm:pt modelId="{3FADA68B-4561-4B46-B9EB-6CFD25E192FF}">
      <dgm:prSet phldrT="[Text]"/>
      <dgm:spPr/>
      <dgm:t>
        <a:bodyPr/>
        <a:lstStyle/>
        <a:p>
          <a:r>
            <a:rPr lang="en-US" dirty="0" smtClean="0"/>
            <a:t>Additional functionality</a:t>
          </a:r>
          <a:endParaRPr lang="en-US" dirty="0"/>
        </a:p>
      </dgm:t>
    </dgm:pt>
    <dgm:pt modelId="{D4FF8432-90E2-422A-9D86-D047F703BB3D}" type="parTrans" cxnId="{FD38109D-C460-46C3-A2E1-477D27641E61}">
      <dgm:prSet/>
      <dgm:spPr/>
      <dgm:t>
        <a:bodyPr/>
        <a:lstStyle/>
        <a:p>
          <a:endParaRPr lang="en-US"/>
        </a:p>
      </dgm:t>
    </dgm:pt>
    <dgm:pt modelId="{DFEAB0A5-2149-4797-93E1-885DB6498903}" type="sibTrans" cxnId="{FD38109D-C460-46C3-A2E1-477D27641E61}">
      <dgm:prSet/>
      <dgm:spPr/>
      <dgm:t>
        <a:bodyPr/>
        <a:lstStyle/>
        <a:p>
          <a:endParaRPr lang="en-US"/>
        </a:p>
      </dgm:t>
    </dgm:pt>
    <dgm:pt modelId="{56126953-6070-4393-8F6B-6129818BC2BE}">
      <dgm:prSet phldrT="[Text]"/>
      <dgm:spPr/>
      <dgm:t>
        <a:bodyPr/>
        <a:lstStyle/>
        <a:p>
          <a:r>
            <a:rPr lang="en-US" dirty="0" smtClean="0"/>
            <a:t>Feb 11, 2013 – Mar 11, 2013</a:t>
          </a:r>
          <a:endParaRPr lang="en-US" dirty="0"/>
        </a:p>
      </dgm:t>
    </dgm:pt>
    <dgm:pt modelId="{FA23518C-6015-4D23-AC80-A078FC2A8EC0}" type="parTrans" cxnId="{8B41E246-8BB7-47C4-A59D-F3CF33C904BF}">
      <dgm:prSet/>
      <dgm:spPr/>
      <dgm:t>
        <a:bodyPr/>
        <a:lstStyle/>
        <a:p>
          <a:endParaRPr lang="en-US"/>
        </a:p>
      </dgm:t>
    </dgm:pt>
    <dgm:pt modelId="{0A4D746B-A727-482F-B062-34F445E08F1D}" type="sibTrans" cxnId="{8B41E246-8BB7-47C4-A59D-F3CF33C904BF}">
      <dgm:prSet/>
      <dgm:spPr/>
      <dgm:t>
        <a:bodyPr/>
        <a:lstStyle/>
        <a:p>
          <a:endParaRPr lang="en-US"/>
        </a:p>
      </dgm:t>
    </dgm:pt>
    <dgm:pt modelId="{1EF02400-9F48-4F2C-9356-6BB0A767096B}">
      <dgm:prSet phldrT="[Text]"/>
      <dgm:spPr/>
      <dgm:t>
        <a:bodyPr/>
        <a:lstStyle/>
        <a:p>
          <a:r>
            <a:rPr lang="en-US" dirty="0" smtClean="0"/>
            <a:t>Jan 28, 2013 – Feb 11, 2013</a:t>
          </a:r>
          <a:endParaRPr lang="en-US" dirty="0"/>
        </a:p>
      </dgm:t>
    </dgm:pt>
    <dgm:pt modelId="{584210F7-B8E3-4D6D-B53E-BCD4FD3BB2D4}" type="parTrans" cxnId="{8D11F538-B7CF-4829-B83A-21112DE78B59}">
      <dgm:prSet/>
      <dgm:spPr/>
      <dgm:t>
        <a:bodyPr/>
        <a:lstStyle/>
        <a:p>
          <a:endParaRPr lang="en-US"/>
        </a:p>
      </dgm:t>
    </dgm:pt>
    <dgm:pt modelId="{A9269722-1897-4FB1-8438-FA3B3C057A4B}" type="sibTrans" cxnId="{8D11F538-B7CF-4829-B83A-21112DE78B59}">
      <dgm:prSet/>
      <dgm:spPr/>
      <dgm:t>
        <a:bodyPr/>
        <a:lstStyle/>
        <a:p>
          <a:endParaRPr lang="en-US"/>
        </a:p>
      </dgm:t>
    </dgm:pt>
    <dgm:pt modelId="{1CF8AF79-F6B5-4113-9E03-2A3D938C2B13}">
      <dgm:prSet phldrT="[Text]"/>
      <dgm:spPr/>
      <dgm:t>
        <a:bodyPr/>
        <a:lstStyle/>
        <a:p>
          <a:r>
            <a:rPr lang="en-US" dirty="0" smtClean="0"/>
            <a:t>Nov 26, 2012 – Jan 28, 2012</a:t>
          </a:r>
          <a:endParaRPr lang="en-US" dirty="0"/>
        </a:p>
      </dgm:t>
    </dgm:pt>
    <dgm:pt modelId="{153DF3C8-34EE-4ED6-B123-C29CCED48BBE}" type="parTrans" cxnId="{3178F9DD-DFDE-44A4-B36E-A872C95A015F}">
      <dgm:prSet/>
      <dgm:spPr/>
      <dgm:t>
        <a:bodyPr/>
        <a:lstStyle/>
        <a:p>
          <a:endParaRPr lang="en-US"/>
        </a:p>
      </dgm:t>
    </dgm:pt>
    <dgm:pt modelId="{98E13261-44CB-4367-A9C3-41328FA80481}" type="sibTrans" cxnId="{3178F9DD-DFDE-44A4-B36E-A872C95A015F}">
      <dgm:prSet/>
      <dgm:spPr/>
      <dgm:t>
        <a:bodyPr/>
        <a:lstStyle/>
        <a:p>
          <a:endParaRPr lang="en-US"/>
        </a:p>
      </dgm:t>
    </dgm:pt>
    <dgm:pt modelId="{AC79B300-F8C0-4DDE-AE51-81ABF729DCF5}">
      <dgm:prSet phldrT="[Text]"/>
      <dgm:spPr/>
      <dgm:t>
        <a:bodyPr/>
        <a:lstStyle/>
        <a:p>
          <a:r>
            <a:rPr lang="en-US" dirty="0" smtClean="0"/>
            <a:t>Nov 19, 2012 – Nov 26, 2012</a:t>
          </a:r>
          <a:endParaRPr lang="en-US" dirty="0"/>
        </a:p>
      </dgm:t>
    </dgm:pt>
    <dgm:pt modelId="{48D41651-1BD8-4ADF-8BFA-EF9D1A613504}" type="parTrans" cxnId="{100926B7-FF8C-414C-B7CE-856DABA679DB}">
      <dgm:prSet/>
      <dgm:spPr/>
      <dgm:t>
        <a:bodyPr/>
        <a:lstStyle/>
        <a:p>
          <a:endParaRPr lang="en-US"/>
        </a:p>
      </dgm:t>
    </dgm:pt>
    <dgm:pt modelId="{C400C5D6-A23A-4DC6-A6F4-7572E2CB18B1}" type="sibTrans" cxnId="{100926B7-FF8C-414C-B7CE-856DABA679DB}">
      <dgm:prSet/>
      <dgm:spPr/>
      <dgm:t>
        <a:bodyPr/>
        <a:lstStyle/>
        <a:p>
          <a:endParaRPr lang="en-US"/>
        </a:p>
      </dgm:t>
    </dgm:pt>
    <dgm:pt modelId="{0BAE1098-7ED8-4F4A-9341-80E73EEBBDD4}">
      <dgm:prSet phldrT="[Text]"/>
      <dgm:spPr/>
      <dgm:t>
        <a:bodyPr/>
        <a:lstStyle/>
        <a:p>
          <a:r>
            <a:rPr lang="en-US" smtClean="0"/>
            <a:t>Oct 15, 2012 – Nov 19, 2012</a:t>
          </a:r>
          <a:endParaRPr lang="en-US" dirty="0"/>
        </a:p>
      </dgm:t>
    </dgm:pt>
    <dgm:pt modelId="{3D4E9F8F-9547-44B9-8F03-85C959FE700D}" type="parTrans" cxnId="{7235F5D5-1C5C-47DE-8BA1-DBC7BD9C56FF}">
      <dgm:prSet/>
      <dgm:spPr/>
      <dgm:t>
        <a:bodyPr/>
        <a:lstStyle/>
        <a:p>
          <a:endParaRPr lang="en-US"/>
        </a:p>
      </dgm:t>
    </dgm:pt>
    <dgm:pt modelId="{E5F4A1DD-75A4-4589-BCB3-DB85A6D541C6}" type="sibTrans" cxnId="{7235F5D5-1C5C-47DE-8BA1-DBC7BD9C56FF}">
      <dgm:prSet/>
      <dgm:spPr/>
      <dgm:t>
        <a:bodyPr/>
        <a:lstStyle/>
        <a:p>
          <a:endParaRPr lang="en-US"/>
        </a:p>
      </dgm:t>
    </dgm:pt>
    <dgm:pt modelId="{A1FA742B-6E96-450F-8B44-2F19C74D8EF7}" type="pres">
      <dgm:prSet presAssocID="{FB2ADCAC-E07D-4A9A-B9BF-ECDAA147BFE6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E0E3EAA1-E545-45A2-80FD-C2C76685AC14}" type="pres">
      <dgm:prSet presAssocID="{CDC0A7A5-1252-4094-9226-84691B528C28}" presName="parentText1" presStyleLbl="node1" presStyleIdx="0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4C1869-CDF2-434B-9915-BAA139030AC3}" type="pres">
      <dgm:prSet presAssocID="{CDC0A7A5-1252-4094-9226-84691B528C28}" presName="childText1" presStyleLbl="solidAlignAcc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5233D7-2E99-4E42-935F-607ADA7CBA27}" type="pres">
      <dgm:prSet presAssocID="{0430AD7B-3C3C-4284-B420-2DDD91769077}" presName="parentText2" presStyleLbl="node1" presStyleIdx="1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8EAE54-E446-48DE-970A-35EBBF44D366}" type="pres">
      <dgm:prSet presAssocID="{0430AD7B-3C3C-4284-B420-2DDD91769077}" presName="childText2" presStyleLbl="solidAlignAcc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758A7A-712E-488E-85BB-80AF0EAAECDD}" type="pres">
      <dgm:prSet presAssocID="{187FF091-877C-42D2-9749-DB4E571518AE}" presName="parentText3" presStyleLbl="node1" presStyleIdx="2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D61497-62E3-46FB-B067-FF761DF3B458}" type="pres">
      <dgm:prSet presAssocID="{187FF091-877C-42D2-9749-DB4E571518AE}" presName="childText3" presStyleLbl="solidAlignAcc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133A82-62DB-4026-AFA6-3D94C7F19417}" type="pres">
      <dgm:prSet presAssocID="{4FA0DF5D-BBE5-41C0-BFAD-7877150C23EF}" presName="parentText4" presStyleLbl="node1" presStyleIdx="3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174A00-89EF-43FF-AFC9-555E4D1E9725}" type="pres">
      <dgm:prSet presAssocID="{4FA0DF5D-BBE5-41C0-BFAD-7877150C23EF}" presName="childText4" presStyleLbl="solidAlignAcc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6BA5A-852E-4D40-ADEB-36E0C85AD4DD}" type="pres">
      <dgm:prSet presAssocID="{901DF028-90C8-4AB3-AB70-2C8A110BFF8C}" presName="parentText5" presStyleLbl="node1" presStyleIdx="4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46E3DE-48EB-4264-8C15-A46928BE01FE}" type="pres">
      <dgm:prSet presAssocID="{901DF028-90C8-4AB3-AB70-2C8A110BFF8C}" presName="childText5" presStyleLbl="solidAlignAcc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24949E-AF34-4136-8775-AD04FAD48F55}" type="presOf" srcId="{0BAE1098-7ED8-4F4A-9341-80E73EEBBDD4}" destId="{3D4C1869-CDF2-434B-9915-BAA139030AC3}" srcOrd="0" destOrd="0" presId="urn:microsoft.com/office/officeart/2009/3/layout/IncreasingArrowsProcess"/>
    <dgm:cxn modelId="{54BE0B1F-B66E-4AE8-93D5-5EFB0CC24687}" srcId="{187FF091-877C-42D2-9749-DB4E571518AE}" destId="{34FAF9F5-5651-4DE3-AAF5-0047CF440DED}" srcOrd="3" destOrd="0" parTransId="{4617697C-1466-4AD0-B913-90004BA4DE34}" sibTransId="{D3CE6A6C-1B84-4677-827C-8D18579AAB75}"/>
    <dgm:cxn modelId="{EA029068-AA9E-4EC9-9FD3-915A80C8FE0A}" srcId="{0430AD7B-3C3C-4284-B420-2DDD91769077}" destId="{4CD13FF3-BFB0-4EE5-8AC9-F3329A49BC5F}" srcOrd="1" destOrd="0" parTransId="{4D911713-0245-4EB9-A6A2-4481D5BFEB0F}" sibTransId="{9B4ACD76-4E41-45C5-90D9-52C79393FF73}"/>
    <dgm:cxn modelId="{094AA195-2AF4-42E1-B002-C3A299855EDF}" srcId="{FB2ADCAC-E07D-4A9A-B9BF-ECDAA147BFE6}" destId="{CDC0A7A5-1252-4094-9226-84691B528C28}" srcOrd="0" destOrd="0" parTransId="{723CE60A-007E-4CA0-A97B-CCE548712833}" sibTransId="{80A83C6C-A908-4723-B942-C11B0E33D59C}"/>
    <dgm:cxn modelId="{852C1BE5-3BFF-44A6-9F81-A1F000316CA3}" srcId="{FB2ADCAC-E07D-4A9A-B9BF-ECDAA147BFE6}" destId="{0430AD7B-3C3C-4284-B420-2DDD91769077}" srcOrd="1" destOrd="0" parTransId="{861D16F1-CD16-41E5-A6E5-5FF577B1AEF1}" sibTransId="{C82701B0-642B-4569-9925-0F608B742B36}"/>
    <dgm:cxn modelId="{89587315-4D7B-4376-AE1B-C769ED77D2A9}" type="presOf" srcId="{8E60E75C-E12C-4496-A9A5-DD37985292FA}" destId="{3D4C1869-CDF2-434B-9915-BAA139030AC3}" srcOrd="0" destOrd="1" presId="urn:microsoft.com/office/officeart/2009/3/layout/IncreasingArrowsProcess"/>
    <dgm:cxn modelId="{99387331-3AEB-4DFE-8FE7-647152D3126E}" type="presOf" srcId="{8B63DE58-F8B7-4545-B83E-FEC2DAC54356}" destId="{3D4C1869-CDF2-434B-9915-BAA139030AC3}" srcOrd="0" destOrd="2" presId="urn:microsoft.com/office/officeart/2009/3/layout/IncreasingArrowsProcess"/>
    <dgm:cxn modelId="{FB65899E-8D19-4650-A249-96828F1E617C}" srcId="{CDC0A7A5-1252-4094-9226-84691B528C28}" destId="{8E60E75C-E12C-4496-A9A5-DD37985292FA}" srcOrd="1" destOrd="0" parTransId="{8F315238-E856-452E-A99C-DD83BF63EF9D}" sibTransId="{AD887468-986B-422A-99D3-6BB03724A30C}"/>
    <dgm:cxn modelId="{100926B7-FF8C-414C-B7CE-856DABA679DB}" srcId="{0430AD7B-3C3C-4284-B420-2DDD91769077}" destId="{AC79B300-F8C0-4DDE-AE51-81ABF729DCF5}" srcOrd="0" destOrd="0" parTransId="{48D41651-1BD8-4ADF-8BFA-EF9D1A613504}" sibTransId="{C400C5D6-A23A-4DC6-A6F4-7572E2CB18B1}"/>
    <dgm:cxn modelId="{3D651AC9-BD2D-4B9D-A032-BB67E352AA65}" srcId="{187FF091-877C-42D2-9749-DB4E571518AE}" destId="{6EA317F7-B2F2-4C6D-B8FA-735B5C84B291}" srcOrd="2" destOrd="0" parTransId="{1D6F2A77-B810-4BCE-81A7-8ABD33AFCF64}" sibTransId="{B8C70073-A97C-40D4-99DB-857697FEC560}"/>
    <dgm:cxn modelId="{8F0B61F6-6337-455D-B48F-B5F4D9827DBC}" type="presOf" srcId="{1EF02400-9F48-4F2C-9356-6BB0A767096B}" destId="{07174A00-89EF-43FF-AFC9-555E4D1E9725}" srcOrd="0" destOrd="0" presId="urn:microsoft.com/office/officeart/2009/3/layout/IncreasingArrowsProcess"/>
    <dgm:cxn modelId="{B687B4EF-6C1B-4848-AC5F-201B380D3E3C}" type="presOf" srcId="{187FF091-877C-42D2-9749-DB4E571518AE}" destId="{00758A7A-712E-488E-85BB-80AF0EAAECDD}" srcOrd="0" destOrd="0" presId="urn:microsoft.com/office/officeart/2009/3/layout/IncreasingArrowsProcess"/>
    <dgm:cxn modelId="{487EDDD2-5A31-4688-9DF7-594DA6F738CC}" type="presOf" srcId="{AC79B300-F8C0-4DDE-AE51-81ABF729DCF5}" destId="{9B8EAE54-E446-48DE-970A-35EBBF44D366}" srcOrd="0" destOrd="0" presId="urn:microsoft.com/office/officeart/2009/3/layout/IncreasingArrowsProcess"/>
    <dgm:cxn modelId="{FB0CBCD2-AF13-452B-84BE-3AAB67A34000}" type="presOf" srcId="{E4AC3381-83BB-48AF-B37E-56CA70821A83}" destId="{3D46E3DE-48EB-4264-8C15-A46928BE01FE}" srcOrd="0" destOrd="2" presId="urn:microsoft.com/office/officeart/2009/3/layout/IncreasingArrowsProcess"/>
    <dgm:cxn modelId="{19C14668-0FF8-4DA7-BE8F-B436AB308757}" type="presOf" srcId="{20176791-CAFA-427C-9C7F-A3BE36272FCF}" destId="{9B8EAE54-E446-48DE-970A-35EBBF44D366}" srcOrd="0" destOrd="3" presId="urn:microsoft.com/office/officeart/2009/3/layout/IncreasingArrowsProcess"/>
    <dgm:cxn modelId="{4A0A3503-2510-4426-BCCD-1EB6E1630364}" srcId="{187FF091-877C-42D2-9749-DB4E571518AE}" destId="{92F7B536-DADF-40CA-9FB4-76E4E517FCCE}" srcOrd="1" destOrd="0" parTransId="{DE7D3D85-D799-4E6C-88CC-247778A33D7A}" sibTransId="{11A45E27-DC32-4687-BF26-0FD904945FC2}"/>
    <dgm:cxn modelId="{D3919875-DCF9-47AD-AAE0-583366FE035F}" type="presOf" srcId="{901DF028-90C8-4AB3-AB70-2C8A110BFF8C}" destId="{D236BA5A-852E-4D40-ADEB-36E0C85AD4DD}" srcOrd="0" destOrd="0" presId="urn:microsoft.com/office/officeart/2009/3/layout/IncreasingArrowsProcess"/>
    <dgm:cxn modelId="{FD38109D-C460-46C3-A2E1-477D27641E61}" srcId="{901DF028-90C8-4AB3-AB70-2C8A110BFF8C}" destId="{3FADA68B-4561-4B46-B9EB-6CFD25E192FF}" srcOrd="3" destOrd="0" parTransId="{D4FF8432-90E2-422A-9D86-D047F703BB3D}" sibTransId="{DFEAB0A5-2149-4797-93E1-885DB6498903}"/>
    <dgm:cxn modelId="{D9083F0A-2DE6-4CF1-829B-C09A8B6A6CCC}" srcId="{FB2ADCAC-E07D-4A9A-B9BF-ECDAA147BFE6}" destId="{187FF091-877C-42D2-9749-DB4E571518AE}" srcOrd="2" destOrd="0" parTransId="{88C5279B-BB32-422A-BF13-0910B2AAB120}" sibTransId="{6D426EF0-2428-443F-98CB-D693C1990FBD}"/>
    <dgm:cxn modelId="{FCFA6FEC-434C-47B8-8508-90DBF2ADAF37}" srcId="{901DF028-90C8-4AB3-AB70-2C8A110BFF8C}" destId="{E4AC3381-83BB-48AF-B37E-56CA70821A83}" srcOrd="2" destOrd="0" parTransId="{565A8276-3EB4-4D0B-8DEC-E535BD5CCC13}" sibTransId="{05CCCE24-8B98-467C-9CF9-93A6B28EAE7B}"/>
    <dgm:cxn modelId="{8B41E246-8BB7-47C4-A59D-F3CF33C904BF}" srcId="{901DF028-90C8-4AB3-AB70-2C8A110BFF8C}" destId="{56126953-6070-4393-8F6B-6129818BC2BE}" srcOrd="0" destOrd="0" parTransId="{FA23518C-6015-4D23-AC80-A078FC2A8EC0}" sibTransId="{0A4D746B-A727-482F-B062-34F445E08F1D}"/>
    <dgm:cxn modelId="{EBA5BA70-4731-48BD-86AF-3AE7C84311DA}" srcId="{4FA0DF5D-BBE5-41C0-BFAD-7877150C23EF}" destId="{2CC3F04E-3DCE-434D-B824-0C2E4312AE74}" srcOrd="1" destOrd="0" parTransId="{2FD20CE4-DDAB-4B10-BC8F-DAEFB473B5DC}" sibTransId="{3803D4ED-C886-43DE-99B9-B94AD9D7B3D6}"/>
    <dgm:cxn modelId="{76AAD6FA-7A93-4FB3-A04B-C202254CE31F}" type="presOf" srcId="{0430AD7B-3C3C-4284-B420-2DDD91769077}" destId="{A55233D7-2E99-4E42-935F-607ADA7CBA27}" srcOrd="0" destOrd="0" presId="urn:microsoft.com/office/officeart/2009/3/layout/IncreasingArrowsProcess"/>
    <dgm:cxn modelId="{EA5665FA-1EFC-41CA-8E23-04F970746E88}" type="presOf" srcId="{4FA0DF5D-BBE5-41C0-BFAD-7877150C23EF}" destId="{80133A82-62DB-4026-AFA6-3D94C7F19417}" srcOrd="0" destOrd="0" presId="urn:microsoft.com/office/officeart/2009/3/layout/IncreasingArrowsProcess"/>
    <dgm:cxn modelId="{D4AE1D33-BD13-4F11-B7BB-FA4A55C5FA91}" srcId="{FB2ADCAC-E07D-4A9A-B9BF-ECDAA147BFE6}" destId="{4FA0DF5D-BBE5-41C0-BFAD-7877150C23EF}" srcOrd="3" destOrd="0" parTransId="{30A0A17E-EF76-4434-8A68-C946B0588241}" sibTransId="{E9546970-3A3E-404A-BED4-237F0BFC780C}"/>
    <dgm:cxn modelId="{166E747B-07CA-4719-A6E5-ABD99A462CBE}" type="presOf" srcId="{56126953-6070-4393-8F6B-6129818BC2BE}" destId="{3D46E3DE-48EB-4264-8C15-A46928BE01FE}" srcOrd="0" destOrd="0" presId="urn:microsoft.com/office/officeart/2009/3/layout/IncreasingArrowsProcess"/>
    <dgm:cxn modelId="{BE573403-126E-45D2-A08E-CFBCB3FD8948}" type="presOf" srcId="{3584DFCE-06CE-4C49-A702-58028B0166C1}" destId="{A3D61497-62E3-46FB-B067-FF761DF3B458}" srcOrd="0" destOrd="4" presId="urn:microsoft.com/office/officeart/2009/3/layout/IncreasingArrowsProcess"/>
    <dgm:cxn modelId="{A98A2F6B-412E-4C54-9B3D-69C4294AA571}" type="presOf" srcId="{CDC0A7A5-1252-4094-9226-84691B528C28}" destId="{E0E3EAA1-E545-45A2-80FD-C2C76685AC14}" srcOrd="0" destOrd="0" presId="urn:microsoft.com/office/officeart/2009/3/layout/IncreasingArrowsProcess"/>
    <dgm:cxn modelId="{9E268230-AE4F-4CD9-9002-B18CD5063DA9}" srcId="{CDC0A7A5-1252-4094-9226-84691B528C28}" destId="{8B63DE58-F8B7-4545-B83E-FEC2DAC54356}" srcOrd="2" destOrd="0" parTransId="{5F012475-0334-4007-9069-EA8797AF0B18}" sibTransId="{84D50B86-B1D7-4162-AD45-2F3B2388C59E}"/>
    <dgm:cxn modelId="{1948FAB3-AC77-4F2D-ADE7-B29123534811}" type="presOf" srcId="{04C60581-1258-4882-9EEE-25DEBAC204A5}" destId="{07174A00-89EF-43FF-AFC9-555E4D1E9725}" srcOrd="0" destOrd="2" presId="urn:microsoft.com/office/officeart/2009/3/layout/IncreasingArrowsProcess"/>
    <dgm:cxn modelId="{75CE1C40-3205-4202-989F-93AE497C672B}" srcId="{901DF028-90C8-4AB3-AB70-2C8A110BFF8C}" destId="{E1C750D8-04C9-4102-9612-2C2384DCEBD1}" srcOrd="1" destOrd="0" parTransId="{BC029222-A81F-4950-B624-DB2F95383049}" sibTransId="{7BFC468A-36CC-4E4B-AF38-10C3C1361FA6}"/>
    <dgm:cxn modelId="{C0FEDD97-B358-42ED-AA77-04329D9DB5A3}" type="presOf" srcId="{92F7B536-DADF-40CA-9FB4-76E4E517FCCE}" destId="{A3D61497-62E3-46FB-B067-FF761DF3B458}" srcOrd="0" destOrd="1" presId="urn:microsoft.com/office/officeart/2009/3/layout/IncreasingArrowsProcess"/>
    <dgm:cxn modelId="{1289E52E-E17A-4C50-9CBB-CEF78FEB5815}" srcId="{0430AD7B-3C3C-4284-B420-2DDD91769077}" destId="{6B52398D-DC21-496E-B4D5-B1DADEE45709}" srcOrd="2" destOrd="0" parTransId="{555D1C97-8852-4D54-81FF-2DD1AB773D12}" sibTransId="{29E00E87-56B1-4701-9488-20C9F7C5C81E}"/>
    <dgm:cxn modelId="{207C7CAD-9C82-4EDA-A0BF-4B16A738B1AA}" type="presOf" srcId="{3FADA68B-4561-4B46-B9EB-6CFD25E192FF}" destId="{3D46E3DE-48EB-4264-8C15-A46928BE01FE}" srcOrd="0" destOrd="3" presId="urn:microsoft.com/office/officeart/2009/3/layout/IncreasingArrowsProcess"/>
    <dgm:cxn modelId="{80AB7A6D-E157-4F51-9446-934E0E5AFA4E}" type="presOf" srcId="{6EA317F7-B2F2-4C6D-B8FA-735B5C84B291}" destId="{A3D61497-62E3-46FB-B067-FF761DF3B458}" srcOrd="0" destOrd="2" presId="urn:microsoft.com/office/officeart/2009/3/layout/IncreasingArrowsProcess"/>
    <dgm:cxn modelId="{590FF153-22D9-434C-8ED0-42E482D195D6}" type="presOf" srcId="{E1C750D8-04C9-4102-9612-2C2384DCEBD1}" destId="{3D46E3DE-48EB-4264-8C15-A46928BE01FE}" srcOrd="0" destOrd="1" presId="urn:microsoft.com/office/officeart/2009/3/layout/IncreasingArrowsProcess"/>
    <dgm:cxn modelId="{45AD1398-7D9F-437F-B3F3-BB03752D0F5F}" type="presOf" srcId="{34FAF9F5-5651-4DE3-AAF5-0047CF440DED}" destId="{A3D61497-62E3-46FB-B067-FF761DF3B458}" srcOrd="0" destOrd="3" presId="urn:microsoft.com/office/officeart/2009/3/layout/IncreasingArrowsProcess"/>
    <dgm:cxn modelId="{8D11F538-B7CF-4829-B83A-21112DE78B59}" srcId="{4FA0DF5D-BBE5-41C0-BFAD-7877150C23EF}" destId="{1EF02400-9F48-4F2C-9356-6BB0A767096B}" srcOrd="0" destOrd="0" parTransId="{584210F7-B8E3-4D6D-B53E-BCD4FD3BB2D4}" sibTransId="{A9269722-1897-4FB1-8438-FA3B3C057A4B}"/>
    <dgm:cxn modelId="{1A81081F-BB70-48D2-9AAA-B1EB6A9C9EF1}" srcId="{0430AD7B-3C3C-4284-B420-2DDD91769077}" destId="{20176791-CAFA-427C-9C7F-A3BE36272FCF}" srcOrd="3" destOrd="0" parTransId="{BB02D8BF-B082-4524-92E5-2A13D11B2734}" sibTransId="{F374F917-0C22-4AED-84C4-145F6EA44F07}"/>
    <dgm:cxn modelId="{3178F9DD-DFDE-44A4-B36E-A872C95A015F}" srcId="{187FF091-877C-42D2-9749-DB4E571518AE}" destId="{1CF8AF79-F6B5-4113-9E03-2A3D938C2B13}" srcOrd="0" destOrd="0" parTransId="{153DF3C8-34EE-4ED6-B123-C29CCED48BBE}" sibTransId="{98E13261-44CB-4367-A9C3-41328FA80481}"/>
    <dgm:cxn modelId="{572C74C1-D769-43F5-B73D-C6432B6968EA}" srcId="{4FA0DF5D-BBE5-41C0-BFAD-7877150C23EF}" destId="{04C60581-1258-4882-9EEE-25DEBAC204A5}" srcOrd="2" destOrd="0" parTransId="{03E0F3E7-7200-4FEE-B947-5E1F0CC3DB02}" sibTransId="{F29EBD20-8094-4338-B7EB-CF90A6C0C2D4}"/>
    <dgm:cxn modelId="{90CC8994-0A40-4EC5-BFE8-84967BF2BBB1}" type="presOf" srcId="{4CD13FF3-BFB0-4EE5-8AC9-F3329A49BC5F}" destId="{9B8EAE54-E446-48DE-970A-35EBBF44D366}" srcOrd="0" destOrd="1" presId="urn:microsoft.com/office/officeart/2009/3/layout/IncreasingArrowsProcess"/>
    <dgm:cxn modelId="{13454A56-0477-47D5-B33B-57E7E7603515}" type="presOf" srcId="{1CF8AF79-F6B5-4113-9E03-2A3D938C2B13}" destId="{A3D61497-62E3-46FB-B067-FF761DF3B458}" srcOrd="0" destOrd="0" presId="urn:microsoft.com/office/officeart/2009/3/layout/IncreasingArrowsProcess"/>
    <dgm:cxn modelId="{DCC34CA5-1871-42E3-9C5D-5C9C41E09E73}" type="presOf" srcId="{2CC3F04E-3DCE-434D-B824-0C2E4312AE74}" destId="{07174A00-89EF-43FF-AFC9-555E4D1E9725}" srcOrd="0" destOrd="1" presId="urn:microsoft.com/office/officeart/2009/3/layout/IncreasingArrowsProcess"/>
    <dgm:cxn modelId="{66F5DF38-B520-43D2-A4B0-169701EA044F}" srcId="{187FF091-877C-42D2-9749-DB4E571518AE}" destId="{3584DFCE-06CE-4C49-A702-58028B0166C1}" srcOrd="4" destOrd="0" parTransId="{23F72D12-3391-46CC-914E-6641B5169465}" sibTransId="{A35B69C4-F256-4BF0-ABE0-EBED1EC519CB}"/>
    <dgm:cxn modelId="{22616E5E-0E69-4ACB-B776-AF54B7B955EC}" srcId="{FB2ADCAC-E07D-4A9A-B9BF-ECDAA147BFE6}" destId="{901DF028-90C8-4AB3-AB70-2C8A110BFF8C}" srcOrd="4" destOrd="0" parTransId="{60D85E30-762D-4111-A04B-F6376E7C80B9}" sibTransId="{9ECC2942-ABD6-42B8-9AD0-D2070090E2AA}"/>
    <dgm:cxn modelId="{0D7DF0B1-2FE8-42FC-9DA3-E40F9AA551ED}" type="presOf" srcId="{6B52398D-DC21-496E-B4D5-B1DADEE45709}" destId="{9B8EAE54-E446-48DE-970A-35EBBF44D366}" srcOrd="0" destOrd="2" presId="urn:microsoft.com/office/officeart/2009/3/layout/IncreasingArrowsProcess"/>
    <dgm:cxn modelId="{7235F5D5-1C5C-47DE-8BA1-DBC7BD9C56FF}" srcId="{CDC0A7A5-1252-4094-9226-84691B528C28}" destId="{0BAE1098-7ED8-4F4A-9341-80E73EEBBDD4}" srcOrd="0" destOrd="0" parTransId="{3D4E9F8F-9547-44B9-8F03-85C959FE700D}" sibTransId="{E5F4A1DD-75A4-4589-BCB3-DB85A6D541C6}"/>
    <dgm:cxn modelId="{B25F4D8A-7A0B-4B38-9453-81B162B9C66A}" type="presOf" srcId="{FB2ADCAC-E07D-4A9A-B9BF-ECDAA147BFE6}" destId="{A1FA742B-6E96-450F-8B44-2F19C74D8EF7}" srcOrd="0" destOrd="0" presId="urn:microsoft.com/office/officeart/2009/3/layout/IncreasingArrowsProcess"/>
    <dgm:cxn modelId="{DF443105-9992-4F35-B86E-244BB16D2AA0}" type="presParOf" srcId="{A1FA742B-6E96-450F-8B44-2F19C74D8EF7}" destId="{E0E3EAA1-E545-45A2-80FD-C2C76685AC14}" srcOrd="0" destOrd="0" presId="urn:microsoft.com/office/officeart/2009/3/layout/IncreasingArrowsProcess"/>
    <dgm:cxn modelId="{8A554DC9-702A-4EBF-9743-FD47D4C638AD}" type="presParOf" srcId="{A1FA742B-6E96-450F-8B44-2F19C74D8EF7}" destId="{3D4C1869-CDF2-434B-9915-BAA139030AC3}" srcOrd="1" destOrd="0" presId="urn:microsoft.com/office/officeart/2009/3/layout/IncreasingArrowsProcess"/>
    <dgm:cxn modelId="{22479755-8575-4796-AB87-D2C3619453B0}" type="presParOf" srcId="{A1FA742B-6E96-450F-8B44-2F19C74D8EF7}" destId="{A55233D7-2E99-4E42-935F-607ADA7CBA27}" srcOrd="2" destOrd="0" presId="urn:microsoft.com/office/officeart/2009/3/layout/IncreasingArrowsProcess"/>
    <dgm:cxn modelId="{C28ECA5A-2179-4612-BF7D-B13AE6784D54}" type="presParOf" srcId="{A1FA742B-6E96-450F-8B44-2F19C74D8EF7}" destId="{9B8EAE54-E446-48DE-970A-35EBBF44D366}" srcOrd="3" destOrd="0" presId="urn:microsoft.com/office/officeart/2009/3/layout/IncreasingArrowsProcess"/>
    <dgm:cxn modelId="{744F87A4-279D-43F1-A687-1B1168765B6C}" type="presParOf" srcId="{A1FA742B-6E96-450F-8B44-2F19C74D8EF7}" destId="{00758A7A-712E-488E-85BB-80AF0EAAECDD}" srcOrd="4" destOrd="0" presId="urn:microsoft.com/office/officeart/2009/3/layout/IncreasingArrowsProcess"/>
    <dgm:cxn modelId="{DB4B2E3B-BCC7-48CF-905D-59E8F79372FA}" type="presParOf" srcId="{A1FA742B-6E96-450F-8B44-2F19C74D8EF7}" destId="{A3D61497-62E3-46FB-B067-FF761DF3B458}" srcOrd="5" destOrd="0" presId="urn:microsoft.com/office/officeart/2009/3/layout/IncreasingArrowsProcess"/>
    <dgm:cxn modelId="{DEEDDFF0-6044-4880-BB5D-A2371546AE80}" type="presParOf" srcId="{A1FA742B-6E96-450F-8B44-2F19C74D8EF7}" destId="{80133A82-62DB-4026-AFA6-3D94C7F19417}" srcOrd="6" destOrd="0" presId="urn:microsoft.com/office/officeart/2009/3/layout/IncreasingArrowsProcess"/>
    <dgm:cxn modelId="{F5279AFD-CBB1-44CE-8FDF-AB2DD4F4D027}" type="presParOf" srcId="{A1FA742B-6E96-450F-8B44-2F19C74D8EF7}" destId="{07174A00-89EF-43FF-AFC9-555E4D1E9725}" srcOrd="7" destOrd="0" presId="urn:microsoft.com/office/officeart/2009/3/layout/IncreasingArrowsProcess"/>
    <dgm:cxn modelId="{42B4D4A3-D41D-48A1-8107-20187A263FE3}" type="presParOf" srcId="{A1FA742B-6E96-450F-8B44-2F19C74D8EF7}" destId="{D236BA5A-852E-4D40-ADEB-36E0C85AD4DD}" srcOrd="8" destOrd="0" presId="urn:microsoft.com/office/officeart/2009/3/layout/IncreasingArrowsProcess"/>
    <dgm:cxn modelId="{52928884-3828-4114-90DA-DE89C165C0F7}" type="presParOf" srcId="{A1FA742B-6E96-450F-8B44-2F19C74D8EF7}" destId="{3D46E3DE-48EB-4264-8C15-A46928BE01FE}" srcOrd="9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ED48-8D81-44AD-9CDD-6CB965937E5A}">
      <dsp:nvSpPr>
        <dsp:cNvPr id="0" name=""/>
        <dsp:cNvSpPr/>
      </dsp:nvSpPr>
      <dsp:spPr>
        <a:xfrm>
          <a:off x="56013" y="1123301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Scheduler</a:t>
          </a:r>
          <a:endParaRPr lang="en-US" sz="2200" kern="1200" dirty="0"/>
        </a:p>
      </dsp:txBody>
      <dsp:txXfrm>
        <a:off x="78874" y="1146162"/>
        <a:ext cx="1515349" cy="734813"/>
      </dsp:txXfrm>
    </dsp:sp>
    <dsp:sp modelId="{38115208-EA73-4C96-9673-C5A6110AF6C2}">
      <dsp:nvSpPr>
        <dsp:cNvPr id="0" name=""/>
        <dsp:cNvSpPr/>
      </dsp:nvSpPr>
      <dsp:spPr>
        <a:xfrm rot="18770822">
          <a:off x="1470190" y="1160901"/>
          <a:ext cx="91821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18218" y="16062"/>
              </a:lnTo>
            </a:path>
          </a:pathLst>
        </a:custGeom>
        <a:noFill/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06344" y="1154007"/>
        <a:ext cx="45910" cy="45910"/>
      </dsp:txXfrm>
    </dsp:sp>
    <dsp:sp modelId="{656FDF11-60E6-485F-A2FC-7772D77D7F66}">
      <dsp:nvSpPr>
        <dsp:cNvPr id="0" name=""/>
        <dsp:cNvSpPr/>
      </dsp:nvSpPr>
      <dsp:spPr>
        <a:xfrm>
          <a:off x="2241514" y="450089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New Comic Check</a:t>
          </a:r>
          <a:endParaRPr lang="en-US" sz="2200" kern="1200" dirty="0"/>
        </a:p>
      </dsp:txBody>
      <dsp:txXfrm>
        <a:off x="2264375" y="472950"/>
        <a:ext cx="1515349" cy="734813"/>
      </dsp:txXfrm>
    </dsp:sp>
    <dsp:sp modelId="{57DB0C8C-CDA3-48AD-9333-022361A39176}">
      <dsp:nvSpPr>
        <dsp:cNvPr id="0" name=""/>
        <dsp:cNvSpPr/>
      </dsp:nvSpPr>
      <dsp:spPr>
        <a:xfrm rot="19457599">
          <a:off x="3730306" y="599891"/>
          <a:ext cx="76898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8986" y="16062"/>
              </a:lnTo>
            </a:path>
          </a:pathLst>
        </a:custGeom>
        <a:noFill/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5575" y="596728"/>
        <a:ext cx="38449" cy="38449"/>
      </dsp:txXfrm>
    </dsp:sp>
    <dsp:sp modelId="{AFDE585D-20EE-4A5A-8EC7-AA6D80B0AFB5}">
      <dsp:nvSpPr>
        <dsp:cNvPr id="0" name=""/>
        <dsp:cNvSpPr/>
      </dsp:nvSpPr>
      <dsp:spPr>
        <a:xfrm>
          <a:off x="4427014" y="1281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Compare</a:t>
          </a:r>
          <a:endParaRPr lang="en-US" sz="2200" kern="1200" dirty="0"/>
        </a:p>
      </dsp:txBody>
      <dsp:txXfrm>
        <a:off x="4449875" y="24142"/>
        <a:ext cx="1515349" cy="734813"/>
      </dsp:txXfrm>
    </dsp:sp>
    <dsp:sp modelId="{5B2E1E2E-AF14-45F3-BC1B-28450E24EFD4}">
      <dsp:nvSpPr>
        <dsp:cNvPr id="0" name=""/>
        <dsp:cNvSpPr/>
      </dsp:nvSpPr>
      <dsp:spPr>
        <a:xfrm rot="2142401">
          <a:off x="3730306" y="1048699"/>
          <a:ext cx="76898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8986" y="16062"/>
              </a:lnTo>
            </a:path>
          </a:pathLst>
        </a:custGeom>
        <a:noFill/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5575" y="1045536"/>
        <a:ext cx="38449" cy="38449"/>
      </dsp:txXfrm>
    </dsp:sp>
    <dsp:sp modelId="{27213744-DEAE-45F9-9E65-B04ADA0392E5}">
      <dsp:nvSpPr>
        <dsp:cNvPr id="0" name=""/>
        <dsp:cNvSpPr/>
      </dsp:nvSpPr>
      <dsp:spPr>
        <a:xfrm>
          <a:off x="4427014" y="898897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Store Cache</a:t>
          </a:r>
          <a:endParaRPr lang="en-US" sz="2200" kern="1200" dirty="0"/>
        </a:p>
      </dsp:txBody>
      <dsp:txXfrm>
        <a:off x="4449875" y="921758"/>
        <a:ext cx="1515349" cy="734813"/>
      </dsp:txXfrm>
    </dsp:sp>
    <dsp:sp modelId="{78B17714-CCFE-40B1-908A-756CB64E4A85}">
      <dsp:nvSpPr>
        <dsp:cNvPr id="0" name=""/>
        <dsp:cNvSpPr/>
      </dsp:nvSpPr>
      <dsp:spPr>
        <a:xfrm rot="2829178">
          <a:off x="1470190" y="1834113"/>
          <a:ext cx="91821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18218" y="16062"/>
              </a:lnTo>
            </a:path>
          </a:pathLst>
        </a:custGeom>
        <a:noFill/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06344" y="1827219"/>
        <a:ext cx="45910" cy="45910"/>
      </dsp:txXfrm>
    </dsp:sp>
    <dsp:sp modelId="{8B005139-AE34-4B88-88F4-D4E1ADF8BFFE}">
      <dsp:nvSpPr>
        <dsp:cNvPr id="0" name=""/>
        <dsp:cNvSpPr/>
      </dsp:nvSpPr>
      <dsp:spPr>
        <a:xfrm>
          <a:off x="2241514" y="1796513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History Check</a:t>
          </a:r>
          <a:endParaRPr lang="en-US" sz="2200" kern="1200" dirty="0"/>
        </a:p>
      </dsp:txBody>
      <dsp:txXfrm>
        <a:off x="2264375" y="1819374"/>
        <a:ext cx="1515349" cy="734813"/>
      </dsp:txXfrm>
    </dsp:sp>
    <dsp:sp modelId="{B8B762E7-90ED-4614-825E-0961AA94D2FF}">
      <dsp:nvSpPr>
        <dsp:cNvPr id="0" name=""/>
        <dsp:cNvSpPr/>
      </dsp:nvSpPr>
      <dsp:spPr>
        <a:xfrm>
          <a:off x="3802585" y="2170719"/>
          <a:ext cx="62442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4428" y="16062"/>
              </a:lnTo>
            </a:path>
          </a:pathLst>
        </a:custGeom>
        <a:noFill/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9189" y="2171170"/>
        <a:ext cx="31221" cy="31221"/>
      </dsp:txXfrm>
    </dsp:sp>
    <dsp:sp modelId="{D4B0A269-AEFB-440D-8991-2F875ABF0570}">
      <dsp:nvSpPr>
        <dsp:cNvPr id="0" name=""/>
        <dsp:cNvSpPr/>
      </dsp:nvSpPr>
      <dsp:spPr>
        <a:xfrm>
          <a:off x="4427014" y="1796513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Fetch Cache</a:t>
          </a:r>
          <a:endParaRPr lang="en-US" sz="2200" kern="1200" dirty="0"/>
        </a:p>
      </dsp:txBody>
      <dsp:txXfrm>
        <a:off x="4449875" y="1819374"/>
        <a:ext cx="1515349" cy="734813"/>
      </dsp:txXfrm>
    </dsp:sp>
    <dsp:sp modelId="{ED1EFF00-5CF6-4B1C-9799-B284458018F9}">
      <dsp:nvSpPr>
        <dsp:cNvPr id="0" name=""/>
        <dsp:cNvSpPr/>
      </dsp:nvSpPr>
      <dsp:spPr>
        <a:xfrm>
          <a:off x="5988085" y="2170719"/>
          <a:ext cx="62442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4428" y="16062"/>
              </a:lnTo>
            </a:path>
          </a:pathLst>
        </a:custGeom>
        <a:noFill/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84689" y="2171170"/>
        <a:ext cx="31221" cy="31221"/>
      </dsp:txXfrm>
    </dsp:sp>
    <dsp:sp modelId="{F8930EDA-31C9-4344-ADD5-34594DEC1D97}">
      <dsp:nvSpPr>
        <dsp:cNvPr id="0" name=""/>
        <dsp:cNvSpPr/>
      </dsp:nvSpPr>
      <dsp:spPr>
        <a:xfrm>
          <a:off x="6612514" y="1796513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Cache</a:t>
          </a:r>
          <a:endParaRPr lang="en-US" sz="2200" kern="1200" dirty="0"/>
        </a:p>
      </dsp:txBody>
      <dsp:txXfrm>
        <a:off x="6635375" y="1819374"/>
        <a:ext cx="1515349" cy="734813"/>
      </dsp:txXfrm>
    </dsp:sp>
    <dsp:sp modelId="{333D8A3C-6A95-4353-9386-D4DE914F8470}">
      <dsp:nvSpPr>
        <dsp:cNvPr id="0" name=""/>
        <dsp:cNvSpPr/>
      </dsp:nvSpPr>
      <dsp:spPr>
        <a:xfrm>
          <a:off x="56013" y="2020917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Predictor</a:t>
          </a:r>
          <a:endParaRPr lang="en-US" sz="2200" kern="1200" dirty="0"/>
        </a:p>
      </dsp:txBody>
      <dsp:txXfrm>
        <a:off x="78874" y="2043778"/>
        <a:ext cx="1515349" cy="734813"/>
      </dsp:txXfrm>
    </dsp:sp>
    <dsp:sp modelId="{EF9BF24D-BA73-4AB2-B8B4-79EFCE174D77}">
      <dsp:nvSpPr>
        <dsp:cNvPr id="0" name=""/>
        <dsp:cNvSpPr/>
      </dsp:nvSpPr>
      <dsp:spPr>
        <a:xfrm>
          <a:off x="56013" y="3142937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HTTP Listener</a:t>
          </a:r>
          <a:endParaRPr lang="en-US" sz="2200" kern="1200" dirty="0"/>
        </a:p>
      </dsp:txBody>
      <dsp:txXfrm>
        <a:off x="78874" y="3165798"/>
        <a:ext cx="1515349" cy="734813"/>
      </dsp:txXfrm>
    </dsp:sp>
    <dsp:sp modelId="{545C5545-18F6-4D89-8342-17A1ED3E995E}">
      <dsp:nvSpPr>
        <dsp:cNvPr id="0" name=""/>
        <dsp:cNvSpPr/>
      </dsp:nvSpPr>
      <dsp:spPr>
        <a:xfrm rot="19457599">
          <a:off x="1544806" y="3292739"/>
          <a:ext cx="76898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8986" y="16062"/>
              </a:lnTo>
            </a:path>
          </a:pathLst>
        </a:custGeom>
        <a:noFill/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10075" y="3289577"/>
        <a:ext cx="38449" cy="38449"/>
      </dsp:txXfrm>
    </dsp:sp>
    <dsp:sp modelId="{B237FE70-61A9-4DB9-AFB9-793DB330E442}">
      <dsp:nvSpPr>
        <dsp:cNvPr id="0" name=""/>
        <dsp:cNvSpPr/>
      </dsp:nvSpPr>
      <dsp:spPr>
        <a:xfrm>
          <a:off x="2241514" y="2694129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HTML Parser</a:t>
          </a:r>
          <a:endParaRPr lang="en-US" sz="2200" kern="1200" dirty="0"/>
        </a:p>
      </dsp:txBody>
      <dsp:txXfrm>
        <a:off x="2264375" y="2716990"/>
        <a:ext cx="1515349" cy="734813"/>
      </dsp:txXfrm>
    </dsp:sp>
    <dsp:sp modelId="{89AB91CB-6A69-464E-88DD-CD894DBDB005}">
      <dsp:nvSpPr>
        <dsp:cNvPr id="0" name=""/>
        <dsp:cNvSpPr/>
      </dsp:nvSpPr>
      <dsp:spPr>
        <a:xfrm rot="2142401">
          <a:off x="1544806" y="3741547"/>
          <a:ext cx="76898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8986" y="16062"/>
              </a:lnTo>
            </a:path>
          </a:pathLst>
        </a:custGeom>
        <a:noFill/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10075" y="3738385"/>
        <a:ext cx="38449" cy="38449"/>
      </dsp:txXfrm>
    </dsp:sp>
    <dsp:sp modelId="{E66C17E0-DD6D-4EB4-8055-24CF70B27A4A}">
      <dsp:nvSpPr>
        <dsp:cNvPr id="0" name=""/>
        <dsp:cNvSpPr/>
      </dsp:nvSpPr>
      <dsp:spPr>
        <a:xfrm>
          <a:off x="2241514" y="3591745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HTTP Fetch</a:t>
          </a:r>
          <a:endParaRPr lang="en-US" sz="2200" kern="1200" dirty="0"/>
        </a:p>
      </dsp:txBody>
      <dsp:txXfrm>
        <a:off x="2264375" y="3614606"/>
        <a:ext cx="1515349" cy="734813"/>
      </dsp:txXfrm>
    </dsp:sp>
    <dsp:sp modelId="{678343A8-D487-43C1-AF64-4112243DDFB9}">
      <dsp:nvSpPr>
        <dsp:cNvPr id="0" name=""/>
        <dsp:cNvSpPr/>
      </dsp:nvSpPr>
      <dsp:spPr>
        <a:xfrm>
          <a:off x="3802585" y="3965951"/>
          <a:ext cx="62442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4428" y="16062"/>
              </a:lnTo>
            </a:path>
          </a:pathLst>
        </a:custGeom>
        <a:noFill/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9189" y="3966403"/>
        <a:ext cx="31221" cy="31221"/>
      </dsp:txXfrm>
    </dsp:sp>
    <dsp:sp modelId="{CF2F9774-C378-403F-A2F3-292C237FB319}">
      <dsp:nvSpPr>
        <dsp:cNvPr id="0" name=""/>
        <dsp:cNvSpPr/>
      </dsp:nvSpPr>
      <dsp:spPr>
        <a:xfrm>
          <a:off x="4427014" y="3591745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Fetch Web</a:t>
          </a:r>
          <a:endParaRPr lang="en-US" sz="2200" kern="1200" dirty="0"/>
        </a:p>
      </dsp:txBody>
      <dsp:txXfrm>
        <a:off x="4449875" y="3614606"/>
        <a:ext cx="1515349" cy="734813"/>
      </dsp:txXfrm>
    </dsp:sp>
    <dsp:sp modelId="{E8731772-0265-4433-BBE7-550EA133D9D9}">
      <dsp:nvSpPr>
        <dsp:cNvPr id="0" name=""/>
        <dsp:cNvSpPr/>
      </dsp:nvSpPr>
      <dsp:spPr>
        <a:xfrm>
          <a:off x="5988085" y="3965951"/>
          <a:ext cx="62442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4428" y="16062"/>
              </a:lnTo>
            </a:path>
          </a:pathLst>
        </a:custGeom>
        <a:noFill/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84689" y="3966403"/>
        <a:ext cx="31221" cy="31221"/>
      </dsp:txXfrm>
    </dsp:sp>
    <dsp:sp modelId="{39B008C9-5746-4617-9AF4-B9A5E5551CB8}">
      <dsp:nvSpPr>
        <dsp:cNvPr id="0" name=""/>
        <dsp:cNvSpPr/>
      </dsp:nvSpPr>
      <dsp:spPr>
        <a:xfrm>
          <a:off x="6612514" y="3591745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Web</a:t>
          </a:r>
          <a:endParaRPr lang="en-US" sz="2200" kern="1200" dirty="0"/>
        </a:p>
      </dsp:txBody>
      <dsp:txXfrm>
        <a:off x="6635375" y="3614606"/>
        <a:ext cx="1515349" cy="7348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ED48-8D81-44AD-9CDD-6CB965937E5A}">
      <dsp:nvSpPr>
        <dsp:cNvPr id="0" name=""/>
        <dsp:cNvSpPr/>
      </dsp:nvSpPr>
      <dsp:spPr>
        <a:xfrm>
          <a:off x="56013" y="1123301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Scheduler</a:t>
          </a:r>
          <a:endParaRPr lang="en-US" sz="2200" kern="1200" dirty="0"/>
        </a:p>
      </dsp:txBody>
      <dsp:txXfrm>
        <a:off x="78874" y="1146162"/>
        <a:ext cx="1515349" cy="734813"/>
      </dsp:txXfrm>
    </dsp:sp>
    <dsp:sp modelId="{38115208-EA73-4C96-9673-C5A6110AF6C2}">
      <dsp:nvSpPr>
        <dsp:cNvPr id="0" name=""/>
        <dsp:cNvSpPr/>
      </dsp:nvSpPr>
      <dsp:spPr>
        <a:xfrm rot="18770822">
          <a:off x="1470190" y="1160901"/>
          <a:ext cx="91821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18218" y="16062"/>
              </a:lnTo>
            </a:path>
          </a:pathLst>
        </a:custGeom>
        <a:noFill/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06344" y="1154007"/>
        <a:ext cx="45910" cy="45910"/>
      </dsp:txXfrm>
    </dsp:sp>
    <dsp:sp modelId="{656FDF11-60E6-485F-A2FC-7772D77D7F66}">
      <dsp:nvSpPr>
        <dsp:cNvPr id="0" name=""/>
        <dsp:cNvSpPr/>
      </dsp:nvSpPr>
      <dsp:spPr>
        <a:xfrm>
          <a:off x="2241514" y="450089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New Comic Check</a:t>
          </a:r>
          <a:endParaRPr lang="en-US" sz="2200" kern="1200" dirty="0"/>
        </a:p>
      </dsp:txBody>
      <dsp:txXfrm>
        <a:off x="2264375" y="472950"/>
        <a:ext cx="1515349" cy="734813"/>
      </dsp:txXfrm>
    </dsp:sp>
    <dsp:sp modelId="{57DB0C8C-CDA3-48AD-9333-022361A39176}">
      <dsp:nvSpPr>
        <dsp:cNvPr id="0" name=""/>
        <dsp:cNvSpPr/>
      </dsp:nvSpPr>
      <dsp:spPr>
        <a:xfrm rot="19457599">
          <a:off x="3730306" y="599891"/>
          <a:ext cx="76898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8986" y="16062"/>
              </a:lnTo>
            </a:path>
          </a:pathLst>
        </a:custGeom>
        <a:noFill/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5575" y="596728"/>
        <a:ext cx="38449" cy="38449"/>
      </dsp:txXfrm>
    </dsp:sp>
    <dsp:sp modelId="{AFDE585D-20EE-4A5A-8EC7-AA6D80B0AFB5}">
      <dsp:nvSpPr>
        <dsp:cNvPr id="0" name=""/>
        <dsp:cNvSpPr/>
      </dsp:nvSpPr>
      <dsp:spPr>
        <a:xfrm>
          <a:off x="4427014" y="1281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Compare</a:t>
          </a:r>
          <a:endParaRPr lang="en-US" sz="2200" kern="1200" dirty="0"/>
        </a:p>
      </dsp:txBody>
      <dsp:txXfrm>
        <a:off x="4449875" y="24142"/>
        <a:ext cx="1515349" cy="734813"/>
      </dsp:txXfrm>
    </dsp:sp>
    <dsp:sp modelId="{5B2E1E2E-AF14-45F3-BC1B-28450E24EFD4}">
      <dsp:nvSpPr>
        <dsp:cNvPr id="0" name=""/>
        <dsp:cNvSpPr/>
      </dsp:nvSpPr>
      <dsp:spPr>
        <a:xfrm rot="2142401">
          <a:off x="3730306" y="1048699"/>
          <a:ext cx="76898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8986" y="16062"/>
              </a:lnTo>
            </a:path>
          </a:pathLst>
        </a:custGeom>
        <a:noFill/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5575" y="1045536"/>
        <a:ext cx="38449" cy="38449"/>
      </dsp:txXfrm>
    </dsp:sp>
    <dsp:sp modelId="{27213744-DEAE-45F9-9E65-B04ADA0392E5}">
      <dsp:nvSpPr>
        <dsp:cNvPr id="0" name=""/>
        <dsp:cNvSpPr/>
      </dsp:nvSpPr>
      <dsp:spPr>
        <a:xfrm>
          <a:off x="4427014" y="898897"/>
          <a:ext cx="1561071" cy="7805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1000"/>
              </a:schemeClr>
            </a:gs>
            <a:gs pos="68000">
              <a:schemeClr val="accent1">
                <a:tint val="77000"/>
              </a:schemeClr>
            </a:gs>
            <a:gs pos="81000">
              <a:schemeClr val="accent1">
                <a:tint val="79000"/>
              </a:schemeClr>
            </a:gs>
            <a:gs pos="86000">
              <a:schemeClr val="accent1">
                <a:tint val="73000"/>
              </a:schemeClr>
            </a:gs>
            <a:gs pos="100000">
              <a:schemeClr val="accent1">
                <a:tint val="35000"/>
              </a:schemeClr>
            </a:gs>
          </a:gsLst>
          <a:lin ang="5400000" scaled="1"/>
        </a:gradFill>
        <a:ln w="9525" cap="flat" cmpd="sng" algn="ctr">
          <a:solidFill>
            <a:schemeClr val="accent1">
              <a:shade val="60000"/>
              <a:satMod val="300000"/>
            </a:schemeClr>
          </a:solidFill>
          <a:prstDash val="solid"/>
        </a:ln>
        <a:effectLst>
          <a:glow rad="63500">
            <a:schemeClr val="accent1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Store Cache</a:t>
          </a:r>
          <a:endParaRPr lang="en-US" sz="2200" kern="1200" dirty="0"/>
        </a:p>
      </dsp:txBody>
      <dsp:txXfrm>
        <a:off x="4449875" y="921758"/>
        <a:ext cx="1515349" cy="734813"/>
      </dsp:txXfrm>
    </dsp:sp>
    <dsp:sp modelId="{78B17714-CCFE-40B1-908A-756CB64E4A85}">
      <dsp:nvSpPr>
        <dsp:cNvPr id="0" name=""/>
        <dsp:cNvSpPr/>
      </dsp:nvSpPr>
      <dsp:spPr>
        <a:xfrm rot="2829178">
          <a:off x="1470190" y="1834113"/>
          <a:ext cx="91821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18218" y="16062"/>
              </a:lnTo>
            </a:path>
          </a:pathLst>
        </a:custGeom>
        <a:noFill/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06344" y="1827219"/>
        <a:ext cx="45910" cy="45910"/>
      </dsp:txXfrm>
    </dsp:sp>
    <dsp:sp modelId="{8B005139-AE34-4B88-88F4-D4E1ADF8BFFE}">
      <dsp:nvSpPr>
        <dsp:cNvPr id="0" name=""/>
        <dsp:cNvSpPr/>
      </dsp:nvSpPr>
      <dsp:spPr>
        <a:xfrm>
          <a:off x="2241514" y="1796513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History Check</a:t>
          </a:r>
          <a:endParaRPr lang="en-US" sz="2200" kern="1200" dirty="0"/>
        </a:p>
      </dsp:txBody>
      <dsp:txXfrm>
        <a:off x="2264375" y="1819374"/>
        <a:ext cx="1515349" cy="734813"/>
      </dsp:txXfrm>
    </dsp:sp>
    <dsp:sp modelId="{B8B762E7-90ED-4614-825E-0961AA94D2FF}">
      <dsp:nvSpPr>
        <dsp:cNvPr id="0" name=""/>
        <dsp:cNvSpPr/>
      </dsp:nvSpPr>
      <dsp:spPr>
        <a:xfrm>
          <a:off x="3802585" y="2170719"/>
          <a:ext cx="62442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4428" y="16062"/>
              </a:lnTo>
            </a:path>
          </a:pathLst>
        </a:custGeom>
        <a:noFill/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9189" y="2171170"/>
        <a:ext cx="31221" cy="31221"/>
      </dsp:txXfrm>
    </dsp:sp>
    <dsp:sp modelId="{D4B0A269-AEFB-440D-8991-2F875ABF0570}">
      <dsp:nvSpPr>
        <dsp:cNvPr id="0" name=""/>
        <dsp:cNvSpPr/>
      </dsp:nvSpPr>
      <dsp:spPr>
        <a:xfrm>
          <a:off x="4427014" y="1796513"/>
          <a:ext cx="1561071" cy="7805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1000"/>
              </a:schemeClr>
            </a:gs>
            <a:gs pos="68000">
              <a:schemeClr val="accent1">
                <a:tint val="77000"/>
              </a:schemeClr>
            </a:gs>
            <a:gs pos="81000">
              <a:schemeClr val="accent1">
                <a:tint val="79000"/>
              </a:schemeClr>
            </a:gs>
            <a:gs pos="86000">
              <a:schemeClr val="accent1">
                <a:tint val="73000"/>
              </a:schemeClr>
            </a:gs>
            <a:gs pos="100000">
              <a:schemeClr val="accent1">
                <a:tint val="35000"/>
              </a:schemeClr>
            </a:gs>
          </a:gsLst>
          <a:lin ang="5400000" scaled="1"/>
        </a:gradFill>
        <a:ln w="9525" cap="flat" cmpd="sng" algn="ctr">
          <a:solidFill>
            <a:schemeClr val="accent1">
              <a:shade val="60000"/>
              <a:satMod val="300000"/>
            </a:schemeClr>
          </a:solidFill>
          <a:prstDash val="solid"/>
        </a:ln>
        <a:effectLst>
          <a:glow rad="63500">
            <a:schemeClr val="accent1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Fetch Cache</a:t>
          </a:r>
          <a:endParaRPr lang="en-US" sz="2200" kern="1200" dirty="0"/>
        </a:p>
      </dsp:txBody>
      <dsp:txXfrm>
        <a:off x="4449875" y="1819374"/>
        <a:ext cx="1515349" cy="734813"/>
      </dsp:txXfrm>
    </dsp:sp>
    <dsp:sp modelId="{ED1EFF00-5CF6-4B1C-9799-B284458018F9}">
      <dsp:nvSpPr>
        <dsp:cNvPr id="0" name=""/>
        <dsp:cNvSpPr/>
      </dsp:nvSpPr>
      <dsp:spPr>
        <a:xfrm>
          <a:off x="5988085" y="2170719"/>
          <a:ext cx="62442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4428" y="16062"/>
              </a:lnTo>
            </a:path>
          </a:pathLst>
        </a:custGeom>
        <a:noFill/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84689" y="2171170"/>
        <a:ext cx="31221" cy="31221"/>
      </dsp:txXfrm>
    </dsp:sp>
    <dsp:sp modelId="{F8930EDA-31C9-4344-ADD5-34594DEC1D97}">
      <dsp:nvSpPr>
        <dsp:cNvPr id="0" name=""/>
        <dsp:cNvSpPr/>
      </dsp:nvSpPr>
      <dsp:spPr>
        <a:xfrm>
          <a:off x="6612514" y="1796513"/>
          <a:ext cx="1561071" cy="7805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1000"/>
              </a:schemeClr>
            </a:gs>
            <a:gs pos="68000">
              <a:schemeClr val="accent1">
                <a:tint val="77000"/>
              </a:schemeClr>
            </a:gs>
            <a:gs pos="81000">
              <a:schemeClr val="accent1">
                <a:tint val="79000"/>
              </a:schemeClr>
            </a:gs>
            <a:gs pos="86000">
              <a:schemeClr val="accent1">
                <a:tint val="73000"/>
              </a:schemeClr>
            </a:gs>
            <a:gs pos="100000">
              <a:schemeClr val="accent1">
                <a:tint val="35000"/>
              </a:schemeClr>
            </a:gs>
          </a:gsLst>
          <a:lin ang="5400000" scaled="1"/>
        </a:gradFill>
        <a:ln w="9525" cap="flat" cmpd="sng" algn="ctr">
          <a:solidFill>
            <a:schemeClr val="accent1">
              <a:shade val="60000"/>
              <a:satMod val="300000"/>
            </a:schemeClr>
          </a:solidFill>
          <a:prstDash val="solid"/>
        </a:ln>
        <a:effectLst>
          <a:glow rad="63500">
            <a:schemeClr val="accent1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Cache</a:t>
          </a:r>
          <a:endParaRPr lang="en-US" sz="2200" kern="1200" dirty="0"/>
        </a:p>
      </dsp:txBody>
      <dsp:txXfrm>
        <a:off x="6635375" y="1819374"/>
        <a:ext cx="1515349" cy="734813"/>
      </dsp:txXfrm>
    </dsp:sp>
    <dsp:sp modelId="{333D8A3C-6A95-4353-9386-D4DE914F8470}">
      <dsp:nvSpPr>
        <dsp:cNvPr id="0" name=""/>
        <dsp:cNvSpPr/>
      </dsp:nvSpPr>
      <dsp:spPr>
        <a:xfrm>
          <a:off x="56013" y="2020917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Predictor</a:t>
          </a:r>
          <a:endParaRPr lang="en-US" sz="2200" kern="1200" dirty="0"/>
        </a:p>
      </dsp:txBody>
      <dsp:txXfrm>
        <a:off x="78874" y="2043778"/>
        <a:ext cx="1515349" cy="734813"/>
      </dsp:txXfrm>
    </dsp:sp>
    <dsp:sp modelId="{EF9BF24D-BA73-4AB2-B8B4-79EFCE174D77}">
      <dsp:nvSpPr>
        <dsp:cNvPr id="0" name=""/>
        <dsp:cNvSpPr/>
      </dsp:nvSpPr>
      <dsp:spPr>
        <a:xfrm>
          <a:off x="56013" y="3142937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HTTP Listener</a:t>
          </a:r>
          <a:endParaRPr lang="en-US" sz="2200" kern="1200" dirty="0"/>
        </a:p>
      </dsp:txBody>
      <dsp:txXfrm>
        <a:off x="78874" y="3165798"/>
        <a:ext cx="1515349" cy="734813"/>
      </dsp:txXfrm>
    </dsp:sp>
    <dsp:sp modelId="{545C5545-18F6-4D89-8342-17A1ED3E995E}">
      <dsp:nvSpPr>
        <dsp:cNvPr id="0" name=""/>
        <dsp:cNvSpPr/>
      </dsp:nvSpPr>
      <dsp:spPr>
        <a:xfrm rot="19457599">
          <a:off x="1544806" y="3292739"/>
          <a:ext cx="76898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8986" y="16062"/>
              </a:lnTo>
            </a:path>
          </a:pathLst>
        </a:custGeom>
        <a:noFill/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10075" y="3289577"/>
        <a:ext cx="38449" cy="38449"/>
      </dsp:txXfrm>
    </dsp:sp>
    <dsp:sp modelId="{B237FE70-61A9-4DB9-AFB9-793DB330E442}">
      <dsp:nvSpPr>
        <dsp:cNvPr id="0" name=""/>
        <dsp:cNvSpPr/>
      </dsp:nvSpPr>
      <dsp:spPr>
        <a:xfrm>
          <a:off x="2241514" y="2694129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HTML Parser</a:t>
          </a:r>
          <a:endParaRPr lang="en-US" sz="2200" kern="1200" dirty="0"/>
        </a:p>
      </dsp:txBody>
      <dsp:txXfrm>
        <a:off x="2264375" y="2716990"/>
        <a:ext cx="1515349" cy="734813"/>
      </dsp:txXfrm>
    </dsp:sp>
    <dsp:sp modelId="{89AB91CB-6A69-464E-88DD-CD894DBDB005}">
      <dsp:nvSpPr>
        <dsp:cNvPr id="0" name=""/>
        <dsp:cNvSpPr/>
      </dsp:nvSpPr>
      <dsp:spPr>
        <a:xfrm rot="2142401">
          <a:off x="1544806" y="3741547"/>
          <a:ext cx="76898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8986" y="16062"/>
              </a:lnTo>
            </a:path>
          </a:pathLst>
        </a:custGeom>
        <a:noFill/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10075" y="3738385"/>
        <a:ext cx="38449" cy="38449"/>
      </dsp:txXfrm>
    </dsp:sp>
    <dsp:sp modelId="{E66C17E0-DD6D-4EB4-8055-24CF70B27A4A}">
      <dsp:nvSpPr>
        <dsp:cNvPr id="0" name=""/>
        <dsp:cNvSpPr/>
      </dsp:nvSpPr>
      <dsp:spPr>
        <a:xfrm>
          <a:off x="2241514" y="3591745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HTTP Fetch</a:t>
          </a:r>
          <a:endParaRPr lang="en-US" sz="2200" kern="1200" dirty="0"/>
        </a:p>
      </dsp:txBody>
      <dsp:txXfrm>
        <a:off x="2264375" y="3614606"/>
        <a:ext cx="1515349" cy="734813"/>
      </dsp:txXfrm>
    </dsp:sp>
    <dsp:sp modelId="{678343A8-D487-43C1-AF64-4112243DDFB9}">
      <dsp:nvSpPr>
        <dsp:cNvPr id="0" name=""/>
        <dsp:cNvSpPr/>
      </dsp:nvSpPr>
      <dsp:spPr>
        <a:xfrm>
          <a:off x="3802585" y="3965951"/>
          <a:ext cx="62442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4428" y="16062"/>
              </a:lnTo>
            </a:path>
          </a:pathLst>
        </a:custGeom>
        <a:noFill/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9189" y="3966403"/>
        <a:ext cx="31221" cy="31221"/>
      </dsp:txXfrm>
    </dsp:sp>
    <dsp:sp modelId="{CF2F9774-C378-403F-A2F3-292C237FB319}">
      <dsp:nvSpPr>
        <dsp:cNvPr id="0" name=""/>
        <dsp:cNvSpPr/>
      </dsp:nvSpPr>
      <dsp:spPr>
        <a:xfrm>
          <a:off x="4427014" y="3591745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Fetch Web</a:t>
          </a:r>
          <a:endParaRPr lang="en-US" sz="2200" kern="1200" dirty="0"/>
        </a:p>
      </dsp:txBody>
      <dsp:txXfrm>
        <a:off x="4449875" y="3614606"/>
        <a:ext cx="1515349" cy="734813"/>
      </dsp:txXfrm>
    </dsp:sp>
    <dsp:sp modelId="{E8731772-0265-4433-BBE7-550EA133D9D9}">
      <dsp:nvSpPr>
        <dsp:cNvPr id="0" name=""/>
        <dsp:cNvSpPr/>
      </dsp:nvSpPr>
      <dsp:spPr>
        <a:xfrm>
          <a:off x="5988085" y="3965951"/>
          <a:ext cx="62442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4428" y="16062"/>
              </a:lnTo>
            </a:path>
          </a:pathLst>
        </a:custGeom>
        <a:noFill/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84689" y="3966403"/>
        <a:ext cx="31221" cy="31221"/>
      </dsp:txXfrm>
    </dsp:sp>
    <dsp:sp modelId="{39B008C9-5746-4617-9AF4-B9A5E5551CB8}">
      <dsp:nvSpPr>
        <dsp:cNvPr id="0" name=""/>
        <dsp:cNvSpPr/>
      </dsp:nvSpPr>
      <dsp:spPr>
        <a:xfrm>
          <a:off x="6612514" y="3591745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Web</a:t>
          </a:r>
          <a:endParaRPr lang="en-US" sz="2200" kern="1200" dirty="0"/>
        </a:p>
      </dsp:txBody>
      <dsp:txXfrm>
        <a:off x="6635375" y="3614606"/>
        <a:ext cx="1515349" cy="7348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ED48-8D81-44AD-9CDD-6CB965937E5A}">
      <dsp:nvSpPr>
        <dsp:cNvPr id="0" name=""/>
        <dsp:cNvSpPr/>
      </dsp:nvSpPr>
      <dsp:spPr>
        <a:xfrm>
          <a:off x="56013" y="1123301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Scheduler</a:t>
          </a:r>
          <a:endParaRPr lang="en-US" sz="2200" kern="1200" dirty="0"/>
        </a:p>
      </dsp:txBody>
      <dsp:txXfrm>
        <a:off x="78874" y="1146162"/>
        <a:ext cx="1515349" cy="734813"/>
      </dsp:txXfrm>
    </dsp:sp>
    <dsp:sp modelId="{38115208-EA73-4C96-9673-C5A6110AF6C2}">
      <dsp:nvSpPr>
        <dsp:cNvPr id="0" name=""/>
        <dsp:cNvSpPr/>
      </dsp:nvSpPr>
      <dsp:spPr>
        <a:xfrm rot="18770822">
          <a:off x="1470190" y="1160901"/>
          <a:ext cx="91821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18218" y="16062"/>
              </a:lnTo>
            </a:path>
          </a:pathLst>
        </a:custGeom>
        <a:noFill/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06344" y="1154007"/>
        <a:ext cx="45910" cy="45910"/>
      </dsp:txXfrm>
    </dsp:sp>
    <dsp:sp modelId="{656FDF11-60E6-485F-A2FC-7772D77D7F66}">
      <dsp:nvSpPr>
        <dsp:cNvPr id="0" name=""/>
        <dsp:cNvSpPr/>
      </dsp:nvSpPr>
      <dsp:spPr>
        <a:xfrm>
          <a:off x="2241514" y="450089"/>
          <a:ext cx="1561071" cy="7805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1000"/>
              </a:schemeClr>
            </a:gs>
            <a:gs pos="68000">
              <a:schemeClr val="accent1">
                <a:tint val="77000"/>
              </a:schemeClr>
            </a:gs>
            <a:gs pos="81000">
              <a:schemeClr val="accent1">
                <a:tint val="79000"/>
              </a:schemeClr>
            </a:gs>
            <a:gs pos="86000">
              <a:schemeClr val="accent1">
                <a:tint val="73000"/>
              </a:schemeClr>
            </a:gs>
            <a:gs pos="100000">
              <a:schemeClr val="accent1">
                <a:tint val="35000"/>
              </a:schemeClr>
            </a:gs>
          </a:gsLst>
          <a:lin ang="5400000" scaled="1"/>
        </a:gradFill>
        <a:ln w="9525" cap="flat" cmpd="sng" algn="ctr">
          <a:solidFill>
            <a:schemeClr val="accent1">
              <a:shade val="60000"/>
              <a:satMod val="300000"/>
            </a:schemeClr>
          </a:solidFill>
          <a:prstDash val="solid"/>
        </a:ln>
        <a:effectLst>
          <a:glow rad="63500">
            <a:schemeClr val="accent1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New Comic Check</a:t>
          </a:r>
          <a:endParaRPr lang="en-US" sz="2200" kern="1200" dirty="0"/>
        </a:p>
      </dsp:txBody>
      <dsp:txXfrm>
        <a:off x="2264375" y="472950"/>
        <a:ext cx="1515349" cy="734813"/>
      </dsp:txXfrm>
    </dsp:sp>
    <dsp:sp modelId="{57DB0C8C-CDA3-48AD-9333-022361A39176}">
      <dsp:nvSpPr>
        <dsp:cNvPr id="0" name=""/>
        <dsp:cNvSpPr/>
      </dsp:nvSpPr>
      <dsp:spPr>
        <a:xfrm rot="19457599">
          <a:off x="3730306" y="599891"/>
          <a:ext cx="76898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8986" y="16062"/>
              </a:lnTo>
            </a:path>
          </a:pathLst>
        </a:custGeom>
        <a:noFill/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5575" y="596728"/>
        <a:ext cx="38449" cy="38449"/>
      </dsp:txXfrm>
    </dsp:sp>
    <dsp:sp modelId="{AFDE585D-20EE-4A5A-8EC7-AA6D80B0AFB5}">
      <dsp:nvSpPr>
        <dsp:cNvPr id="0" name=""/>
        <dsp:cNvSpPr/>
      </dsp:nvSpPr>
      <dsp:spPr>
        <a:xfrm>
          <a:off x="4427014" y="1281"/>
          <a:ext cx="1561071" cy="7805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1000"/>
              </a:schemeClr>
            </a:gs>
            <a:gs pos="68000">
              <a:schemeClr val="accent1">
                <a:tint val="77000"/>
              </a:schemeClr>
            </a:gs>
            <a:gs pos="81000">
              <a:schemeClr val="accent1">
                <a:tint val="79000"/>
              </a:schemeClr>
            </a:gs>
            <a:gs pos="86000">
              <a:schemeClr val="accent1">
                <a:tint val="73000"/>
              </a:schemeClr>
            </a:gs>
            <a:gs pos="100000">
              <a:schemeClr val="accent1">
                <a:tint val="35000"/>
              </a:schemeClr>
            </a:gs>
          </a:gsLst>
          <a:lin ang="5400000" scaled="1"/>
        </a:gradFill>
        <a:ln w="9525" cap="flat" cmpd="sng" algn="ctr">
          <a:solidFill>
            <a:schemeClr val="accent1">
              <a:shade val="60000"/>
              <a:satMod val="300000"/>
            </a:schemeClr>
          </a:solidFill>
          <a:prstDash val="solid"/>
        </a:ln>
        <a:effectLst>
          <a:glow rad="63500">
            <a:schemeClr val="accent1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Compare</a:t>
          </a:r>
          <a:endParaRPr lang="en-US" sz="2200" kern="1200" dirty="0"/>
        </a:p>
      </dsp:txBody>
      <dsp:txXfrm>
        <a:off x="4449875" y="24142"/>
        <a:ext cx="1515349" cy="734813"/>
      </dsp:txXfrm>
    </dsp:sp>
    <dsp:sp modelId="{5B2E1E2E-AF14-45F3-BC1B-28450E24EFD4}">
      <dsp:nvSpPr>
        <dsp:cNvPr id="0" name=""/>
        <dsp:cNvSpPr/>
      </dsp:nvSpPr>
      <dsp:spPr>
        <a:xfrm rot="2142401">
          <a:off x="3730306" y="1048699"/>
          <a:ext cx="76898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8986" y="16062"/>
              </a:lnTo>
            </a:path>
          </a:pathLst>
        </a:custGeom>
        <a:noFill/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5575" y="1045536"/>
        <a:ext cx="38449" cy="38449"/>
      </dsp:txXfrm>
    </dsp:sp>
    <dsp:sp modelId="{27213744-DEAE-45F9-9E65-B04ADA0392E5}">
      <dsp:nvSpPr>
        <dsp:cNvPr id="0" name=""/>
        <dsp:cNvSpPr/>
      </dsp:nvSpPr>
      <dsp:spPr>
        <a:xfrm>
          <a:off x="4427014" y="898897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Store Cache</a:t>
          </a:r>
          <a:endParaRPr lang="en-US" sz="2200" kern="1200" dirty="0"/>
        </a:p>
      </dsp:txBody>
      <dsp:txXfrm>
        <a:off x="4449875" y="921758"/>
        <a:ext cx="1515349" cy="734813"/>
      </dsp:txXfrm>
    </dsp:sp>
    <dsp:sp modelId="{78B17714-CCFE-40B1-908A-756CB64E4A85}">
      <dsp:nvSpPr>
        <dsp:cNvPr id="0" name=""/>
        <dsp:cNvSpPr/>
      </dsp:nvSpPr>
      <dsp:spPr>
        <a:xfrm rot="2829178">
          <a:off x="1470190" y="1834113"/>
          <a:ext cx="91821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18218" y="16062"/>
              </a:lnTo>
            </a:path>
          </a:pathLst>
        </a:custGeom>
        <a:noFill/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06344" y="1827219"/>
        <a:ext cx="45910" cy="45910"/>
      </dsp:txXfrm>
    </dsp:sp>
    <dsp:sp modelId="{8B005139-AE34-4B88-88F4-D4E1ADF8BFFE}">
      <dsp:nvSpPr>
        <dsp:cNvPr id="0" name=""/>
        <dsp:cNvSpPr/>
      </dsp:nvSpPr>
      <dsp:spPr>
        <a:xfrm>
          <a:off x="2241514" y="1796513"/>
          <a:ext cx="1561071" cy="7805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1000"/>
              </a:schemeClr>
            </a:gs>
            <a:gs pos="68000">
              <a:schemeClr val="accent1">
                <a:tint val="77000"/>
              </a:schemeClr>
            </a:gs>
            <a:gs pos="81000">
              <a:schemeClr val="accent1">
                <a:tint val="79000"/>
              </a:schemeClr>
            </a:gs>
            <a:gs pos="86000">
              <a:schemeClr val="accent1">
                <a:tint val="73000"/>
              </a:schemeClr>
            </a:gs>
            <a:gs pos="100000">
              <a:schemeClr val="accent1">
                <a:tint val="35000"/>
              </a:schemeClr>
            </a:gs>
          </a:gsLst>
          <a:lin ang="5400000" scaled="1"/>
        </a:gradFill>
        <a:ln w="9525" cap="flat" cmpd="sng" algn="ctr">
          <a:solidFill>
            <a:schemeClr val="accent1">
              <a:shade val="60000"/>
              <a:satMod val="300000"/>
            </a:schemeClr>
          </a:solidFill>
          <a:prstDash val="solid"/>
        </a:ln>
        <a:effectLst>
          <a:glow rad="63500">
            <a:schemeClr val="accent1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History Check</a:t>
          </a:r>
          <a:endParaRPr lang="en-US" sz="2200" kern="1200" dirty="0"/>
        </a:p>
      </dsp:txBody>
      <dsp:txXfrm>
        <a:off x="2264375" y="1819374"/>
        <a:ext cx="1515349" cy="734813"/>
      </dsp:txXfrm>
    </dsp:sp>
    <dsp:sp modelId="{B8B762E7-90ED-4614-825E-0961AA94D2FF}">
      <dsp:nvSpPr>
        <dsp:cNvPr id="0" name=""/>
        <dsp:cNvSpPr/>
      </dsp:nvSpPr>
      <dsp:spPr>
        <a:xfrm>
          <a:off x="3802585" y="2170719"/>
          <a:ext cx="62442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4428" y="16062"/>
              </a:lnTo>
            </a:path>
          </a:pathLst>
        </a:custGeom>
        <a:noFill/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9189" y="2171170"/>
        <a:ext cx="31221" cy="31221"/>
      </dsp:txXfrm>
    </dsp:sp>
    <dsp:sp modelId="{D4B0A269-AEFB-440D-8991-2F875ABF0570}">
      <dsp:nvSpPr>
        <dsp:cNvPr id="0" name=""/>
        <dsp:cNvSpPr/>
      </dsp:nvSpPr>
      <dsp:spPr>
        <a:xfrm>
          <a:off x="4427014" y="1796513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Fetch Cache</a:t>
          </a:r>
          <a:endParaRPr lang="en-US" sz="2200" kern="1200" dirty="0"/>
        </a:p>
      </dsp:txBody>
      <dsp:txXfrm>
        <a:off x="4449875" y="1819374"/>
        <a:ext cx="1515349" cy="734813"/>
      </dsp:txXfrm>
    </dsp:sp>
    <dsp:sp modelId="{ED1EFF00-5CF6-4B1C-9799-B284458018F9}">
      <dsp:nvSpPr>
        <dsp:cNvPr id="0" name=""/>
        <dsp:cNvSpPr/>
      </dsp:nvSpPr>
      <dsp:spPr>
        <a:xfrm>
          <a:off x="5988085" y="2170719"/>
          <a:ext cx="62442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4428" y="16062"/>
              </a:lnTo>
            </a:path>
          </a:pathLst>
        </a:custGeom>
        <a:noFill/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84689" y="2171170"/>
        <a:ext cx="31221" cy="31221"/>
      </dsp:txXfrm>
    </dsp:sp>
    <dsp:sp modelId="{F8930EDA-31C9-4344-ADD5-34594DEC1D97}">
      <dsp:nvSpPr>
        <dsp:cNvPr id="0" name=""/>
        <dsp:cNvSpPr/>
      </dsp:nvSpPr>
      <dsp:spPr>
        <a:xfrm>
          <a:off x="6612514" y="1796513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Cache</a:t>
          </a:r>
          <a:endParaRPr lang="en-US" sz="2200" kern="1200" dirty="0"/>
        </a:p>
      </dsp:txBody>
      <dsp:txXfrm>
        <a:off x="6635375" y="1819374"/>
        <a:ext cx="1515349" cy="734813"/>
      </dsp:txXfrm>
    </dsp:sp>
    <dsp:sp modelId="{333D8A3C-6A95-4353-9386-D4DE914F8470}">
      <dsp:nvSpPr>
        <dsp:cNvPr id="0" name=""/>
        <dsp:cNvSpPr/>
      </dsp:nvSpPr>
      <dsp:spPr>
        <a:xfrm>
          <a:off x="56013" y="2020917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Predictor</a:t>
          </a:r>
          <a:endParaRPr lang="en-US" sz="2200" kern="1200" dirty="0"/>
        </a:p>
      </dsp:txBody>
      <dsp:txXfrm>
        <a:off x="78874" y="2043778"/>
        <a:ext cx="1515349" cy="734813"/>
      </dsp:txXfrm>
    </dsp:sp>
    <dsp:sp modelId="{EF9BF24D-BA73-4AB2-B8B4-79EFCE174D77}">
      <dsp:nvSpPr>
        <dsp:cNvPr id="0" name=""/>
        <dsp:cNvSpPr/>
      </dsp:nvSpPr>
      <dsp:spPr>
        <a:xfrm>
          <a:off x="56013" y="3142937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HTTP Listener</a:t>
          </a:r>
          <a:endParaRPr lang="en-US" sz="2200" kern="1200" dirty="0"/>
        </a:p>
      </dsp:txBody>
      <dsp:txXfrm>
        <a:off x="78874" y="3165798"/>
        <a:ext cx="1515349" cy="734813"/>
      </dsp:txXfrm>
    </dsp:sp>
    <dsp:sp modelId="{545C5545-18F6-4D89-8342-17A1ED3E995E}">
      <dsp:nvSpPr>
        <dsp:cNvPr id="0" name=""/>
        <dsp:cNvSpPr/>
      </dsp:nvSpPr>
      <dsp:spPr>
        <a:xfrm rot="19457599">
          <a:off x="1544806" y="3292739"/>
          <a:ext cx="76898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8986" y="16062"/>
              </a:lnTo>
            </a:path>
          </a:pathLst>
        </a:custGeom>
        <a:noFill/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10075" y="3289577"/>
        <a:ext cx="38449" cy="38449"/>
      </dsp:txXfrm>
    </dsp:sp>
    <dsp:sp modelId="{B237FE70-61A9-4DB9-AFB9-793DB330E442}">
      <dsp:nvSpPr>
        <dsp:cNvPr id="0" name=""/>
        <dsp:cNvSpPr/>
      </dsp:nvSpPr>
      <dsp:spPr>
        <a:xfrm>
          <a:off x="2241514" y="2694129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HTML Parser</a:t>
          </a:r>
          <a:endParaRPr lang="en-US" sz="2200" kern="1200" dirty="0"/>
        </a:p>
      </dsp:txBody>
      <dsp:txXfrm>
        <a:off x="2264375" y="2716990"/>
        <a:ext cx="1515349" cy="734813"/>
      </dsp:txXfrm>
    </dsp:sp>
    <dsp:sp modelId="{89AB91CB-6A69-464E-88DD-CD894DBDB005}">
      <dsp:nvSpPr>
        <dsp:cNvPr id="0" name=""/>
        <dsp:cNvSpPr/>
      </dsp:nvSpPr>
      <dsp:spPr>
        <a:xfrm rot="2142401">
          <a:off x="1544806" y="3741547"/>
          <a:ext cx="76898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8986" y="16062"/>
              </a:lnTo>
            </a:path>
          </a:pathLst>
        </a:custGeom>
        <a:noFill/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10075" y="3738385"/>
        <a:ext cx="38449" cy="38449"/>
      </dsp:txXfrm>
    </dsp:sp>
    <dsp:sp modelId="{E66C17E0-DD6D-4EB4-8055-24CF70B27A4A}">
      <dsp:nvSpPr>
        <dsp:cNvPr id="0" name=""/>
        <dsp:cNvSpPr/>
      </dsp:nvSpPr>
      <dsp:spPr>
        <a:xfrm>
          <a:off x="2241514" y="3591745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HTTP Fetch</a:t>
          </a:r>
          <a:endParaRPr lang="en-US" sz="2200" kern="1200" dirty="0"/>
        </a:p>
      </dsp:txBody>
      <dsp:txXfrm>
        <a:off x="2264375" y="3614606"/>
        <a:ext cx="1515349" cy="734813"/>
      </dsp:txXfrm>
    </dsp:sp>
    <dsp:sp modelId="{678343A8-D487-43C1-AF64-4112243DDFB9}">
      <dsp:nvSpPr>
        <dsp:cNvPr id="0" name=""/>
        <dsp:cNvSpPr/>
      </dsp:nvSpPr>
      <dsp:spPr>
        <a:xfrm>
          <a:off x="3802585" y="3965951"/>
          <a:ext cx="62442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4428" y="16062"/>
              </a:lnTo>
            </a:path>
          </a:pathLst>
        </a:custGeom>
        <a:noFill/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9189" y="3966403"/>
        <a:ext cx="31221" cy="31221"/>
      </dsp:txXfrm>
    </dsp:sp>
    <dsp:sp modelId="{CF2F9774-C378-403F-A2F3-292C237FB319}">
      <dsp:nvSpPr>
        <dsp:cNvPr id="0" name=""/>
        <dsp:cNvSpPr/>
      </dsp:nvSpPr>
      <dsp:spPr>
        <a:xfrm>
          <a:off x="4427014" y="3591745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Fetch Web</a:t>
          </a:r>
          <a:endParaRPr lang="en-US" sz="2200" kern="1200" dirty="0"/>
        </a:p>
      </dsp:txBody>
      <dsp:txXfrm>
        <a:off x="4449875" y="3614606"/>
        <a:ext cx="1515349" cy="734813"/>
      </dsp:txXfrm>
    </dsp:sp>
    <dsp:sp modelId="{E8731772-0265-4433-BBE7-550EA133D9D9}">
      <dsp:nvSpPr>
        <dsp:cNvPr id="0" name=""/>
        <dsp:cNvSpPr/>
      </dsp:nvSpPr>
      <dsp:spPr>
        <a:xfrm>
          <a:off x="5988085" y="3965951"/>
          <a:ext cx="62442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4428" y="16062"/>
              </a:lnTo>
            </a:path>
          </a:pathLst>
        </a:custGeom>
        <a:noFill/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84689" y="3966403"/>
        <a:ext cx="31221" cy="31221"/>
      </dsp:txXfrm>
    </dsp:sp>
    <dsp:sp modelId="{39B008C9-5746-4617-9AF4-B9A5E5551CB8}">
      <dsp:nvSpPr>
        <dsp:cNvPr id="0" name=""/>
        <dsp:cNvSpPr/>
      </dsp:nvSpPr>
      <dsp:spPr>
        <a:xfrm>
          <a:off x="6612514" y="3591745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Web</a:t>
          </a:r>
          <a:endParaRPr lang="en-US" sz="2200" kern="1200" dirty="0"/>
        </a:p>
      </dsp:txBody>
      <dsp:txXfrm>
        <a:off x="6635375" y="3614606"/>
        <a:ext cx="1515349" cy="7348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ED48-8D81-44AD-9CDD-6CB965937E5A}">
      <dsp:nvSpPr>
        <dsp:cNvPr id="0" name=""/>
        <dsp:cNvSpPr/>
      </dsp:nvSpPr>
      <dsp:spPr>
        <a:xfrm>
          <a:off x="56013" y="1123301"/>
          <a:ext cx="1561071" cy="7805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1000"/>
              </a:schemeClr>
            </a:gs>
            <a:gs pos="68000">
              <a:schemeClr val="accent1">
                <a:tint val="77000"/>
              </a:schemeClr>
            </a:gs>
            <a:gs pos="81000">
              <a:schemeClr val="accent1">
                <a:tint val="79000"/>
              </a:schemeClr>
            </a:gs>
            <a:gs pos="86000">
              <a:schemeClr val="accent1">
                <a:tint val="73000"/>
              </a:schemeClr>
            </a:gs>
            <a:gs pos="100000">
              <a:schemeClr val="accent1">
                <a:tint val="35000"/>
              </a:schemeClr>
            </a:gs>
          </a:gsLst>
          <a:lin ang="5400000" scaled="1"/>
        </a:gradFill>
        <a:ln w="9525" cap="flat" cmpd="sng" algn="ctr">
          <a:solidFill>
            <a:schemeClr val="accent1">
              <a:shade val="60000"/>
              <a:satMod val="300000"/>
            </a:schemeClr>
          </a:solidFill>
          <a:prstDash val="solid"/>
        </a:ln>
        <a:effectLst>
          <a:glow rad="63500">
            <a:schemeClr val="accent1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Scheduler</a:t>
          </a:r>
          <a:endParaRPr lang="en-US" sz="2200" kern="1200" dirty="0"/>
        </a:p>
      </dsp:txBody>
      <dsp:txXfrm>
        <a:off x="78874" y="1146162"/>
        <a:ext cx="1515349" cy="734813"/>
      </dsp:txXfrm>
    </dsp:sp>
    <dsp:sp modelId="{38115208-EA73-4C96-9673-C5A6110AF6C2}">
      <dsp:nvSpPr>
        <dsp:cNvPr id="0" name=""/>
        <dsp:cNvSpPr/>
      </dsp:nvSpPr>
      <dsp:spPr>
        <a:xfrm rot="18770822">
          <a:off x="1470190" y="1160901"/>
          <a:ext cx="91821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18218" y="16062"/>
              </a:lnTo>
            </a:path>
          </a:pathLst>
        </a:custGeom>
        <a:noFill/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06344" y="1154007"/>
        <a:ext cx="45910" cy="45910"/>
      </dsp:txXfrm>
    </dsp:sp>
    <dsp:sp modelId="{656FDF11-60E6-485F-A2FC-7772D77D7F66}">
      <dsp:nvSpPr>
        <dsp:cNvPr id="0" name=""/>
        <dsp:cNvSpPr/>
      </dsp:nvSpPr>
      <dsp:spPr>
        <a:xfrm>
          <a:off x="2241514" y="450089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New Comic Check</a:t>
          </a:r>
          <a:endParaRPr lang="en-US" sz="2200" kern="1200" dirty="0"/>
        </a:p>
      </dsp:txBody>
      <dsp:txXfrm>
        <a:off x="2264375" y="472950"/>
        <a:ext cx="1515349" cy="734813"/>
      </dsp:txXfrm>
    </dsp:sp>
    <dsp:sp modelId="{57DB0C8C-CDA3-48AD-9333-022361A39176}">
      <dsp:nvSpPr>
        <dsp:cNvPr id="0" name=""/>
        <dsp:cNvSpPr/>
      </dsp:nvSpPr>
      <dsp:spPr>
        <a:xfrm rot="19457599">
          <a:off x="3730306" y="599891"/>
          <a:ext cx="76898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8986" y="16062"/>
              </a:lnTo>
            </a:path>
          </a:pathLst>
        </a:custGeom>
        <a:noFill/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5575" y="596728"/>
        <a:ext cx="38449" cy="38449"/>
      </dsp:txXfrm>
    </dsp:sp>
    <dsp:sp modelId="{AFDE585D-20EE-4A5A-8EC7-AA6D80B0AFB5}">
      <dsp:nvSpPr>
        <dsp:cNvPr id="0" name=""/>
        <dsp:cNvSpPr/>
      </dsp:nvSpPr>
      <dsp:spPr>
        <a:xfrm>
          <a:off x="4427014" y="1281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Compare</a:t>
          </a:r>
          <a:endParaRPr lang="en-US" sz="2200" kern="1200" dirty="0"/>
        </a:p>
      </dsp:txBody>
      <dsp:txXfrm>
        <a:off x="4449875" y="24142"/>
        <a:ext cx="1515349" cy="734813"/>
      </dsp:txXfrm>
    </dsp:sp>
    <dsp:sp modelId="{5B2E1E2E-AF14-45F3-BC1B-28450E24EFD4}">
      <dsp:nvSpPr>
        <dsp:cNvPr id="0" name=""/>
        <dsp:cNvSpPr/>
      </dsp:nvSpPr>
      <dsp:spPr>
        <a:xfrm rot="2142401">
          <a:off x="3730306" y="1048699"/>
          <a:ext cx="76898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8986" y="16062"/>
              </a:lnTo>
            </a:path>
          </a:pathLst>
        </a:custGeom>
        <a:noFill/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5575" y="1045536"/>
        <a:ext cx="38449" cy="38449"/>
      </dsp:txXfrm>
    </dsp:sp>
    <dsp:sp modelId="{27213744-DEAE-45F9-9E65-B04ADA0392E5}">
      <dsp:nvSpPr>
        <dsp:cNvPr id="0" name=""/>
        <dsp:cNvSpPr/>
      </dsp:nvSpPr>
      <dsp:spPr>
        <a:xfrm>
          <a:off x="4427014" y="898897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Store Cache</a:t>
          </a:r>
          <a:endParaRPr lang="en-US" sz="2200" kern="1200" dirty="0"/>
        </a:p>
      </dsp:txBody>
      <dsp:txXfrm>
        <a:off x="4449875" y="921758"/>
        <a:ext cx="1515349" cy="734813"/>
      </dsp:txXfrm>
    </dsp:sp>
    <dsp:sp modelId="{78B17714-CCFE-40B1-908A-756CB64E4A85}">
      <dsp:nvSpPr>
        <dsp:cNvPr id="0" name=""/>
        <dsp:cNvSpPr/>
      </dsp:nvSpPr>
      <dsp:spPr>
        <a:xfrm rot="2829178">
          <a:off x="1470190" y="1834113"/>
          <a:ext cx="91821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18218" y="16062"/>
              </a:lnTo>
            </a:path>
          </a:pathLst>
        </a:custGeom>
        <a:noFill/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06344" y="1827219"/>
        <a:ext cx="45910" cy="45910"/>
      </dsp:txXfrm>
    </dsp:sp>
    <dsp:sp modelId="{8B005139-AE34-4B88-88F4-D4E1ADF8BFFE}">
      <dsp:nvSpPr>
        <dsp:cNvPr id="0" name=""/>
        <dsp:cNvSpPr/>
      </dsp:nvSpPr>
      <dsp:spPr>
        <a:xfrm>
          <a:off x="2241514" y="1796513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History Check</a:t>
          </a:r>
          <a:endParaRPr lang="en-US" sz="2200" kern="1200" dirty="0"/>
        </a:p>
      </dsp:txBody>
      <dsp:txXfrm>
        <a:off x="2264375" y="1819374"/>
        <a:ext cx="1515349" cy="734813"/>
      </dsp:txXfrm>
    </dsp:sp>
    <dsp:sp modelId="{B8B762E7-90ED-4614-825E-0961AA94D2FF}">
      <dsp:nvSpPr>
        <dsp:cNvPr id="0" name=""/>
        <dsp:cNvSpPr/>
      </dsp:nvSpPr>
      <dsp:spPr>
        <a:xfrm>
          <a:off x="3802585" y="2170719"/>
          <a:ext cx="62442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4428" y="16062"/>
              </a:lnTo>
            </a:path>
          </a:pathLst>
        </a:custGeom>
        <a:noFill/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9189" y="2171170"/>
        <a:ext cx="31221" cy="31221"/>
      </dsp:txXfrm>
    </dsp:sp>
    <dsp:sp modelId="{D4B0A269-AEFB-440D-8991-2F875ABF0570}">
      <dsp:nvSpPr>
        <dsp:cNvPr id="0" name=""/>
        <dsp:cNvSpPr/>
      </dsp:nvSpPr>
      <dsp:spPr>
        <a:xfrm>
          <a:off x="4427014" y="1796513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Fetch Cache</a:t>
          </a:r>
          <a:endParaRPr lang="en-US" sz="2200" kern="1200" dirty="0"/>
        </a:p>
      </dsp:txBody>
      <dsp:txXfrm>
        <a:off x="4449875" y="1819374"/>
        <a:ext cx="1515349" cy="734813"/>
      </dsp:txXfrm>
    </dsp:sp>
    <dsp:sp modelId="{ED1EFF00-5CF6-4B1C-9799-B284458018F9}">
      <dsp:nvSpPr>
        <dsp:cNvPr id="0" name=""/>
        <dsp:cNvSpPr/>
      </dsp:nvSpPr>
      <dsp:spPr>
        <a:xfrm>
          <a:off x="5988085" y="2170719"/>
          <a:ext cx="62442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4428" y="16062"/>
              </a:lnTo>
            </a:path>
          </a:pathLst>
        </a:custGeom>
        <a:noFill/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84689" y="2171170"/>
        <a:ext cx="31221" cy="31221"/>
      </dsp:txXfrm>
    </dsp:sp>
    <dsp:sp modelId="{F8930EDA-31C9-4344-ADD5-34594DEC1D97}">
      <dsp:nvSpPr>
        <dsp:cNvPr id="0" name=""/>
        <dsp:cNvSpPr/>
      </dsp:nvSpPr>
      <dsp:spPr>
        <a:xfrm>
          <a:off x="6612514" y="1796513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Cache</a:t>
          </a:r>
          <a:endParaRPr lang="en-US" sz="2200" kern="1200" dirty="0"/>
        </a:p>
      </dsp:txBody>
      <dsp:txXfrm>
        <a:off x="6635375" y="1819374"/>
        <a:ext cx="1515349" cy="734813"/>
      </dsp:txXfrm>
    </dsp:sp>
    <dsp:sp modelId="{333D8A3C-6A95-4353-9386-D4DE914F8470}">
      <dsp:nvSpPr>
        <dsp:cNvPr id="0" name=""/>
        <dsp:cNvSpPr/>
      </dsp:nvSpPr>
      <dsp:spPr>
        <a:xfrm>
          <a:off x="56013" y="2020917"/>
          <a:ext cx="1561071" cy="7805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1000"/>
              </a:schemeClr>
            </a:gs>
            <a:gs pos="68000">
              <a:schemeClr val="accent1">
                <a:tint val="77000"/>
              </a:schemeClr>
            </a:gs>
            <a:gs pos="81000">
              <a:schemeClr val="accent1">
                <a:tint val="79000"/>
              </a:schemeClr>
            </a:gs>
            <a:gs pos="86000">
              <a:schemeClr val="accent1">
                <a:tint val="73000"/>
              </a:schemeClr>
            </a:gs>
            <a:gs pos="100000">
              <a:schemeClr val="accent1">
                <a:tint val="35000"/>
              </a:schemeClr>
            </a:gs>
          </a:gsLst>
          <a:lin ang="5400000" scaled="1"/>
        </a:gradFill>
        <a:ln w="9525" cap="flat" cmpd="sng" algn="ctr">
          <a:solidFill>
            <a:schemeClr val="accent1">
              <a:shade val="60000"/>
              <a:satMod val="300000"/>
            </a:schemeClr>
          </a:solidFill>
          <a:prstDash val="solid"/>
        </a:ln>
        <a:effectLst>
          <a:glow rad="63500">
            <a:schemeClr val="accent1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Predictor</a:t>
          </a:r>
          <a:endParaRPr lang="en-US" sz="2200" kern="1200" dirty="0"/>
        </a:p>
      </dsp:txBody>
      <dsp:txXfrm>
        <a:off x="78874" y="2043778"/>
        <a:ext cx="1515349" cy="734813"/>
      </dsp:txXfrm>
    </dsp:sp>
    <dsp:sp modelId="{EF9BF24D-BA73-4AB2-B8B4-79EFCE174D77}">
      <dsp:nvSpPr>
        <dsp:cNvPr id="0" name=""/>
        <dsp:cNvSpPr/>
      </dsp:nvSpPr>
      <dsp:spPr>
        <a:xfrm>
          <a:off x="56013" y="3142937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HTTP Listener</a:t>
          </a:r>
          <a:endParaRPr lang="en-US" sz="2200" kern="1200" dirty="0"/>
        </a:p>
      </dsp:txBody>
      <dsp:txXfrm>
        <a:off x="78874" y="3165798"/>
        <a:ext cx="1515349" cy="734813"/>
      </dsp:txXfrm>
    </dsp:sp>
    <dsp:sp modelId="{545C5545-18F6-4D89-8342-17A1ED3E995E}">
      <dsp:nvSpPr>
        <dsp:cNvPr id="0" name=""/>
        <dsp:cNvSpPr/>
      </dsp:nvSpPr>
      <dsp:spPr>
        <a:xfrm rot="19457599">
          <a:off x="1544806" y="3292739"/>
          <a:ext cx="76898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8986" y="16062"/>
              </a:lnTo>
            </a:path>
          </a:pathLst>
        </a:custGeom>
        <a:noFill/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10075" y="3289577"/>
        <a:ext cx="38449" cy="38449"/>
      </dsp:txXfrm>
    </dsp:sp>
    <dsp:sp modelId="{B237FE70-61A9-4DB9-AFB9-793DB330E442}">
      <dsp:nvSpPr>
        <dsp:cNvPr id="0" name=""/>
        <dsp:cNvSpPr/>
      </dsp:nvSpPr>
      <dsp:spPr>
        <a:xfrm>
          <a:off x="2241514" y="2694129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HTML Parser</a:t>
          </a:r>
          <a:endParaRPr lang="en-US" sz="2200" kern="1200" dirty="0"/>
        </a:p>
      </dsp:txBody>
      <dsp:txXfrm>
        <a:off x="2264375" y="2716990"/>
        <a:ext cx="1515349" cy="734813"/>
      </dsp:txXfrm>
    </dsp:sp>
    <dsp:sp modelId="{89AB91CB-6A69-464E-88DD-CD894DBDB005}">
      <dsp:nvSpPr>
        <dsp:cNvPr id="0" name=""/>
        <dsp:cNvSpPr/>
      </dsp:nvSpPr>
      <dsp:spPr>
        <a:xfrm rot="2142401">
          <a:off x="1544806" y="3741547"/>
          <a:ext cx="76898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8986" y="16062"/>
              </a:lnTo>
            </a:path>
          </a:pathLst>
        </a:custGeom>
        <a:noFill/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10075" y="3738385"/>
        <a:ext cx="38449" cy="38449"/>
      </dsp:txXfrm>
    </dsp:sp>
    <dsp:sp modelId="{E66C17E0-DD6D-4EB4-8055-24CF70B27A4A}">
      <dsp:nvSpPr>
        <dsp:cNvPr id="0" name=""/>
        <dsp:cNvSpPr/>
      </dsp:nvSpPr>
      <dsp:spPr>
        <a:xfrm>
          <a:off x="2241514" y="3591745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HTTP Fetch</a:t>
          </a:r>
          <a:endParaRPr lang="en-US" sz="2200" kern="1200" dirty="0"/>
        </a:p>
      </dsp:txBody>
      <dsp:txXfrm>
        <a:off x="2264375" y="3614606"/>
        <a:ext cx="1515349" cy="734813"/>
      </dsp:txXfrm>
    </dsp:sp>
    <dsp:sp modelId="{678343A8-D487-43C1-AF64-4112243DDFB9}">
      <dsp:nvSpPr>
        <dsp:cNvPr id="0" name=""/>
        <dsp:cNvSpPr/>
      </dsp:nvSpPr>
      <dsp:spPr>
        <a:xfrm>
          <a:off x="3802585" y="3965951"/>
          <a:ext cx="62442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4428" y="16062"/>
              </a:lnTo>
            </a:path>
          </a:pathLst>
        </a:custGeom>
        <a:noFill/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9189" y="3966403"/>
        <a:ext cx="31221" cy="31221"/>
      </dsp:txXfrm>
    </dsp:sp>
    <dsp:sp modelId="{CF2F9774-C378-403F-A2F3-292C237FB319}">
      <dsp:nvSpPr>
        <dsp:cNvPr id="0" name=""/>
        <dsp:cNvSpPr/>
      </dsp:nvSpPr>
      <dsp:spPr>
        <a:xfrm>
          <a:off x="4427014" y="3591745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Fetch Web</a:t>
          </a:r>
          <a:endParaRPr lang="en-US" sz="2200" kern="1200" dirty="0"/>
        </a:p>
      </dsp:txBody>
      <dsp:txXfrm>
        <a:off x="4449875" y="3614606"/>
        <a:ext cx="1515349" cy="734813"/>
      </dsp:txXfrm>
    </dsp:sp>
    <dsp:sp modelId="{E8731772-0265-4433-BBE7-550EA133D9D9}">
      <dsp:nvSpPr>
        <dsp:cNvPr id="0" name=""/>
        <dsp:cNvSpPr/>
      </dsp:nvSpPr>
      <dsp:spPr>
        <a:xfrm>
          <a:off x="5988085" y="3965951"/>
          <a:ext cx="62442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4428" y="16062"/>
              </a:lnTo>
            </a:path>
          </a:pathLst>
        </a:custGeom>
        <a:noFill/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84689" y="3966403"/>
        <a:ext cx="31221" cy="31221"/>
      </dsp:txXfrm>
    </dsp:sp>
    <dsp:sp modelId="{39B008C9-5746-4617-9AF4-B9A5E5551CB8}">
      <dsp:nvSpPr>
        <dsp:cNvPr id="0" name=""/>
        <dsp:cNvSpPr/>
      </dsp:nvSpPr>
      <dsp:spPr>
        <a:xfrm>
          <a:off x="6612514" y="3591745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Web</a:t>
          </a:r>
          <a:endParaRPr lang="en-US" sz="2200" kern="1200" dirty="0"/>
        </a:p>
      </dsp:txBody>
      <dsp:txXfrm>
        <a:off x="6635375" y="3614606"/>
        <a:ext cx="1515349" cy="7348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ED48-8D81-44AD-9CDD-6CB965937E5A}">
      <dsp:nvSpPr>
        <dsp:cNvPr id="0" name=""/>
        <dsp:cNvSpPr/>
      </dsp:nvSpPr>
      <dsp:spPr>
        <a:xfrm>
          <a:off x="56013" y="1123301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Scheduler</a:t>
          </a:r>
          <a:endParaRPr lang="en-US" sz="2200" kern="1200" dirty="0"/>
        </a:p>
      </dsp:txBody>
      <dsp:txXfrm>
        <a:off x="78874" y="1146162"/>
        <a:ext cx="1515349" cy="734813"/>
      </dsp:txXfrm>
    </dsp:sp>
    <dsp:sp modelId="{38115208-EA73-4C96-9673-C5A6110AF6C2}">
      <dsp:nvSpPr>
        <dsp:cNvPr id="0" name=""/>
        <dsp:cNvSpPr/>
      </dsp:nvSpPr>
      <dsp:spPr>
        <a:xfrm rot="18770822">
          <a:off x="1470190" y="1160901"/>
          <a:ext cx="91821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18218" y="16062"/>
              </a:lnTo>
            </a:path>
          </a:pathLst>
        </a:custGeom>
        <a:noFill/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06344" y="1154007"/>
        <a:ext cx="45910" cy="45910"/>
      </dsp:txXfrm>
    </dsp:sp>
    <dsp:sp modelId="{656FDF11-60E6-485F-A2FC-7772D77D7F66}">
      <dsp:nvSpPr>
        <dsp:cNvPr id="0" name=""/>
        <dsp:cNvSpPr/>
      </dsp:nvSpPr>
      <dsp:spPr>
        <a:xfrm>
          <a:off x="2241514" y="450089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New Comic Check</a:t>
          </a:r>
          <a:endParaRPr lang="en-US" sz="2200" kern="1200" dirty="0"/>
        </a:p>
      </dsp:txBody>
      <dsp:txXfrm>
        <a:off x="2264375" y="472950"/>
        <a:ext cx="1515349" cy="734813"/>
      </dsp:txXfrm>
    </dsp:sp>
    <dsp:sp modelId="{57DB0C8C-CDA3-48AD-9333-022361A39176}">
      <dsp:nvSpPr>
        <dsp:cNvPr id="0" name=""/>
        <dsp:cNvSpPr/>
      </dsp:nvSpPr>
      <dsp:spPr>
        <a:xfrm rot="19457599">
          <a:off x="3730306" y="599891"/>
          <a:ext cx="76898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8986" y="16062"/>
              </a:lnTo>
            </a:path>
          </a:pathLst>
        </a:custGeom>
        <a:noFill/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5575" y="596728"/>
        <a:ext cx="38449" cy="38449"/>
      </dsp:txXfrm>
    </dsp:sp>
    <dsp:sp modelId="{AFDE585D-20EE-4A5A-8EC7-AA6D80B0AFB5}">
      <dsp:nvSpPr>
        <dsp:cNvPr id="0" name=""/>
        <dsp:cNvSpPr/>
      </dsp:nvSpPr>
      <dsp:spPr>
        <a:xfrm>
          <a:off x="4427014" y="1281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Compare</a:t>
          </a:r>
          <a:endParaRPr lang="en-US" sz="2200" kern="1200" dirty="0"/>
        </a:p>
      </dsp:txBody>
      <dsp:txXfrm>
        <a:off x="4449875" y="24142"/>
        <a:ext cx="1515349" cy="734813"/>
      </dsp:txXfrm>
    </dsp:sp>
    <dsp:sp modelId="{5B2E1E2E-AF14-45F3-BC1B-28450E24EFD4}">
      <dsp:nvSpPr>
        <dsp:cNvPr id="0" name=""/>
        <dsp:cNvSpPr/>
      </dsp:nvSpPr>
      <dsp:spPr>
        <a:xfrm rot="2142401">
          <a:off x="3730306" y="1048699"/>
          <a:ext cx="76898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8986" y="16062"/>
              </a:lnTo>
            </a:path>
          </a:pathLst>
        </a:custGeom>
        <a:noFill/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5575" y="1045536"/>
        <a:ext cx="38449" cy="38449"/>
      </dsp:txXfrm>
    </dsp:sp>
    <dsp:sp modelId="{27213744-DEAE-45F9-9E65-B04ADA0392E5}">
      <dsp:nvSpPr>
        <dsp:cNvPr id="0" name=""/>
        <dsp:cNvSpPr/>
      </dsp:nvSpPr>
      <dsp:spPr>
        <a:xfrm>
          <a:off x="4427014" y="898897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Store Cache</a:t>
          </a:r>
          <a:endParaRPr lang="en-US" sz="2200" kern="1200" dirty="0"/>
        </a:p>
      </dsp:txBody>
      <dsp:txXfrm>
        <a:off x="4449875" y="921758"/>
        <a:ext cx="1515349" cy="734813"/>
      </dsp:txXfrm>
    </dsp:sp>
    <dsp:sp modelId="{78B17714-CCFE-40B1-908A-756CB64E4A85}">
      <dsp:nvSpPr>
        <dsp:cNvPr id="0" name=""/>
        <dsp:cNvSpPr/>
      </dsp:nvSpPr>
      <dsp:spPr>
        <a:xfrm rot="2829178">
          <a:off x="1470190" y="1834113"/>
          <a:ext cx="91821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18218" y="16062"/>
              </a:lnTo>
            </a:path>
          </a:pathLst>
        </a:custGeom>
        <a:noFill/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06344" y="1827219"/>
        <a:ext cx="45910" cy="45910"/>
      </dsp:txXfrm>
    </dsp:sp>
    <dsp:sp modelId="{8B005139-AE34-4B88-88F4-D4E1ADF8BFFE}">
      <dsp:nvSpPr>
        <dsp:cNvPr id="0" name=""/>
        <dsp:cNvSpPr/>
      </dsp:nvSpPr>
      <dsp:spPr>
        <a:xfrm>
          <a:off x="2241514" y="1796513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History Check</a:t>
          </a:r>
          <a:endParaRPr lang="en-US" sz="2200" kern="1200" dirty="0"/>
        </a:p>
      </dsp:txBody>
      <dsp:txXfrm>
        <a:off x="2264375" y="1819374"/>
        <a:ext cx="1515349" cy="734813"/>
      </dsp:txXfrm>
    </dsp:sp>
    <dsp:sp modelId="{B8B762E7-90ED-4614-825E-0961AA94D2FF}">
      <dsp:nvSpPr>
        <dsp:cNvPr id="0" name=""/>
        <dsp:cNvSpPr/>
      </dsp:nvSpPr>
      <dsp:spPr>
        <a:xfrm>
          <a:off x="3802585" y="2170719"/>
          <a:ext cx="62442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4428" y="16062"/>
              </a:lnTo>
            </a:path>
          </a:pathLst>
        </a:custGeom>
        <a:noFill/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9189" y="2171170"/>
        <a:ext cx="31221" cy="31221"/>
      </dsp:txXfrm>
    </dsp:sp>
    <dsp:sp modelId="{D4B0A269-AEFB-440D-8991-2F875ABF0570}">
      <dsp:nvSpPr>
        <dsp:cNvPr id="0" name=""/>
        <dsp:cNvSpPr/>
      </dsp:nvSpPr>
      <dsp:spPr>
        <a:xfrm>
          <a:off x="4427014" y="1796513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Fetch Cache</a:t>
          </a:r>
          <a:endParaRPr lang="en-US" sz="2200" kern="1200" dirty="0"/>
        </a:p>
      </dsp:txBody>
      <dsp:txXfrm>
        <a:off x="4449875" y="1819374"/>
        <a:ext cx="1515349" cy="734813"/>
      </dsp:txXfrm>
    </dsp:sp>
    <dsp:sp modelId="{ED1EFF00-5CF6-4B1C-9799-B284458018F9}">
      <dsp:nvSpPr>
        <dsp:cNvPr id="0" name=""/>
        <dsp:cNvSpPr/>
      </dsp:nvSpPr>
      <dsp:spPr>
        <a:xfrm>
          <a:off x="5988085" y="2170719"/>
          <a:ext cx="62442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4428" y="16062"/>
              </a:lnTo>
            </a:path>
          </a:pathLst>
        </a:custGeom>
        <a:noFill/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84689" y="2171170"/>
        <a:ext cx="31221" cy="31221"/>
      </dsp:txXfrm>
    </dsp:sp>
    <dsp:sp modelId="{F8930EDA-31C9-4344-ADD5-34594DEC1D97}">
      <dsp:nvSpPr>
        <dsp:cNvPr id="0" name=""/>
        <dsp:cNvSpPr/>
      </dsp:nvSpPr>
      <dsp:spPr>
        <a:xfrm>
          <a:off x="6612514" y="1796513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Cache</a:t>
          </a:r>
          <a:endParaRPr lang="en-US" sz="2200" kern="1200" dirty="0"/>
        </a:p>
      </dsp:txBody>
      <dsp:txXfrm>
        <a:off x="6635375" y="1819374"/>
        <a:ext cx="1515349" cy="734813"/>
      </dsp:txXfrm>
    </dsp:sp>
    <dsp:sp modelId="{333D8A3C-6A95-4353-9386-D4DE914F8470}">
      <dsp:nvSpPr>
        <dsp:cNvPr id="0" name=""/>
        <dsp:cNvSpPr/>
      </dsp:nvSpPr>
      <dsp:spPr>
        <a:xfrm>
          <a:off x="56013" y="2020917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Predictor</a:t>
          </a:r>
          <a:endParaRPr lang="en-US" sz="2200" kern="1200" dirty="0"/>
        </a:p>
      </dsp:txBody>
      <dsp:txXfrm>
        <a:off x="78874" y="2043778"/>
        <a:ext cx="1515349" cy="734813"/>
      </dsp:txXfrm>
    </dsp:sp>
    <dsp:sp modelId="{EF9BF24D-BA73-4AB2-B8B4-79EFCE174D77}">
      <dsp:nvSpPr>
        <dsp:cNvPr id="0" name=""/>
        <dsp:cNvSpPr/>
      </dsp:nvSpPr>
      <dsp:spPr>
        <a:xfrm>
          <a:off x="56013" y="3142937"/>
          <a:ext cx="1561071" cy="7805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1000"/>
              </a:schemeClr>
            </a:gs>
            <a:gs pos="68000">
              <a:schemeClr val="accent1">
                <a:tint val="77000"/>
              </a:schemeClr>
            </a:gs>
            <a:gs pos="81000">
              <a:schemeClr val="accent1">
                <a:tint val="79000"/>
              </a:schemeClr>
            </a:gs>
            <a:gs pos="86000">
              <a:schemeClr val="accent1">
                <a:tint val="73000"/>
              </a:schemeClr>
            </a:gs>
            <a:gs pos="100000">
              <a:schemeClr val="accent1">
                <a:tint val="35000"/>
              </a:schemeClr>
            </a:gs>
          </a:gsLst>
          <a:lin ang="5400000" scaled="1"/>
        </a:gradFill>
        <a:ln w="9525" cap="flat" cmpd="sng" algn="ctr">
          <a:solidFill>
            <a:schemeClr val="accent1">
              <a:shade val="60000"/>
              <a:satMod val="300000"/>
            </a:schemeClr>
          </a:solidFill>
          <a:prstDash val="solid"/>
        </a:ln>
        <a:effectLst>
          <a:glow rad="63500">
            <a:schemeClr val="accent1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HTTP Listener</a:t>
          </a:r>
          <a:endParaRPr lang="en-US" sz="2200" kern="1200" dirty="0"/>
        </a:p>
      </dsp:txBody>
      <dsp:txXfrm>
        <a:off x="78874" y="3165798"/>
        <a:ext cx="1515349" cy="734813"/>
      </dsp:txXfrm>
    </dsp:sp>
    <dsp:sp modelId="{545C5545-18F6-4D89-8342-17A1ED3E995E}">
      <dsp:nvSpPr>
        <dsp:cNvPr id="0" name=""/>
        <dsp:cNvSpPr/>
      </dsp:nvSpPr>
      <dsp:spPr>
        <a:xfrm rot="19457599">
          <a:off x="1544806" y="3292739"/>
          <a:ext cx="76898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8986" y="16062"/>
              </a:lnTo>
            </a:path>
          </a:pathLst>
        </a:custGeom>
        <a:noFill/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10075" y="3289577"/>
        <a:ext cx="38449" cy="38449"/>
      </dsp:txXfrm>
    </dsp:sp>
    <dsp:sp modelId="{B237FE70-61A9-4DB9-AFB9-793DB330E442}">
      <dsp:nvSpPr>
        <dsp:cNvPr id="0" name=""/>
        <dsp:cNvSpPr/>
      </dsp:nvSpPr>
      <dsp:spPr>
        <a:xfrm>
          <a:off x="2241514" y="2694129"/>
          <a:ext cx="1561071" cy="7805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1000"/>
              </a:schemeClr>
            </a:gs>
            <a:gs pos="68000">
              <a:schemeClr val="accent1">
                <a:tint val="77000"/>
              </a:schemeClr>
            </a:gs>
            <a:gs pos="81000">
              <a:schemeClr val="accent1">
                <a:tint val="79000"/>
              </a:schemeClr>
            </a:gs>
            <a:gs pos="86000">
              <a:schemeClr val="accent1">
                <a:tint val="73000"/>
              </a:schemeClr>
            </a:gs>
            <a:gs pos="100000">
              <a:schemeClr val="accent1">
                <a:tint val="35000"/>
              </a:schemeClr>
            </a:gs>
          </a:gsLst>
          <a:lin ang="5400000" scaled="1"/>
        </a:gradFill>
        <a:ln w="9525" cap="flat" cmpd="sng" algn="ctr">
          <a:solidFill>
            <a:schemeClr val="accent1">
              <a:shade val="60000"/>
              <a:satMod val="300000"/>
            </a:schemeClr>
          </a:solidFill>
          <a:prstDash val="solid"/>
        </a:ln>
        <a:effectLst>
          <a:glow rad="63500">
            <a:schemeClr val="accent1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HTML Parser</a:t>
          </a:r>
          <a:endParaRPr lang="en-US" sz="2200" kern="1200" dirty="0"/>
        </a:p>
      </dsp:txBody>
      <dsp:txXfrm>
        <a:off x="2264375" y="2716990"/>
        <a:ext cx="1515349" cy="734813"/>
      </dsp:txXfrm>
    </dsp:sp>
    <dsp:sp modelId="{89AB91CB-6A69-464E-88DD-CD894DBDB005}">
      <dsp:nvSpPr>
        <dsp:cNvPr id="0" name=""/>
        <dsp:cNvSpPr/>
      </dsp:nvSpPr>
      <dsp:spPr>
        <a:xfrm rot="2142401">
          <a:off x="1544806" y="3741547"/>
          <a:ext cx="76898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8986" y="16062"/>
              </a:lnTo>
            </a:path>
          </a:pathLst>
        </a:custGeom>
        <a:noFill/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10075" y="3738385"/>
        <a:ext cx="38449" cy="38449"/>
      </dsp:txXfrm>
    </dsp:sp>
    <dsp:sp modelId="{E66C17E0-DD6D-4EB4-8055-24CF70B27A4A}">
      <dsp:nvSpPr>
        <dsp:cNvPr id="0" name=""/>
        <dsp:cNvSpPr/>
      </dsp:nvSpPr>
      <dsp:spPr>
        <a:xfrm>
          <a:off x="2241514" y="3591745"/>
          <a:ext cx="1561071" cy="7805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1000"/>
              </a:schemeClr>
            </a:gs>
            <a:gs pos="68000">
              <a:schemeClr val="accent1">
                <a:tint val="77000"/>
              </a:schemeClr>
            </a:gs>
            <a:gs pos="81000">
              <a:schemeClr val="accent1">
                <a:tint val="79000"/>
              </a:schemeClr>
            </a:gs>
            <a:gs pos="86000">
              <a:schemeClr val="accent1">
                <a:tint val="73000"/>
              </a:schemeClr>
            </a:gs>
            <a:gs pos="100000">
              <a:schemeClr val="accent1">
                <a:tint val="35000"/>
              </a:schemeClr>
            </a:gs>
          </a:gsLst>
          <a:lin ang="5400000" scaled="1"/>
        </a:gradFill>
        <a:ln w="9525" cap="flat" cmpd="sng" algn="ctr">
          <a:solidFill>
            <a:schemeClr val="accent1">
              <a:shade val="60000"/>
              <a:satMod val="300000"/>
            </a:schemeClr>
          </a:solidFill>
          <a:prstDash val="solid"/>
        </a:ln>
        <a:effectLst>
          <a:glow rad="63500">
            <a:schemeClr val="accent1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HTTP Fetch</a:t>
          </a:r>
          <a:endParaRPr lang="en-US" sz="2200" kern="1200" dirty="0"/>
        </a:p>
      </dsp:txBody>
      <dsp:txXfrm>
        <a:off x="2264375" y="3614606"/>
        <a:ext cx="1515349" cy="734813"/>
      </dsp:txXfrm>
    </dsp:sp>
    <dsp:sp modelId="{678343A8-D487-43C1-AF64-4112243DDFB9}">
      <dsp:nvSpPr>
        <dsp:cNvPr id="0" name=""/>
        <dsp:cNvSpPr/>
      </dsp:nvSpPr>
      <dsp:spPr>
        <a:xfrm>
          <a:off x="3802585" y="3965951"/>
          <a:ext cx="62442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4428" y="16062"/>
              </a:lnTo>
            </a:path>
          </a:pathLst>
        </a:custGeom>
        <a:noFill/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9189" y="3966403"/>
        <a:ext cx="31221" cy="31221"/>
      </dsp:txXfrm>
    </dsp:sp>
    <dsp:sp modelId="{CF2F9774-C378-403F-A2F3-292C237FB319}">
      <dsp:nvSpPr>
        <dsp:cNvPr id="0" name=""/>
        <dsp:cNvSpPr/>
      </dsp:nvSpPr>
      <dsp:spPr>
        <a:xfrm>
          <a:off x="4427014" y="3591745"/>
          <a:ext cx="1561071" cy="7805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1000"/>
              </a:schemeClr>
            </a:gs>
            <a:gs pos="68000">
              <a:schemeClr val="accent1">
                <a:tint val="77000"/>
              </a:schemeClr>
            </a:gs>
            <a:gs pos="81000">
              <a:schemeClr val="accent1">
                <a:tint val="79000"/>
              </a:schemeClr>
            </a:gs>
            <a:gs pos="86000">
              <a:schemeClr val="accent1">
                <a:tint val="73000"/>
              </a:schemeClr>
            </a:gs>
            <a:gs pos="100000">
              <a:schemeClr val="accent1">
                <a:tint val="35000"/>
              </a:schemeClr>
            </a:gs>
          </a:gsLst>
          <a:lin ang="5400000" scaled="1"/>
        </a:gradFill>
        <a:ln w="9525" cap="flat" cmpd="sng" algn="ctr">
          <a:solidFill>
            <a:schemeClr val="accent1">
              <a:shade val="60000"/>
              <a:satMod val="300000"/>
            </a:schemeClr>
          </a:solidFill>
          <a:prstDash val="solid"/>
        </a:ln>
        <a:effectLst>
          <a:glow rad="63500">
            <a:schemeClr val="accent1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Fetch Web</a:t>
          </a:r>
          <a:endParaRPr lang="en-US" sz="2200" kern="1200" dirty="0"/>
        </a:p>
      </dsp:txBody>
      <dsp:txXfrm>
        <a:off x="4449875" y="3614606"/>
        <a:ext cx="1515349" cy="734813"/>
      </dsp:txXfrm>
    </dsp:sp>
    <dsp:sp modelId="{E8731772-0265-4433-BBE7-550EA133D9D9}">
      <dsp:nvSpPr>
        <dsp:cNvPr id="0" name=""/>
        <dsp:cNvSpPr/>
      </dsp:nvSpPr>
      <dsp:spPr>
        <a:xfrm>
          <a:off x="5988085" y="3965951"/>
          <a:ext cx="62442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4428" y="16062"/>
              </a:lnTo>
            </a:path>
          </a:pathLst>
        </a:custGeom>
        <a:noFill/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84689" y="3966403"/>
        <a:ext cx="31221" cy="31221"/>
      </dsp:txXfrm>
    </dsp:sp>
    <dsp:sp modelId="{39B008C9-5746-4617-9AF4-B9A5E5551CB8}">
      <dsp:nvSpPr>
        <dsp:cNvPr id="0" name=""/>
        <dsp:cNvSpPr/>
      </dsp:nvSpPr>
      <dsp:spPr>
        <a:xfrm>
          <a:off x="6612514" y="3591745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Web</a:t>
          </a:r>
          <a:endParaRPr lang="en-US" sz="2200" kern="1200" dirty="0"/>
        </a:p>
      </dsp:txBody>
      <dsp:txXfrm>
        <a:off x="6635375" y="3614606"/>
        <a:ext cx="1515349" cy="7348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3EAA1-E545-45A2-80FD-C2C76685AC14}">
      <dsp:nvSpPr>
        <dsp:cNvPr id="0" name=""/>
        <dsp:cNvSpPr/>
      </dsp:nvSpPr>
      <dsp:spPr>
        <a:xfrm>
          <a:off x="223394" y="24799"/>
          <a:ext cx="8680813" cy="1262433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254000" bIns="200411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Planning</a:t>
          </a:r>
          <a:endParaRPr lang="en-US" sz="1900" kern="1200" dirty="0"/>
        </a:p>
      </dsp:txBody>
      <dsp:txXfrm>
        <a:off x="223394" y="340407"/>
        <a:ext cx="8365205" cy="631217"/>
      </dsp:txXfrm>
    </dsp:sp>
    <dsp:sp modelId="{3D4C1869-CDF2-434B-9915-BAA139030AC3}">
      <dsp:nvSpPr>
        <dsp:cNvPr id="0" name=""/>
        <dsp:cNvSpPr/>
      </dsp:nvSpPr>
      <dsp:spPr>
        <a:xfrm>
          <a:off x="223394" y="996688"/>
          <a:ext cx="1604387" cy="23180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Oct 15, 2012 – Nov 19, 2012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Initial design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Project analysis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Task breakdown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Risk assessment</a:t>
          </a:r>
          <a:endParaRPr lang="en-US" sz="1600" kern="1200" dirty="0"/>
        </a:p>
      </dsp:txBody>
      <dsp:txXfrm>
        <a:off x="223394" y="996688"/>
        <a:ext cx="1604387" cy="2318030"/>
      </dsp:txXfrm>
    </dsp:sp>
    <dsp:sp modelId="{A55233D7-2E99-4E42-935F-607ADA7CBA27}">
      <dsp:nvSpPr>
        <dsp:cNvPr id="0" name=""/>
        <dsp:cNvSpPr/>
      </dsp:nvSpPr>
      <dsp:spPr>
        <a:xfrm>
          <a:off x="1827609" y="445773"/>
          <a:ext cx="7076599" cy="1262433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-2419866"/>
            <a:satOff val="809"/>
            <a:lumOff val="-35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254000" bIns="200411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Initial setup</a:t>
          </a:r>
          <a:endParaRPr lang="en-US" sz="1900" kern="1200" dirty="0"/>
        </a:p>
      </dsp:txBody>
      <dsp:txXfrm>
        <a:off x="1827609" y="761381"/>
        <a:ext cx="6760991" cy="631217"/>
      </dsp:txXfrm>
    </dsp:sp>
    <dsp:sp modelId="{9B8EAE54-E446-48DE-970A-35EBBF44D366}">
      <dsp:nvSpPr>
        <dsp:cNvPr id="0" name=""/>
        <dsp:cNvSpPr/>
      </dsp:nvSpPr>
      <dsp:spPr>
        <a:xfrm>
          <a:off x="1827609" y="1417662"/>
          <a:ext cx="1604387" cy="23180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-2419866"/>
              <a:satOff val="809"/>
              <a:lumOff val="-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Nov 19, 2012 – Nov 26, 2012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Git</a:t>
          </a:r>
          <a:r>
            <a:rPr lang="en-US" sz="1600" kern="1200" dirty="0" smtClean="0"/>
            <a:t> repository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Coding standards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Function names</a:t>
          </a:r>
          <a:endParaRPr lang="en-US" sz="1600" kern="1200" dirty="0"/>
        </a:p>
      </dsp:txBody>
      <dsp:txXfrm>
        <a:off x="1827609" y="1417662"/>
        <a:ext cx="1604387" cy="2318030"/>
      </dsp:txXfrm>
    </dsp:sp>
    <dsp:sp modelId="{00758A7A-712E-488E-85BB-80AF0EAAECDD}">
      <dsp:nvSpPr>
        <dsp:cNvPr id="0" name=""/>
        <dsp:cNvSpPr/>
      </dsp:nvSpPr>
      <dsp:spPr>
        <a:xfrm>
          <a:off x="3431823" y="866746"/>
          <a:ext cx="5472384" cy="1262433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-4839731"/>
            <a:satOff val="1619"/>
            <a:lumOff val="-70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254000" bIns="200411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Coding and Unit Testing</a:t>
          </a:r>
          <a:endParaRPr lang="en-US" sz="1900" kern="1200" dirty="0"/>
        </a:p>
      </dsp:txBody>
      <dsp:txXfrm>
        <a:off x="3431823" y="1182354"/>
        <a:ext cx="5156776" cy="631217"/>
      </dsp:txXfrm>
    </dsp:sp>
    <dsp:sp modelId="{A3D61497-62E3-46FB-B067-FF761DF3B458}">
      <dsp:nvSpPr>
        <dsp:cNvPr id="0" name=""/>
        <dsp:cNvSpPr/>
      </dsp:nvSpPr>
      <dsp:spPr>
        <a:xfrm>
          <a:off x="3431823" y="1838635"/>
          <a:ext cx="1604387" cy="23180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-4839731"/>
              <a:satOff val="1619"/>
              <a:lumOff val="-7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Nov 26, 2012 – Jan 28, 2012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Individual coding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Handling issues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Testing code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Scripted Tests</a:t>
          </a:r>
          <a:endParaRPr lang="en-US" sz="1600" kern="1200" dirty="0"/>
        </a:p>
      </dsp:txBody>
      <dsp:txXfrm>
        <a:off x="3431823" y="1838635"/>
        <a:ext cx="1604387" cy="2318030"/>
      </dsp:txXfrm>
    </dsp:sp>
    <dsp:sp modelId="{80133A82-62DB-4026-AFA6-3D94C7F19417}">
      <dsp:nvSpPr>
        <dsp:cNvPr id="0" name=""/>
        <dsp:cNvSpPr/>
      </dsp:nvSpPr>
      <dsp:spPr>
        <a:xfrm>
          <a:off x="5036905" y="1287720"/>
          <a:ext cx="3867302" cy="1262433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-7259597"/>
            <a:satOff val="2428"/>
            <a:lumOff val="-1058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254000" bIns="200411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Project Assembly</a:t>
          </a:r>
          <a:endParaRPr lang="en-US" sz="1900" kern="1200" dirty="0"/>
        </a:p>
      </dsp:txBody>
      <dsp:txXfrm>
        <a:off x="5036905" y="1603328"/>
        <a:ext cx="3551694" cy="631217"/>
      </dsp:txXfrm>
    </dsp:sp>
    <dsp:sp modelId="{07174A00-89EF-43FF-AFC9-555E4D1E9725}">
      <dsp:nvSpPr>
        <dsp:cNvPr id="0" name=""/>
        <dsp:cNvSpPr/>
      </dsp:nvSpPr>
      <dsp:spPr>
        <a:xfrm>
          <a:off x="5036905" y="2259609"/>
          <a:ext cx="1604387" cy="23180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-7259597"/>
              <a:satOff val="2428"/>
              <a:lumOff val="-105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Jan 28, 2013 – Feb 11, 2013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Combining units into a whole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Dealing with issues that arise</a:t>
          </a:r>
          <a:endParaRPr lang="en-US" sz="1600" kern="1200" dirty="0"/>
        </a:p>
      </dsp:txBody>
      <dsp:txXfrm>
        <a:off x="5036905" y="2259609"/>
        <a:ext cx="1604387" cy="2318030"/>
      </dsp:txXfrm>
    </dsp:sp>
    <dsp:sp modelId="{D236BA5A-852E-4D40-ADEB-36E0C85AD4DD}">
      <dsp:nvSpPr>
        <dsp:cNvPr id="0" name=""/>
        <dsp:cNvSpPr/>
      </dsp:nvSpPr>
      <dsp:spPr>
        <a:xfrm>
          <a:off x="6641120" y="1708693"/>
          <a:ext cx="2263088" cy="1262433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-9679462"/>
            <a:satOff val="3238"/>
            <a:lumOff val="-1411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254000" bIns="200411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Project Testing</a:t>
          </a:r>
          <a:endParaRPr lang="en-US" sz="1900" kern="1200" dirty="0"/>
        </a:p>
      </dsp:txBody>
      <dsp:txXfrm>
        <a:off x="6641120" y="2024301"/>
        <a:ext cx="1947480" cy="631217"/>
      </dsp:txXfrm>
    </dsp:sp>
    <dsp:sp modelId="{3D46E3DE-48EB-4264-8C15-A46928BE01FE}">
      <dsp:nvSpPr>
        <dsp:cNvPr id="0" name=""/>
        <dsp:cNvSpPr/>
      </dsp:nvSpPr>
      <dsp:spPr>
        <a:xfrm>
          <a:off x="6641120" y="2680582"/>
          <a:ext cx="1604387" cy="23180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-9679462"/>
              <a:satOff val="3238"/>
              <a:lumOff val="-1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Feb 11, 2013 – Mar 11, 2013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Test Server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Cache compression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Additional functionality</a:t>
          </a:r>
          <a:endParaRPr lang="en-US" sz="1600" kern="1200" dirty="0"/>
        </a:p>
      </dsp:txBody>
      <dsp:txXfrm>
        <a:off x="6641120" y="2680582"/>
        <a:ext cx="1604387" cy="2318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F1B3-9E20-43BA-BA0F-13DB22FABA95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E1AF-BA66-4F3F-893D-9807F67DAE3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F1B3-9E20-43BA-BA0F-13DB22FABA95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E1AF-BA66-4F3F-893D-9807F67DA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F1B3-9E20-43BA-BA0F-13DB22FABA95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E1AF-BA66-4F3F-893D-9807F67DA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F1B3-9E20-43BA-BA0F-13DB22FABA95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E1AF-BA66-4F3F-893D-9807F67DA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F1B3-9E20-43BA-BA0F-13DB22FABA95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E1AF-BA66-4F3F-893D-9807F67DAE3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F1B3-9E20-43BA-BA0F-13DB22FABA95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E1AF-BA66-4F3F-893D-9807F67DA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F1B3-9E20-43BA-BA0F-13DB22FABA95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E1AF-BA66-4F3F-893D-9807F67DA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F1B3-9E20-43BA-BA0F-13DB22FABA95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9EE1AF-BA66-4F3F-893D-9807F67DAE3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F1B3-9E20-43BA-BA0F-13DB22FABA95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E1AF-BA66-4F3F-893D-9807F67DA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F1B3-9E20-43BA-BA0F-13DB22FABA95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D9EE1AF-BA66-4F3F-893D-9807F67DA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0A9F1B3-9E20-43BA-BA0F-13DB22FABA95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E1AF-BA66-4F3F-893D-9807F67DA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0A9F1B3-9E20-43BA-BA0F-13DB22FABA95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D9EE1AF-BA66-4F3F-893D-9807F67DAE3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12" Type="http://schemas.openxmlformats.org/officeDocument/2006/relationships/image" Target="../media/image12.jpg"/><Relationship Id="rId17" Type="http://schemas.openxmlformats.org/officeDocument/2006/relationships/image" Target="../media/image17.jpg"/><Relationship Id="rId2" Type="http://schemas.openxmlformats.org/officeDocument/2006/relationships/image" Target="../media/image2.jpg"/><Relationship Id="rId16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5" Type="http://schemas.openxmlformats.org/officeDocument/2006/relationships/image" Target="../media/image15.jp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jpg"/><Relationship Id="rId9" Type="http://schemas.openxmlformats.org/officeDocument/2006/relationships/image" Target="../media/image9.jpg"/><Relationship Id="rId14" Type="http://schemas.openxmlformats.org/officeDocument/2006/relationships/image" Target="../media/image1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R-logo-re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52400" y="0"/>
            <a:ext cx="9338830" cy="6858000"/>
          </a:xfr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5257800" y="228600"/>
            <a:ext cx="3886200" cy="1676400"/>
          </a:xfrm>
          <a:prstGeom prst="rect">
            <a:avLst/>
          </a:prstGeom>
        </p:spPr>
        <p:txBody>
          <a:bodyPr vert="horz" lIns="91440" tIns="45720" rIns="91440" bIns="45720" numCol="1" rtlCol="0">
            <a:normAutofit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Fredrik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Fostvedt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Joseph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Schutz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Eric Smith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0" y="228600"/>
            <a:ext cx="3200400" cy="1752600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92500"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200" dirty="0" smtClean="0"/>
              <a:t>Suzanna </a:t>
            </a:r>
            <a:r>
              <a:rPr lang="en-US" sz="3200" dirty="0" err="1" smtClean="0"/>
              <a:t>Kangas</a:t>
            </a:r>
            <a:endParaRPr lang="en-US" sz="3200" dirty="0" smtClean="0"/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Daniel Leblanc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Lucas Berge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PageTree</a:t>
            </a:r>
            <a:r>
              <a:rPr lang="en-US" dirty="0" smtClean="0"/>
              <a:t> Design</a:t>
            </a:r>
            <a:endParaRPr lang="en-US" dirty="0"/>
          </a:p>
        </p:txBody>
      </p:sp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77162"/>
            <a:ext cx="6708374" cy="4423638"/>
          </a:xfrm>
        </p:spPr>
      </p:pic>
    </p:spTree>
    <p:extLst>
      <p:ext uri="{BB962C8B-B14F-4D97-AF65-F5344CB8AC3E}">
        <p14:creationId xmlns:p14="http://schemas.microsoft.com/office/powerpoint/2010/main" val="395533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PageTree</a:t>
            </a:r>
            <a:r>
              <a:rPr lang="en-US" dirty="0" smtClean="0"/>
              <a:t> Design</a:t>
            </a:r>
            <a:endParaRPr lang="en-US" dirty="0"/>
          </a:p>
        </p:txBody>
      </p:sp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1"/>
            <a:ext cx="1447800" cy="1327150"/>
          </a:xfr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52600"/>
            <a:ext cx="7772400" cy="471231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Eric Smith</a:t>
            </a:r>
            <a:endParaRPr lang="en-US" dirty="0"/>
          </a:p>
        </p:txBody>
      </p:sp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09527385"/>
              </p:ext>
            </p:extLst>
          </p:nvPr>
        </p:nvGraphicFramePr>
        <p:xfrm>
          <a:off x="457200" y="1752600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77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Update Checking</a:t>
            </a:r>
            <a:endParaRPr lang="en-US" dirty="0"/>
          </a:p>
        </p:txBody>
      </p:sp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8229600" cy="4297363"/>
          </a:xfrm>
        </p:spPr>
        <p:txBody>
          <a:bodyPr>
            <a:normAutofit/>
          </a:bodyPr>
          <a:lstStyle/>
          <a:p>
            <a:r>
              <a:rPr lang="en-US" dirty="0" smtClean="0"/>
              <a:t>Compare:</a:t>
            </a:r>
          </a:p>
          <a:p>
            <a:pPr lvl="1"/>
            <a:r>
              <a:rPr lang="en-US" dirty="0"/>
              <a:t>Compares Cache and Web versions of the </a:t>
            </a:r>
            <a:r>
              <a:rPr lang="en-US" dirty="0" smtClean="0"/>
              <a:t>site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NewComicCheck</a:t>
            </a:r>
            <a:endParaRPr lang="en-US" dirty="0"/>
          </a:p>
          <a:p>
            <a:r>
              <a:rPr lang="en-US" dirty="0" err="1" smtClean="0"/>
              <a:t>HistoryCheck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Notify</a:t>
            </a:r>
            <a:endParaRPr lang="en-US" dirty="0"/>
          </a:p>
          <a:p>
            <a:pPr lvl="1"/>
            <a:r>
              <a:rPr lang="en-US" dirty="0" smtClean="0"/>
              <a:t>Sends </a:t>
            </a:r>
            <a:r>
              <a:rPr lang="en-US" dirty="0"/>
              <a:t>a notification to the existing code to update the comic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Fredrik </a:t>
            </a:r>
            <a:r>
              <a:rPr lang="en-US" dirty="0" err="1" smtClean="0"/>
              <a:t>Fostvedt</a:t>
            </a:r>
            <a:endParaRPr lang="en-US" dirty="0"/>
          </a:p>
        </p:txBody>
      </p:sp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11030683"/>
              </p:ext>
            </p:extLst>
          </p:nvPr>
        </p:nvGraphicFramePr>
        <p:xfrm>
          <a:off x="457200" y="1752600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77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pPr algn="r"/>
            <a:r>
              <a:rPr lang="en-US" dirty="0" smtClean="0"/>
              <a:t>Scheduler and Predictor</a:t>
            </a:r>
            <a:endParaRPr lang="en-US" dirty="0"/>
          </a:p>
        </p:txBody>
      </p:sp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Lucas Berge</a:t>
            </a:r>
            <a:endParaRPr lang="en-US" dirty="0"/>
          </a:p>
        </p:txBody>
      </p:sp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64433427"/>
              </p:ext>
            </p:extLst>
          </p:nvPr>
        </p:nvGraphicFramePr>
        <p:xfrm>
          <a:off x="457200" y="1752600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77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HTTP Responder</a:t>
            </a:r>
            <a:endParaRPr lang="en-US" dirty="0"/>
          </a:p>
        </p:txBody>
      </p:sp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8229600" cy="42973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HTTP Listener</a:t>
            </a:r>
          </a:p>
          <a:p>
            <a:pPr lvl="1"/>
            <a:r>
              <a:rPr lang="en-US" dirty="0" smtClean="0"/>
              <a:t>Waits for requests in a separate thread</a:t>
            </a:r>
          </a:p>
          <a:p>
            <a:pPr lvl="1"/>
            <a:r>
              <a:rPr lang="en-US" dirty="0" smtClean="0"/>
              <a:t>Takes no input, passes requested URL and image flags</a:t>
            </a:r>
          </a:p>
          <a:p>
            <a:r>
              <a:rPr lang="en-US" dirty="0" smtClean="0"/>
              <a:t>Page Fetch</a:t>
            </a:r>
          </a:p>
          <a:p>
            <a:pPr lvl="1"/>
            <a:r>
              <a:rPr lang="en-US" dirty="0" smtClean="0"/>
              <a:t>Takes a URL and image flag</a:t>
            </a:r>
          </a:p>
          <a:p>
            <a:pPr lvl="1"/>
            <a:r>
              <a:rPr lang="en-US" dirty="0" smtClean="0"/>
              <a:t>Searches for page in cache, calls Web Fetch</a:t>
            </a:r>
          </a:p>
          <a:p>
            <a:pPr lvl="1"/>
            <a:r>
              <a:rPr lang="en-US" dirty="0" smtClean="0"/>
              <a:t>Returns a </a:t>
            </a:r>
            <a:r>
              <a:rPr lang="en-US" dirty="0" err="1" smtClean="0"/>
              <a:t>PageTree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Web Fetch</a:t>
            </a:r>
          </a:p>
          <a:p>
            <a:pPr lvl="1"/>
            <a:r>
              <a:rPr lang="en-US" dirty="0" smtClean="0"/>
              <a:t>Takes a URL and image flag</a:t>
            </a:r>
          </a:p>
          <a:p>
            <a:pPr lvl="1"/>
            <a:r>
              <a:rPr lang="en-US" dirty="0" smtClean="0"/>
              <a:t>Fetches a page from the web and creates a </a:t>
            </a:r>
            <a:r>
              <a:rPr lang="en-US" dirty="0" err="1" smtClean="0"/>
              <a:t>PageTree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HTML Parser</a:t>
            </a:r>
          </a:p>
          <a:p>
            <a:pPr lvl="1"/>
            <a:r>
              <a:rPr lang="en-US" dirty="0" err="1"/>
              <a:t>BeautifulSoup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Test Server</a:t>
            </a:r>
            <a:endParaRPr lang="en-US" dirty="0"/>
          </a:p>
        </p:txBody>
      </p:sp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endParaRPr lang="en-US" dirty="0" smtClean="0"/>
          </a:p>
          <a:p>
            <a:r>
              <a:rPr lang="en-US" sz="2800" dirty="0" smtClean="0"/>
              <a:t>Distribute </a:t>
            </a:r>
            <a:r>
              <a:rPr lang="en-US" sz="2800" smtClean="0"/>
              <a:t>fake Pages</a:t>
            </a:r>
            <a:endParaRPr lang="en-US" sz="2800" dirty="0" smtClean="0"/>
          </a:p>
          <a:p>
            <a:pPr lvl="1"/>
            <a:r>
              <a:rPr lang="en-US" sz="2400" dirty="0" smtClean="0"/>
              <a:t>Hosts file</a:t>
            </a:r>
          </a:p>
          <a:p>
            <a:pPr lvl="1"/>
            <a:r>
              <a:rPr lang="en-US" sz="2400" dirty="0" smtClean="0"/>
              <a:t>Specialized content</a:t>
            </a:r>
          </a:p>
          <a:p>
            <a:pPr lvl="1"/>
            <a:r>
              <a:rPr lang="en-US" sz="2400" dirty="0" smtClean="0"/>
              <a:t>Correct link patterns</a:t>
            </a:r>
          </a:p>
          <a:p>
            <a:pPr lvl="1"/>
            <a:endParaRPr lang="en-US" sz="2400" dirty="0"/>
          </a:p>
          <a:p>
            <a:r>
              <a:rPr lang="en-US" sz="2800" dirty="0" err="1" smtClean="0"/>
              <a:t>Crontab</a:t>
            </a:r>
            <a:r>
              <a:rPr lang="en-US" sz="2800" dirty="0" smtClean="0"/>
              <a:t> adds 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Planned Schedule</a:t>
            </a:r>
            <a:endParaRPr lang="en-US" dirty="0"/>
          </a:p>
        </p:txBody>
      </p:sp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02727275"/>
              </p:ext>
            </p:extLst>
          </p:nvPr>
        </p:nvGraphicFramePr>
        <p:xfrm>
          <a:off x="0" y="1600200"/>
          <a:ext cx="9127603" cy="5023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87" y="1809750"/>
            <a:ext cx="4457700" cy="571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550695"/>
            <a:ext cx="4457700" cy="5715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5486400"/>
            <a:ext cx="5943600" cy="762000"/>
          </a:xfrm>
          <a:prstGeom prst="rect">
            <a:avLst/>
          </a:prstGeom>
        </p:spPr>
      </p:pic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5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99" y="4495800"/>
            <a:ext cx="2362313" cy="23623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6070441"/>
            <a:ext cx="4457700" cy="571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216" y="762000"/>
            <a:ext cx="3554380" cy="18699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586" y="2381250"/>
            <a:ext cx="2475944" cy="13883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87" y="2211946"/>
            <a:ext cx="1571625" cy="2133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12" y="2458161"/>
            <a:ext cx="3543288" cy="14568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575" y="4002474"/>
            <a:ext cx="3748050" cy="15410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329" y="5067300"/>
            <a:ext cx="952500" cy="952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283" y="302498"/>
            <a:ext cx="4457700" cy="571500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81" y="3633862"/>
            <a:ext cx="2345625" cy="2866875"/>
          </a:xfr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4800"/>
            <a:ext cx="5943600" cy="762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332" y="3704356"/>
            <a:ext cx="4457700" cy="5715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358" y="3136573"/>
            <a:ext cx="4457700" cy="571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381000"/>
            <a:ext cx="2514600" cy="142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Risk Management</a:t>
            </a:r>
            <a:endParaRPr lang="en-US" dirty="0"/>
          </a:p>
        </p:txBody>
      </p:sp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Predictor</a:t>
            </a:r>
          </a:p>
          <a:p>
            <a:pPr lvl="1"/>
            <a:r>
              <a:rPr lang="en-US" dirty="0" smtClean="0"/>
              <a:t>Testing in a realistic environment is challenging</a:t>
            </a:r>
          </a:p>
          <a:p>
            <a:pPr lvl="1"/>
            <a:r>
              <a:rPr lang="en-US" dirty="0" smtClean="0"/>
              <a:t>Unsupervised machine learning</a:t>
            </a:r>
          </a:p>
          <a:p>
            <a:pPr lvl="2"/>
            <a:r>
              <a:rPr lang="en-US" dirty="0" smtClean="0"/>
              <a:t>How to handle incorrect predictions</a:t>
            </a:r>
          </a:p>
          <a:p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Total number of comics is increasing quickly</a:t>
            </a:r>
          </a:p>
          <a:p>
            <a:pPr lvl="1"/>
            <a:r>
              <a:rPr lang="en-US" dirty="0" smtClean="0"/>
              <a:t>Our project needs to scale with the increasing number of comics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Deliverables</a:t>
            </a:r>
            <a:endParaRPr lang="en-US" dirty="0"/>
          </a:p>
        </p:txBody>
      </p:sp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50109"/>
            <a:ext cx="8229600" cy="4626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Project Overview</a:t>
            </a:r>
            <a:endParaRPr lang="en-US" dirty="0"/>
          </a:p>
        </p:txBody>
      </p:sp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5000"/>
            <a:ext cx="8229600" cy="4221163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Improve update response time</a:t>
            </a:r>
          </a:p>
          <a:p>
            <a:pPr lvl="1"/>
            <a:r>
              <a:rPr lang="en-US" sz="2400" dirty="0" smtClean="0"/>
              <a:t>Notice when a comic has released a new page</a:t>
            </a:r>
          </a:p>
          <a:p>
            <a:pPr lvl="1"/>
            <a:r>
              <a:rPr lang="en-US" sz="2400" dirty="0" smtClean="0"/>
              <a:t>Predict when new pages will be released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Store comic histories</a:t>
            </a:r>
          </a:p>
          <a:p>
            <a:pPr lvl="1"/>
            <a:r>
              <a:rPr lang="en-US" sz="2400" dirty="0" smtClean="0"/>
              <a:t>Archive pages</a:t>
            </a:r>
          </a:p>
          <a:p>
            <a:pPr lvl="1"/>
            <a:r>
              <a:rPr lang="en-US" sz="2400" dirty="0" smtClean="0"/>
              <a:t>Keep track of changes to old pages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Key Assumptions</a:t>
            </a:r>
            <a:endParaRPr lang="en-US" dirty="0"/>
          </a:p>
        </p:txBody>
      </p:sp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8229600" cy="4297363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All changes are important changes</a:t>
            </a:r>
          </a:p>
          <a:p>
            <a:pPr lvl="1"/>
            <a:r>
              <a:rPr lang="en-US" sz="2400" dirty="0" smtClean="0"/>
              <a:t>Even minor alterations need to get reported</a:t>
            </a:r>
          </a:p>
          <a:p>
            <a:endParaRPr lang="en-US" sz="2800" dirty="0" smtClean="0"/>
          </a:p>
          <a:p>
            <a:r>
              <a:rPr lang="en-US" sz="2800" dirty="0" smtClean="0"/>
              <a:t>No following links</a:t>
            </a:r>
          </a:p>
          <a:p>
            <a:pPr lvl="1"/>
            <a:r>
              <a:rPr lang="en-US" sz="2400" dirty="0" smtClean="0"/>
              <a:t>Comic Rocket’s code handles what links to follow</a:t>
            </a:r>
          </a:p>
          <a:p>
            <a:pPr lvl="1"/>
            <a:r>
              <a:rPr lang="en-US" sz="2400" dirty="0" smtClean="0"/>
              <a:t>Just find changes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Initial Design</a:t>
            </a:r>
            <a:endParaRPr lang="en-US" dirty="0"/>
          </a:p>
        </p:txBody>
      </p:sp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42381422"/>
              </p:ext>
            </p:extLst>
          </p:nvPr>
        </p:nvGraphicFramePr>
        <p:xfrm>
          <a:off x="457200" y="1752600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Development Process</a:t>
            </a:r>
            <a:endParaRPr lang="en-US" dirty="0"/>
          </a:p>
        </p:txBody>
      </p:sp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5000"/>
            <a:ext cx="8229600" cy="42211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Iterative waterfall</a:t>
            </a:r>
          </a:p>
          <a:p>
            <a:pPr lvl="1"/>
            <a:r>
              <a:rPr lang="en-US" sz="2800" dirty="0" smtClean="0"/>
              <a:t>Inception and planning</a:t>
            </a:r>
          </a:p>
          <a:p>
            <a:pPr lvl="1"/>
            <a:r>
              <a:rPr lang="en-US" sz="2800" dirty="0" smtClean="0"/>
              <a:t>Elaboration and initial setup</a:t>
            </a:r>
          </a:p>
          <a:p>
            <a:pPr lvl="1"/>
            <a:r>
              <a:rPr lang="en-US" sz="2800" dirty="0" smtClean="0"/>
              <a:t>Coding and unit testing</a:t>
            </a:r>
          </a:p>
          <a:p>
            <a:pPr lvl="1"/>
            <a:r>
              <a:rPr lang="en-US" sz="2800" dirty="0" smtClean="0"/>
              <a:t>Product assembly</a:t>
            </a:r>
          </a:p>
          <a:p>
            <a:pPr lvl="1"/>
            <a:r>
              <a:rPr lang="en-US" sz="2800" dirty="0" smtClean="0"/>
              <a:t>Testing</a:t>
            </a:r>
          </a:p>
          <a:p>
            <a:pPr lvl="1"/>
            <a:r>
              <a:rPr lang="en-US" sz="2800" dirty="0" smtClean="0"/>
              <a:t>Delivery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31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Suzanna </a:t>
            </a:r>
            <a:r>
              <a:rPr lang="en-US" dirty="0" err="1" smtClean="0"/>
              <a:t>Kangas</a:t>
            </a:r>
            <a:endParaRPr lang="en-US" dirty="0"/>
          </a:p>
        </p:txBody>
      </p:sp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05177612"/>
              </p:ext>
            </p:extLst>
          </p:nvPr>
        </p:nvGraphicFramePr>
        <p:xfrm>
          <a:off x="457200" y="1752600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77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PageTree</a:t>
            </a:r>
            <a:r>
              <a:rPr lang="en-US" dirty="0" smtClean="0"/>
              <a:t> Design</a:t>
            </a:r>
            <a:endParaRPr lang="en-US" dirty="0"/>
          </a:p>
        </p:txBody>
      </p:sp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1"/>
            <a:ext cx="1447800" cy="1327150"/>
          </a:xfr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52600"/>
            <a:ext cx="7772400" cy="4712317"/>
          </a:xfrm>
        </p:spPr>
      </p:pic>
    </p:spTree>
    <p:extLst>
      <p:ext uri="{BB962C8B-B14F-4D97-AF65-F5344CB8AC3E}">
        <p14:creationId xmlns:p14="http://schemas.microsoft.com/office/powerpoint/2010/main" val="339639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PageTree</a:t>
            </a:r>
            <a:r>
              <a:rPr lang="en-US" dirty="0" smtClean="0"/>
              <a:t> Design</a:t>
            </a:r>
            <a:endParaRPr lang="en-US" dirty="0"/>
          </a:p>
        </p:txBody>
      </p:sp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752600"/>
            <a:ext cx="3962551" cy="4548320"/>
          </a:xfrm>
        </p:spPr>
      </p:pic>
    </p:spTree>
    <p:extLst>
      <p:ext uri="{BB962C8B-B14F-4D97-AF65-F5344CB8AC3E}">
        <p14:creationId xmlns:p14="http://schemas.microsoft.com/office/powerpoint/2010/main" val="28658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3589</TotalTime>
  <Words>463</Words>
  <Application>Microsoft Office PowerPoint</Application>
  <PresentationFormat>On-screen Show (4:3)</PresentationFormat>
  <Paragraphs>173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Technic</vt:lpstr>
      <vt:lpstr>PowerPoint Presentation</vt:lpstr>
      <vt:lpstr>PowerPoint Presentation</vt:lpstr>
      <vt:lpstr>Project Overview</vt:lpstr>
      <vt:lpstr>Key Assumptions</vt:lpstr>
      <vt:lpstr>Initial Design</vt:lpstr>
      <vt:lpstr>Development Process</vt:lpstr>
      <vt:lpstr>Suzanna Kangas</vt:lpstr>
      <vt:lpstr>PageTree Design</vt:lpstr>
      <vt:lpstr>PageTree Design</vt:lpstr>
      <vt:lpstr>PageTree Design</vt:lpstr>
      <vt:lpstr>PageTree Design</vt:lpstr>
      <vt:lpstr>Eric Smith</vt:lpstr>
      <vt:lpstr>Update Checking</vt:lpstr>
      <vt:lpstr>Fredrik Fostvedt</vt:lpstr>
      <vt:lpstr>Scheduler and Predictor</vt:lpstr>
      <vt:lpstr>Lucas Berge</vt:lpstr>
      <vt:lpstr>HTTP Responder</vt:lpstr>
      <vt:lpstr>Test Server</vt:lpstr>
      <vt:lpstr>Planned Schedule</vt:lpstr>
      <vt:lpstr>Risk Management</vt:lpstr>
      <vt:lpstr>Deliverables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</dc:creator>
  <cp:lastModifiedBy>Dan</cp:lastModifiedBy>
  <cp:revision>71</cp:revision>
  <dcterms:created xsi:type="dcterms:W3CDTF">2012-11-20T22:19:47Z</dcterms:created>
  <dcterms:modified xsi:type="dcterms:W3CDTF">2012-12-04T01:19:41Z</dcterms:modified>
</cp:coreProperties>
</file>