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714" r:id="rId2"/>
    <p:sldId id="297" r:id="rId3"/>
    <p:sldId id="603" r:id="rId4"/>
    <p:sldId id="482" r:id="rId5"/>
    <p:sldId id="483" r:id="rId6"/>
    <p:sldId id="484" r:id="rId7"/>
    <p:sldId id="301" r:id="rId8"/>
    <p:sldId id="300" r:id="rId9"/>
    <p:sldId id="487" r:id="rId10"/>
    <p:sldId id="488" r:id="rId11"/>
    <p:sldId id="489" r:id="rId12"/>
    <p:sldId id="490" r:id="rId13"/>
    <p:sldId id="486" r:id="rId14"/>
    <p:sldId id="491" r:id="rId15"/>
    <p:sldId id="570" r:id="rId16"/>
    <p:sldId id="492" r:id="rId17"/>
    <p:sldId id="493" r:id="rId18"/>
    <p:sldId id="494" r:id="rId19"/>
    <p:sldId id="495" r:id="rId20"/>
    <p:sldId id="496" r:id="rId21"/>
    <p:sldId id="313" r:id="rId22"/>
    <p:sldId id="506" r:id="rId23"/>
    <p:sldId id="505" r:id="rId24"/>
    <p:sldId id="497" r:id="rId25"/>
    <p:sldId id="498" r:id="rId26"/>
    <p:sldId id="504" r:id="rId27"/>
    <p:sldId id="501" r:id="rId28"/>
    <p:sldId id="503" r:id="rId29"/>
    <p:sldId id="502" r:id="rId30"/>
    <p:sldId id="571" r:id="rId31"/>
    <p:sldId id="507" r:id="rId32"/>
    <p:sldId id="572" r:id="rId33"/>
    <p:sldId id="508" r:id="rId34"/>
    <p:sldId id="316" r:id="rId35"/>
    <p:sldId id="337" r:id="rId36"/>
    <p:sldId id="574" r:id="rId37"/>
    <p:sldId id="573" r:id="rId38"/>
    <p:sldId id="588" r:id="rId39"/>
    <p:sldId id="589" r:id="rId40"/>
    <p:sldId id="500" r:id="rId41"/>
    <p:sldId id="575" r:id="rId42"/>
    <p:sldId id="326" r:id="rId43"/>
    <p:sldId id="342" r:id="rId44"/>
    <p:sldId id="509" r:id="rId45"/>
    <p:sldId id="586" r:id="rId46"/>
    <p:sldId id="510" r:id="rId47"/>
    <p:sldId id="511" r:id="rId48"/>
    <p:sldId id="512" r:id="rId49"/>
    <p:sldId id="513" r:id="rId50"/>
    <p:sldId id="576" r:id="rId51"/>
    <p:sldId id="514" r:id="rId52"/>
    <p:sldId id="515" r:id="rId53"/>
    <p:sldId id="520" r:id="rId54"/>
    <p:sldId id="516" r:id="rId55"/>
    <p:sldId id="517" r:id="rId56"/>
    <p:sldId id="518" r:id="rId57"/>
    <p:sldId id="519" r:id="rId58"/>
    <p:sldId id="522" r:id="rId59"/>
    <p:sldId id="523" r:id="rId60"/>
    <p:sldId id="524" r:id="rId61"/>
    <p:sldId id="525" r:id="rId62"/>
    <p:sldId id="526" r:id="rId63"/>
    <p:sldId id="527" r:id="rId64"/>
    <p:sldId id="582" r:id="rId65"/>
    <p:sldId id="584" r:id="rId66"/>
    <p:sldId id="529" r:id="rId67"/>
    <p:sldId id="530" r:id="rId68"/>
    <p:sldId id="577" r:id="rId69"/>
    <p:sldId id="578" r:id="rId70"/>
    <p:sldId id="532" r:id="rId71"/>
    <p:sldId id="533" r:id="rId72"/>
    <p:sldId id="534" r:id="rId73"/>
    <p:sldId id="535" r:id="rId74"/>
    <p:sldId id="579" r:id="rId75"/>
    <p:sldId id="536" r:id="rId76"/>
    <p:sldId id="537" r:id="rId77"/>
    <p:sldId id="538" r:id="rId78"/>
    <p:sldId id="539" r:id="rId79"/>
    <p:sldId id="540" r:id="rId80"/>
    <p:sldId id="541" r:id="rId81"/>
    <p:sldId id="542" r:id="rId82"/>
    <p:sldId id="543" r:id="rId83"/>
    <p:sldId id="544" r:id="rId84"/>
    <p:sldId id="545" r:id="rId85"/>
    <p:sldId id="546" r:id="rId86"/>
    <p:sldId id="547" r:id="rId87"/>
    <p:sldId id="548" r:id="rId88"/>
    <p:sldId id="549" r:id="rId89"/>
    <p:sldId id="550" r:id="rId90"/>
    <p:sldId id="551" r:id="rId91"/>
    <p:sldId id="552" r:id="rId92"/>
    <p:sldId id="553" r:id="rId93"/>
    <p:sldId id="587" r:id="rId94"/>
    <p:sldId id="554" r:id="rId95"/>
    <p:sldId id="555" r:id="rId96"/>
    <p:sldId id="590" r:id="rId97"/>
    <p:sldId id="591" r:id="rId98"/>
    <p:sldId id="592" r:id="rId99"/>
    <p:sldId id="593" r:id="rId100"/>
    <p:sldId id="594" r:id="rId101"/>
    <p:sldId id="595" r:id="rId102"/>
    <p:sldId id="596" r:id="rId103"/>
    <p:sldId id="597" r:id="rId104"/>
    <p:sldId id="598" r:id="rId105"/>
    <p:sldId id="599" r:id="rId106"/>
    <p:sldId id="600" r:id="rId107"/>
    <p:sldId id="601" r:id="rId108"/>
    <p:sldId id="602" r:id="rId109"/>
    <p:sldId id="567" r:id="rId110"/>
    <p:sldId id="568" r:id="rId111"/>
    <p:sldId id="569" r:id="rId112"/>
    <p:sldId id="472" r:id="rId113"/>
    <p:sldId id="581" r:id="rId114"/>
  </p:sldIdLst>
  <p:sldSz cx="9144000" cy="6858000" type="screen4x3"/>
  <p:notesSz cx="6888163" cy="10020300"/>
  <p:custShowLst>
    <p:custShow name="自定义放映 1" id="0">
      <p:sldLst/>
    </p:custShow>
    <p:custShow name="自定义放映 2" id="1">
      <p:sldLst/>
    </p:custShow>
  </p:custShowLst>
  <p:defaultTextStyle>
    <a:defPPr>
      <a:defRPr lang="zh-CN"/>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s h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99"/>
    <a:srgbClr val="000066"/>
    <a:srgbClr val="FFFF00"/>
    <a:srgbClr val="FFCC00"/>
    <a:srgbClr val="FF9900"/>
    <a:srgbClr val="66FF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575" autoAdjust="0"/>
  </p:normalViewPr>
  <p:slideViewPr>
    <p:cSldViewPr>
      <p:cViewPr varScale="1">
        <p:scale>
          <a:sx n="81" d="100"/>
          <a:sy n="81" d="100"/>
        </p:scale>
        <p:origin x="621" y="45"/>
      </p:cViewPr>
      <p:guideLst>
        <p:guide orient="horz" pos="218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1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image" Target="../media/image469.wmf"/><Relationship Id="rId1" Type="http://schemas.openxmlformats.org/officeDocument/2006/relationships/image" Target="../media/image468.wmf"/><Relationship Id="rId4" Type="http://schemas.openxmlformats.org/officeDocument/2006/relationships/image" Target="../media/image471.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474.wmf"/><Relationship Id="rId2" Type="http://schemas.openxmlformats.org/officeDocument/2006/relationships/image" Target="../media/image473.wmf"/><Relationship Id="rId1" Type="http://schemas.openxmlformats.org/officeDocument/2006/relationships/image" Target="../media/image472.wmf"/><Relationship Id="rId6" Type="http://schemas.openxmlformats.org/officeDocument/2006/relationships/image" Target="../media/image477.wmf"/><Relationship Id="rId5" Type="http://schemas.openxmlformats.org/officeDocument/2006/relationships/image" Target="../media/image476.wmf"/><Relationship Id="rId4" Type="http://schemas.openxmlformats.org/officeDocument/2006/relationships/image" Target="../media/image475.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480.wmf"/><Relationship Id="rId2" Type="http://schemas.openxmlformats.org/officeDocument/2006/relationships/image" Target="../media/image479.wmf"/><Relationship Id="rId1" Type="http://schemas.openxmlformats.org/officeDocument/2006/relationships/image" Target="../media/image478.wmf"/><Relationship Id="rId5" Type="http://schemas.openxmlformats.org/officeDocument/2006/relationships/image" Target="../media/image482.wmf"/><Relationship Id="rId4" Type="http://schemas.openxmlformats.org/officeDocument/2006/relationships/image" Target="../media/image481.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484.wmf"/><Relationship Id="rId1" Type="http://schemas.openxmlformats.org/officeDocument/2006/relationships/image" Target="../media/image483.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87.wmf"/><Relationship Id="rId2" Type="http://schemas.openxmlformats.org/officeDocument/2006/relationships/image" Target="../media/image486.wmf"/><Relationship Id="rId1" Type="http://schemas.openxmlformats.org/officeDocument/2006/relationships/image" Target="../media/image485.w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49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64.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49.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9"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5" Type="http://schemas.openxmlformats.org/officeDocument/2006/relationships/image" Target="../media/image163.wmf"/><Relationship Id="rId4" Type="http://schemas.openxmlformats.org/officeDocument/2006/relationships/image" Target="../media/image162.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4" Type="http://schemas.openxmlformats.org/officeDocument/2006/relationships/image" Target="../media/image19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4" Type="http://schemas.openxmlformats.org/officeDocument/2006/relationships/image" Target="../media/image20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0.wmf"/><Relationship Id="rId7" Type="http://schemas.openxmlformats.org/officeDocument/2006/relationships/image" Target="../media/image224.wmf"/><Relationship Id="rId2" Type="http://schemas.openxmlformats.org/officeDocument/2006/relationships/image" Target="../media/image219.wmf"/><Relationship Id="rId1" Type="http://schemas.openxmlformats.org/officeDocument/2006/relationships/image" Target="../media/image218.wmf"/><Relationship Id="rId6" Type="http://schemas.openxmlformats.org/officeDocument/2006/relationships/image" Target="../media/image223.wmf"/><Relationship Id="rId5" Type="http://schemas.openxmlformats.org/officeDocument/2006/relationships/image" Target="../media/image222.wmf"/><Relationship Id="rId10" Type="http://schemas.openxmlformats.org/officeDocument/2006/relationships/image" Target="../media/image227.wmf"/><Relationship Id="rId4" Type="http://schemas.openxmlformats.org/officeDocument/2006/relationships/image" Target="../media/image221.wmf"/><Relationship Id="rId9" Type="http://schemas.openxmlformats.org/officeDocument/2006/relationships/image" Target="../media/image22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29.wmf"/><Relationship Id="rId1" Type="http://schemas.openxmlformats.org/officeDocument/2006/relationships/image" Target="../media/image228.wmf"/><Relationship Id="rId4" Type="http://schemas.openxmlformats.org/officeDocument/2006/relationships/image" Target="../media/image231.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3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1.wmf"/><Relationship Id="rId4" Type="http://schemas.openxmlformats.org/officeDocument/2006/relationships/image" Target="../media/image24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37.wmf"/><Relationship Id="rId7" Type="http://schemas.openxmlformats.org/officeDocument/2006/relationships/image" Target="../media/image246.wmf"/><Relationship Id="rId2" Type="http://schemas.openxmlformats.org/officeDocument/2006/relationships/image" Target="../media/image233.wmf"/><Relationship Id="rId1" Type="http://schemas.openxmlformats.org/officeDocument/2006/relationships/image" Target="../media/image242.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wmf"/><Relationship Id="rId5" Type="http://schemas.openxmlformats.org/officeDocument/2006/relationships/image" Target="../media/image251.wmf"/><Relationship Id="rId4" Type="http://schemas.openxmlformats.org/officeDocument/2006/relationships/image" Target="../media/image250.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5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5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4" Type="http://schemas.openxmlformats.org/officeDocument/2006/relationships/image" Target="../media/image267.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image" Target="../media/image270.wmf"/><Relationship Id="rId7" Type="http://schemas.openxmlformats.org/officeDocument/2006/relationships/image" Target="../media/image274.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 Id="rId9" Type="http://schemas.openxmlformats.org/officeDocument/2006/relationships/image" Target="../media/image276.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83.wmf"/><Relationship Id="rId3" Type="http://schemas.openxmlformats.org/officeDocument/2006/relationships/image" Target="../media/image275.wmf"/><Relationship Id="rId7" Type="http://schemas.openxmlformats.org/officeDocument/2006/relationships/image" Target="../media/image282.wmf"/><Relationship Id="rId2" Type="http://schemas.openxmlformats.org/officeDocument/2006/relationships/image" Target="../media/image278.wmf"/><Relationship Id="rId1" Type="http://schemas.openxmlformats.org/officeDocument/2006/relationships/image" Target="../media/image277.wmf"/><Relationship Id="rId6" Type="http://schemas.openxmlformats.org/officeDocument/2006/relationships/image" Target="../media/image281.wmf"/><Relationship Id="rId5" Type="http://schemas.openxmlformats.org/officeDocument/2006/relationships/image" Target="../media/image280.wmf"/><Relationship Id="rId10" Type="http://schemas.openxmlformats.org/officeDocument/2006/relationships/image" Target="../media/image285.wmf"/><Relationship Id="rId4" Type="http://schemas.openxmlformats.org/officeDocument/2006/relationships/image" Target="../media/image279.wmf"/><Relationship Id="rId9" Type="http://schemas.openxmlformats.org/officeDocument/2006/relationships/image" Target="../media/image28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88.wmf"/><Relationship Id="rId2" Type="http://schemas.openxmlformats.org/officeDocument/2006/relationships/image" Target="../media/image287.wmf"/><Relationship Id="rId1" Type="http://schemas.openxmlformats.org/officeDocument/2006/relationships/image" Target="../media/image286.wmf"/><Relationship Id="rId5" Type="http://schemas.openxmlformats.org/officeDocument/2006/relationships/image" Target="../media/image289.wmf"/><Relationship Id="rId4" Type="http://schemas.openxmlformats.org/officeDocument/2006/relationships/image" Target="../media/image27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5" Type="http://schemas.openxmlformats.org/officeDocument/2006/relationships/image" Target="../media/image294.wmf"/><Relationship Id="rId4" Type="http://schemas.openxmlformats.org/officeDocument/2006/relationships/image" Target="../media/image293.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 Id="rId6" Type="http://schemas.openxmlformats.org/officeDocument/2006/relationships/image" Target="../media/image301.wmf"/><Relationship Id="rId5" Type="http://schemas.openxmlformats.org/officeDocument/2006/relationships/image" Target="../media/image300.wmf"/><Relationship Id="rId4" Type="http://schemas.openxmlformats.org/officeDocument/2006/relationships/image" Target="../media/image29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6.wmf"/><Relationship Id="rId1" Type="http://schemas.openxmlformats.org/officeDocument/2006/relationships/image" Target="../media/image29.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9" Type="http://schemas.openxmlformats.org/officeDocument/2006/relationships/image" Target="../media/image36.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02.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275.wmf"/><Relationship Id="rId1" Type="http://schemas.openxmlformats.org/officeDocument/2006/relationships/image" Target="../media/image303.wmf"/><Relationship Id="rId4" Type="http://schemas.openxmlformats.org/officeDocument/2006/relationships/image" Target="../media/image305.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image" Target="../media/image307.wmf"/><Relationship Id="rId7" Type="http://schemas.openxmlformats.org/officeDocument/2006/relationships/image" Target="../media/image275.wmf"/><Relationship Id="rId2" Type="http://schemas.openxmlformats.org/officeDocument/2006/relationships/image" Target="../media/image306.wmf"/><Relationship Id="rId1" Type="http://schemas.openxmlformats.org/officeDocument/2006/relationships/image" Target="../media/image228.wmf"/><Relationship Id="rId6" Type="http://schemas.openxmlformats.org/officeDocument/2006/relationships/image" Target="../media/image274.wmf"/><Relationship Id="rId5" Type="http://schemas.openxmlformats.org/officeDocument/2006/relationships/image" Target="../media/image309.wmf"/><Relationship Id="rId4" Type="http://schemas.openxmlformats.org/officeDocument/2006/relationships/image" Target="../media/image308.wmf"/><Relationship Id="rId9" Type="http://schemas.openxmlformats.org/officeDocument/2006/relationships/image" Target="../media/image311.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19.wmf"/><Relationship Id="rId3" Type="http://schemas.openxmlformats.org/officeDocument/2006/relationships/image" Target="../media/image314.wmf"/><Relationship Id="rId7" Type="http://schemas.openxmlformats.org/officeDocument/2006/relationships/image" Target="../media/image318.wmf"/><Relationship Id="rId2" Type="http://schemas.openxmlformats.org/officeDocument/2006/relationships/image" Target="../media/image313.wmf"/><Relationship Id="rId1" Type="http://schemas.openxmlformats.org/officeDocument/2006/relationships/image" Target="../media/image312.wmf"/><Relationship Id="rId6" Type="http://schemas.openxmlformats.org/officeDocument/2006/relationships/image" Target="../media/image317.wmf"/><Relationship Id="rId5" Type="http://schemas.openxmlformats.org/officeDocument/2006/relationships/image" Target="../media/image316.wmf"/><Relationship Id="rId4" Type="http://schemas.openxmlformats.org/officeDocument/2006/relationships/image" Target="../media/image315.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 Id="rId5" Type="http://schemas.openxmlformats.org/officeDocument/2006/relationships/image" Target="../media/image324.wmf"/><Relationship Id="rId4" Type="http://schemas.openxmlformats.org/officeDocument/2006/relationships/image" Target="../media/image323.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27.wmf"/><Relationship Id="rId7" Type="http://schemas.openxmlformats.org/officeDocument/2006/relationships/image" Target="../media/image331.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328.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 Id="rId4" Type="http://schemas.openxmlformats.org/officeDocument/2006/relationships/image" Target="../media/image335.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image" Target="../media/image338.wmf"/><Relationship Id="rId7" Type="http://schemas.openxmlformats.org/officeDocument/2006/relationships/image" Target="../media/image342.wmf"/><Relationship Id="rId2" Type="http://schemas.openxmlformats.org/officeDocument/2006/relationships/image" Target="../media/image337.wmf"/><Relationship Id="rId1" Type="http://schemas.openxmlformats.org/officeDocument/2006/relationships/image" Target="../media/image336.wmf"/><Relationship Id="rId6" Type="http://schemas.openxmlformats.org/officeDocument/2006/relationships/image" Target="../media/image341.wmf"/><Relationship Id="rId5" Type="http://schemas.openxmlformats.org/officeDocument/2006/relationships/image" Target="../media/image340.wmf"/><Relationship Id="rId4" Type="http://schemas.openxmlformats.org/officeDocument/2006/relationships/image" Target="../media/image33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46.wmf"/><Relationship Id="rId7" Type="http://schemas.openxmlformats.org/officeDocument/2006/relationships/image" Target="../media/image350.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image" Target="../media/image351.wmf"/><Relationship Id="rId4" Type="http://schemas.openxmlformats.org/officeDocument/2006/relationships/image" Target="../media/image35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356.wmf"/><Relationship Id="rId1" Type="http://schemas.openxmlformats.org/officeDocument/2006/relationships/image" Target="../media/image355.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59.wmf"/><Relationship Id="rId7" Type="http://schemas.openxmlformats.org/officeDocument/2006/relationships/image" Target="../media/image363.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5" Type="http://schemas.openxmlformats.org/officeDocument/2006/relationships/image" Target="../media/image361.wmf"/><Relationship Id="rId4" Type="http://schemas.openxmlformats.org/officeDocument/2006/relationships/image" Target="../media/image360.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69.wmf"/><Relationship Id="rId7" Type="http://schemas.openxmlformats.org/officeDocument/2006/relationships/image" Target="../media/image373.wmf"/><Relationship Id="rId2" Type="http://schemas.openxmlformats.org/officeDocument/2006/relationships/image" Target="../media/image368.wmf"/><Relationship Id="rId1" Type="http://schemas.openxmlformats.org/officeDocument/2006/relationships/image" Target="../media/image367.wmf"/><Relationship Id="rId6" Type="http://schemas.openxmlformats.org/officeDocument/2006/relationships/image" Target="../media/image372.wmf"/><Relationship Id="rId5" Type="http://schemas.openxmlformats.org/officeDocument/2006/relationships/image" Target="../media/image371.wmf"/><Relationship Id="rId4" Type="http://schemas.openxmlformats.org/officeDocument/2006/relationships/image" Target="../media/image370.w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image" Target="../media/image375.wmf"/><Relationship Id="rId7" Type="http://schemas.openxmlformats.org/officeDocument/2006/relationships/image" Target="../media/image379.wmf"/><Relationship Id="rId2" Type="http://schemas.openxmlformats.org/officeDocument/2006/relationships/image" Target="../media/image368.wmf"/><Relationship Id="rId1" Type="http://schemas.openxmlformats.org/officeDocument/2006/relationships/image" Target="../media/image374.wmf"/><Relationship Id="rId6" Type="http://schemas.openxmlformats.org/officeDocument/2006/relationships/image" Target="../media/image378.wmf"/><Relationship Id="rId5" Type="http://schemas.openxmlformats.org/officeDocument/2006/relationships/image" Target="../media/image377.wmf"/><Relationship Id="rId10" Type="http://schemas.openxmlformats.org/officeDocument/2006/relationships/image" Target="../media/image382.wmf"/><Relationship Id="rId4" Type="http://schemas.openxmlformats.org/officeDocument/2006/relationships/image" Target="../media/image376.wmf"/><Relationship Id="rId9" Type="http://schemas.openxmlformats.org/officeDocument/2006/relationships/image" Target="../media/image381.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85.wmf"/><Relationship Id="rId7" Type="http://schemas.openxmlformats.org/officeDocument/2006/relationships/image" Target="../media/image389.wmf"/><Relationship Id="rId2" Type="http://schemas.openxmlformats.org/officeDocument/2006/relationships/image" Target="../media/image384.wmf"/><Relationship Id="rId1" Type="http://schemas.openxmlformats.org/officeDocument/2006/relationships/image" Target="../media/image383.w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91.wmf"/><Relationship Id="rId7" Type="http://schemas.openxmlformats.org/officeDocument/2006/relationships/image" Target="../media/image395.wmf"/><Relationship Id="rId2" Type="http://schemas.openxmlformats.org/officeDocument/2006/relationships/image" Target="../media/image390.wmf"/><Relationship Id="rId1" Type="http://schemas.openxmlformats.org/officeDocument/2006/relationships/image" Target="../media/image369.wmf"/><Relationship Id="rId6" Type="http://schemas.openxmlformats.org/officeDocument/2006/relationships/image" Target="../media/image394.wmf"/><Relationship Id="rId5" Type="http://schemas.openxmlformats.org/officeDocument/2006/relationships/image" Target="../media/image393.wmf"/><Relationship Id="rId4" Type="http://schemas.openxmlformats.org/officeDocument/2006/relationships/image" Target="../media/image392.wmf"/></Relationships>
</file>

<file path=ppt/drawings/_rels/vmlDrawing87.vml.rels><?xml version="1.0" encoding="UTF-8" standalone="yes"?>
<Relationships xmlns="http://schemas.openxmlformats.org/package/2006/relationships"><Relationship Id="rId8" Type="http://schemas.openxmlformats.org/officeDocument/2006/relationships/image" Target="../media/image402.wmf"/><Relationship Id="rId3" Type="http://schemas.openxmlformats.org/officeDocument/2006/relationships/image" Target="../media/image397.wmf"/><Relationship Id="rId7" Type="http://schemas.openxmlformats.org/officeDocument/2006/relationships/image" Target="../media/image401.wmf"/><Relationship Id="rId2" Type="http://schemas.openxmlformats.org/officeDocument/2006/relationships/image" Target="../media/image392.wmf"/><Relationship Id="rId1" Type="http://schemas.openxmlformats.org/officeDocument/2006/relationships/image" Target="../media/image396.wmf"/><Relationship Id="rId6" Type="http://schemas.openxmlformats.org/officeDocument/2006/relationships/image" Target="../media/image400.wmf"/><Relationship Id="rId5" Type="http://schemas.openxmlformats.org/officeDocument/2006/relationships/image" Target="../media/image399.wmf"/><Relationship Id="rId4" Type="http://schemas.openxmlformats.org/officeDocument/2006/relationships/image" Target="../media/image398.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405.emf"/><Relationship Id="rId2" Type="http://schemas.openxmlformats.org/officeDocument/2006/relationships/image" Target="../media/image404.emf"/><Relationship Id="rId1" Type="http://schemas.openxmlformats.org/officeDocument/2006/relationships/image" Target="../media/image403.emf"/><Relationship Id="rId5" Type="http://schemas.openxmlformats.org/officeDocument/2006/relationships/image" Target="../media/image407.emf"/><Relationship Id="rId4" Type="http://schemas.openxmlformats.org/officeDocument/2006/relationships/image" Target="../media/image406.e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410.wmf"/><Relationship Id="rId2" Type="http://schemas.openxmlformats.org/officeDocument/2006/relationships/image" Target="../media/image409.wmf"/><Relationship Id="rId1" Type="http://schemas.openxmlformats.org/officeDocument/2006/relationships/image" Target="../media/image408.wmf"/><Relationship Id="rId6" Type="http://schemas.openxmlformats.org/officeDocument/2006/relationships/image" Target="../media/image413.wmf"/><Relationship Id="rId5" Type="http://schemas.openxmlformats.org/officeDocument/2006/relationships/image" Target="../media/image412.wmf"/><Relationship Id="rId4" Type="http://schemas.openxmlformats.org/officeDocument/2006/relationships/image" Target="../media/image4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415.wmf"/><Relationship Id="rId1" Type="http://schemas.openxmlformats.org/officeDocument/2006/relationships/image" Target="../media/image414.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418.wmf"/><Relationship Id="rId2" Type="http://schemas.openxmlformats.org/officeDocument/2006/relationships/image" Target="../media/image417.wmf"/><Relationship Id="rId1" Type="http://schemas.openxmlformats.org/officeDocument/2006/relationships/image" Target="../media/image416.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421.wmf"/><Relationship Id="rId2" Type="http://schemas.openxmlformats.org/officeDocument/2006/relationships/image" Target="../media/image420.wmf"/><Relationship Id="rId1" Type="http://schemas.openxmlformats.org/officeDocument/2006/relationships/image" Target="../media/image419.wmf"/><Relationship Id="rId4" Type="http://schemas.openxmlformats.org/officeDocument/2006/relationships/image" Target="../media/image422.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425.wmf"/><Relationship Id="rId2" Type="http://schemas.openxmlformats.org/officeDocument/2006/relationships/image" Target="../media/image424.wmf"/><Relationship Id="rId1" Type="http://schemas.openxmlformats.org/officeDocument/2006/relationships/image" Target="../media/image423.wmf"/><Relationship Id="rId5" Type="http://schemas.openxmlformats.org/officeDocument/2006/relationships/image" Target="../media/image427.wmf"/><Relationship Id="rId4" Type="http://schemas.openxmlformats.org/officeDocument/2006/relationships/image" Target="../media/image426.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430.wmf"/><Relationship Id="rId2" Type="http://schemas.openxmlformats.org/officeDocument/2006/relationships/image" Target="../media/image429.wmf"/><Relationship Id="rId1" Type="http://schemas.openxmlformats.org/officeDocument/2006/relationships/image" Target="../media/image428.wmf"/><Relationship Id="rId6" Type="http://schemas.openxmlformats.org/officeDocument/2006/relationships/image" Target="../media/image433.wmf"/><Relationship Id="rId5" Type="http://schemas.openxmlformats.org/officeDocument/2006/relationships/image" Target="../media/image432.wmf"/><Relationship Id="rId4" Type="http://schemas.openxmlformats.org/officeDocument/2006/relationships/image" Target="../media/image431.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441.wmf"/><Relationship Id="rId3" Type="http://schemas.openxmlformats.org/officeDocument/2006/relationships/image" Target="../media/image436.wmf"/><Relationship Id="rId7" Type="http://schemas.openxmlformats.org/officeDocument/2006/relationships/image" Target="../media/image440.wmf"/><Relationship Id="rId2" Type="http://schemas.openxmlformats.org/officeDocument/2006/relationships/image" Target="../media/image435.wmf"/><Relationship Id="rId1" Type="http://schemas.openxmlformats.org/officeDocument/2006/relationships/image" Target="../media/image434.wmf"/><Relationship Id="rId6" Type="http://schemas.openxmlformats.org/officeDocument/2006/relationships/image" Target="../media/image439.wmf"/><Relationship Id="rId5" Type="http://schemas.openxmlformats.org/officeDocument/2006/relationships/image" Target="../media/image438.wmf"/><Relationship Id="rId4" Type="http://schemas.openxmlformats.org/officeDocument/2006/relationships/image" Target="../media/image437.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441.wmf"/><Relationship Id="rId3" Type="http://schemas.openxmlformats.org/officeDocument/2006/relationships/image" Target="../media/image444.wmf"/><Relationship Id="rId7" Type="http://schemas.openxmlformats.org/officeDocument/2006/relationships/image" Target="../media/image448.wmf"/><Relationship Id="rId2" Type="http://schemas.openxmlformats.org/officeDocument/2006/relationships/image" Target="../media/image443.wmf"/><Relationship Id="rId1" Type="http://schemas.openxmlformats.org/officeDocument/2006/relationships/image" Target="../media/image442.wmf"/><Relationship Id="rId6" Type="http://schemas.openxmlformats.org/officeDocument/2006/relationships/image" Target="../media/image447.wmf"/><Relationship Id="rId5" Type="http://schemas.openxmlformats.org/officeDocument/2006/relationships/image" Target="../media/image446.wmf"/><Relationship Id="rId4" Type="http://schemas.openxmlformats.org/officeDocument/2006/relationships/image" Target="../media/image445.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51.wmf"/><Relationship Id="rId2" Type="http://schemas.openxmlformats.org/officeDocument/2006/relationships/image" Target="../media/image450.wmf"/><Relationship Id="rId1" Type="http://schemas.openxmlformats.org/officeDocument/2006/relationships/image" Target="../media/image449.wmf"/><Relationship Id="rId6" Type="http://schemas.openxmlformats.org/officeDocument/2006/relationships/image" Target="../media/image454.wmf"/><Relationship Id="rId5" Type="http://schemas.openxmlformats.org/officeDocument/2006/relationships/image" Target="../media/image453.wmf"/><Relationship Id="rId4" Type="http://schemas.openxmlformats.org/officeDocument/2006/relationships/image" Target="../media/image452.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462.wmf"/><Relationship Id="rId3" Type="http://schemas.openxmlformats.org/officeDocument/2006/relationships/image" Target="../media/image457.wmf"/><Relationship Id="rId7" Type="http://schemas.openxmlformats.org/officeDocument/2006/relationships/image" Target="../media/image461.wmf"/><Relationship Id="rId2" Type="http://schemas.openxmlformats.org/officeDocument/2006/relationships/image" Target="../media/image456.wmf"/><Relationship Id="rId1" Type="http://schemas.openxmlformats.org/officeDocument/2006/relationships/image" Target="../media/image455.wmf"/><Relationship Id="rId6" Type="http://schemas.openxmlformats.org/officeDocument/2006/relationships/image" Target="../media/image460.wmf"/><Relationship Id="rId5" Type="http://schemas.openxmlformats.org/officeDocument/2006/relationships/image" Target="../media/image459.wmf"/><Relationship Id="rId4" Type="http://schemas.openxmlformats.org/officeDocument/2006/relationships/image" Target="../media/image458.wmf"/><Relationship Id="rId9" Type="http://schemas.openxmlformats.org/officeDocument/2006/relationships/image" Target="../media/image463.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66.wmf"/><Relationship Id="rId2" Type="http://schemas.openxmlformats.org/officeDocument/2006/relationships/image" Target="../media/image465.wmf"/><Relationship Id="rId1" Type="http://schemas.openxmlformats.org/officeDocument/2006/relationships/image" Target="../media/image464.wmf"/><Relationship Id="rId4" Type="http://schemas.openxmlformats.org/officeDocument/2006/relationships/image" Target="../media/image4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F4932D7C-C58E-49D7-8B91-E89FD89D1392}"/>
              </a:ext>
            </a:extLst>
          </p:cNvPr>
          <p:cNvSpPr>
            <a:spLocks noGrp="1" noChangeArrowheads="1"/>
          </p:cNvSpPr>
          <p:nvPr>
            <p:ph type="hdr" sz="quarter"/>
          </p:nvPr>
        </p:nvSpPr>
        <p:spPr bwMode="auto">
          <a:xfrm>
            <a:off x="0" y="0"/>
            <a:ext cx="2984500" cy="501650"/>
          </a:xfrm>
          <a:prstGeom prst="rect">
            <a:avLst/>
          </a:prstGeom>
          <a:noFill/>
          <a:ln>
            <a:noFill/>
          </a:ln>
          <a:effectLst/>
        </p:spPr>
        <p:txBody>
          <a:bodyPr vert="horz" wrap="square" lIns="96616" tIns="48308" rIns="96616" bIns="48308" numCol="1" anchor="t" anchorCtr="0" compatLnSpc="1"/>
          <a:lstStyle>
            <a:lvl1pPr eaLnBrk="1" hangingPunct="1">
              <a:defRPr kumimoji="1" sz="1300"/>
            </a:lvl1pPr>
          </a:lstStyle>
          <a:p>
            <a:pPr>
              <a:defRPr/>
            </a:pPr>
            <a:endParaRPr lang="en-US" altLang="zh-CN"/>
          </a:p>
        </p:txBody>
      </p:sp>
      <p:sp>
        <p:nvSpPr>
          <p:cNvPr id="247811" name="Rectangle 3">
            <a:extLst>
              <a:ext uri="{FF2B5EF4-FFF2-40B4-BE49-F238E27FC236}">
                <a16:creationId xmlns:a16="http://schemas.microsoft.com/office/drawing/2014/main" id="{E0E5BBB4-4815-4235-A605-343915A68FAA}"/>
              </a:ext>
            </a:extLst>
          </p:cNvPr>
          <p:cNvSpPr>
            <a:spLocks noGrp="1" noChangeArrowheads="1"/>
          </p:cNvSpPr>
          <p:nvPr>
            <p:ph type="dt" idx="1"/>
          </p:nvPr>
        </p:nvSpPr>
        <p:spPr bwMode="auto">
          <a:xfrm>
            <a:off x="3903663" y="0"/>
            <a:ext cx="2984500" cy="501650"/>
          </a:xfrm>
          <a:prstGeom prst="rect">
            <a:avLst/>
          </a:prstGeom>
          <a:noFill/>
          <a:ln>
            <a:noFill/>
          </a:ln>
          <a:effectLst/>
        </p:spPr>
        <p:txBody>
          <a:bodyPr vert="horz" wrap="square" lIns="96616" tIns="48308" rIns="96616" bIns="48308" numCol="1" anchor="t" anchorCtr="0" compatLnSpc="1"/>
          <a:lstStyle>
            <a:lvl1pPr algn="r" eaLnBrk="1" hangingPunct="1">
              <a:defRPr kumimoji="1" sz="1300"/>
            </a:lvl1pPr>
          </a:lstStyle>
          <a:p>
            <a:pPr>
              <a:defRPr/>
            </a:pPr>
            <a:endParaRPr lang="en-US" altLang="zh-CN"/>
          </a:p>
        </p:txBody>
      </p:sp>
      <p:sp>
        <p:nvSpPr>
          <p:cNvPr id="2052" name="Rectangle 4">
            <a:extLst>
              <a:ext uri="{FF2B5EF4-FFF2-40B4-BE49-F238E27FC236}">
                <a16:creationId xmlns:a16="http://schemas.microsoft.com/office/drawing/2014/main" id="{48C1BC96-F0CD-4E18-B1E8-276E62DEE5BA}"/>
              </a:ext>
            </a:extLst>
          </p:cNvPr>
          <p:cNvSpPr>
            <a:spLocks noChangeArrowheads="1" noTextEdit="1"/>
          </p:cNvSpPr>
          <p:nvPr>
            <p:ph type="sldImg" idx="4294967295"/>
          </p:nvPr>
        </p:nvSpPr>
        <p:spPr bwMode="auto">
          <a:xfrm>
            <a:off x="939800" y="750888"/>
            <a:ext cx="5008563" cy="375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3" name="Rectangle 5">
            <a:extLst>
              <a:ext uri="{FF2B5EF4-FFF2-40B4-BE49-F238E27FC236}">
                <a16:creationId xmlns:a16="http://schemas.microsoft.com/office/drawing/2014/main" id="{6F649A60-DE88-41A4-9F27-48B197DEEC91}"/>
              </a:ext>
            </a:extLst>
          </p:cNvPr>
          <p:cNvSpPr>
            <a:spLocks noGrp="1" noChangeArrowheads="1"/>
          </p:cNvSpPr>
          <p:nvPr>
            <p:ph type="body" sz="quarter" idx="3"/>
          </p:nvPr>
        </p:nvSpPr>
        <p:spPr bwMode="auto">
          <a:xfrm>
            <a:off x="919163" y="4759325"/>
            <a:ext cx="5049837" cy="4510088"/>
          </a:xfrm>
          <a:prstGeom prst="rect">
            <a:avLst/>
          </a:prstGeom>
          <a:noFill/>
          <a:ln>
            <a:noFill/>
          </a:ln>
          <a:effectLst/>
        </p:spPr>
        <p:txBody>
          <a:bodyPr vert="horz" wrap="square" lIns="96616" tIns="48308" rIns="96616" bIns="48308"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7814" name="Rectangle 6">
            <a:extLst>
              <a:ext uri="{FF2B5EF4-FFF2-40B4-BE49-F238E27FC236}">
                <a16:creationId xmlns:a16="http://schemas.microsoft.com/office/drawing/2014/main" id="{D2C80464-1E06-4720-A3D9-0E61E20C9595}"/>
              </a:ext>
            </a:extLst>
          </p:cNvPr>
          <p:cNvSpPr>
            <a:spLocks noGrp="1" noChangeArrowheads="1"/>
          </p:cNvSpPr>
          <p:nvPr>
            <p:ph type="ftr" sz="quarter" idx="4"/>
          </p:nvPr>
        </p:nvSpPr>
        <p:spPr bwMode="auto">
          <a:xfrm>
            <a:off x="0" y="9518650"/>
            <a:ext cx="2984500" cy="501650"/>
          </a:xfrm>
          <a:prstGeom prst="rect">
            <a:avLst/>
          </a:prstGeom>
          <a:noFill/>
          <a:ln>
            <a:noFill/>
          </a:ln>
          <a:effectLst/>
        </p:spPr>
        <p:txBody>
          <a:bodyPr vert="horz" wrap="square" lIns="96616" tIns="48308" rIns="96616" bIns="48308" numCol="1" anchor="b" anchorCtr="0" compatLnSpc="1"/>
          <a:lstStyle>
            <a:lvl1pPr eaLnBrk="1" hangingPunct="1">
              <a:defRPr kumimoji="1" sz="1300"/>
            </a:lvl1pPr>
          </a:lstStyle>
          <a:p>
            <a:pPr>
              <a:defRPr/>
            </a:pPr>
            <a:endParaRPr lang="en-US" altLang="zh-CN"/>
          </a:p>
        </p:txBody>
      </p:sp>
      <p:sp>
        <p:nvSpPr>
          <p:cNvPr id="247815" name="Rectangle 7">
            <a:extLst>
              <a:ext uri="{FF2B5EF4-FFF2-40B4-BE49-F238E27FC236}">
                <a16:creationId xmlns:a16="http://schemas.microsoft.com/office/drawing/2014/main" id="{7ACA3E41-33E8-4275-8ECC-52DD22BF1765}"/>
              </a:ext>
            </a:extLst>
          </p:cNvPr>
          <p:cNvSpPr>
            <a:spLocks noGrp="1" noChangeArrowheads="1"/>
          </p:cNvSpPr>
          <p:nvPr>
            <p:ph type="sldNum" sz="quarter" idx="5"/>
          </p:nvPr>
        </p:nvSpPr>
        <p:spPr bwMode="auto">
          <a:xfrm>
            <a:off x="3903663" y="9518650"/>
            <a:ext cx="2984500" cy="501650"/>
          </a:xfrm>
          <a:prstGeom prst="rect">
            <a:avLst/>
          </a:prstGeom>
          <a:noFill/>
          <a:ln>
            <a:noFill/>
          </a:ln>
          <a:effectLst/>
        </p:spPr>
        <p:txBody>
          <a:bodyPr vert="horz" wrap="square" lIns="96616" tIns="48308" rIns="96616" bIns="48308" numCol="1" anchor="b" anchorCtr="0" compatLnSpc="1">
            <a:prstTxWarp prst="textNoShape">
              <a:avLst/>
            </a:prstTxWarp>
          </a:bodyPr>
          <a:lstStyle>
            <a:lvl1pPr algn="r">
              <a:defRPr sz="1300"/>
            </a:lvl1pPr>
          </a:lstStyle>
          <a:p>
            <a:fld id="{84B23BF9-2AE7-4419-8E38-293846CDF8E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4EDF49D2-1697-4536-A5BB-6A824FCEB477}"/>
              </a:ext>
            </a:extLst>
          </p:cNvPr>
          <p:cNvSpPr>
            <a:spLocks noChangeArrowheads="1" noTextEdit="1"/>
          </p:cNvSpPr>
          <p:nvPr>
            <p:ph type="sldImg" idx="4294967295"/>
          </p:nvPr>
        </p:nvSpPr>
        <p:spPr>
          <a:ln/>
        </p:spPr>
      </p:sp>
      <p:sp>
        <p:nvSpPr>
          <p:cNvPr id="11266" name="文本占位符 2">
            <a:extLst>
              <a:ext uri="{FF2B5EF4-FFF2-40B4-BE49-F238E27FC236}">
                <a16:creationId xmlns:a16="http://schemas.microsoft.com/office/drawing/2014/main" id="{6887EC57-D115-4E31-913B-49B37EE9CB10}"/>
              </a:ext>
            </a:extLst>
          </p:cNvPr>
          <p:cNvSpPr>
            <a:spLocks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0B1B579E-57D7-4FE8-BA16-12D9E33EF166}"/>
              </a:ext>
            </a:extLst>
          </p:cNvPr>
          <p:cNvSpPr>
            <a:spLocks noGrp="1" noRot="1" noChangeAspect="1" noChangeArrowheads="1" noTextEdit="1"/>
          </p:cNvSpPr>
          <p:nvPr>
            <p:ph type="sldImg" idx="4294967295"/>
          </p:nvPr>
        </p:nvSpPr>
        <p:spPr>
          <a:ln/>
        </p:spPr>
      </p:sp>
      <p:sp>
        <p:nvSpPr>
          <p:cNvPr id="20482" name="备注占位符 2">
            <a:extLst>
              <a:ext uri="{FF2B5EF4-FFF2-40B4-BE49-F238E27FC236}">
                <a16:creationId xmlns:a16="http://schemas.microsoft.com/office/drawing/2014/main" id="{4F0F7AD9-26E3-4DD3-A2DE-9D4D613E8F07}"/>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20483" name="灯片编号占位符 3">
            <a:extLst>
              <a:ext uri="{FF2B5EF4-FFF2-40B4-BE49-F238E27FC236}">
                <a16:creationId xmlns:a16="http://schemas.microsoft.com/office/drawing/2014/main" id="{97D97CC5-676D-4F1C-8DD1-69456D3B80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7E13D9-AA7C-4696-B5DC-DE0D4418C656}" type="slidenum">
              <a:rPr lang="en-US" altLang="zh-CN"/>
              <a:pPr/>
              <a:t>16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800A1214-BD2C-4555-8656-4DEA7B1E2805}"/>
              </a:ext>
            </a:extLst>
          </p:cNvPr>
          <p:cNvSpPr>
            <a:spLocks noGrp="1" noRot="1" noChangeAspect="1" noChangeArrowheads="1" noTextEdit="1"/>
          </p:cNvSpPr>
          <p:nvPr>
            <p:ph type="sldImg" idx="4294967295"/>
          </p:nvPr>
        </p:nvSpPr>
        <p:spPr>
          <a:ln/>
        </p:spPr>
      </p:sp>
      <p:sp>
        <p:nvSpPr>
          <p:cNvPr id="25602" name="备注占位符 2">
            <a:extLst>
              <a:ext uri="{FF2B5EF4-FFF2-40B4-BE49-F238E27FC236}">
                <a16:creationId xmlns:a16="http://schemas.microsoft.com/office/drawing/2014/main" id="{B8A5BABD-280B-44B0-B500-EC49C241B11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DA707AD1-10EA-45FB-A256-AE81CA5C366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5152B4-8C91-4445-A676-17B1E1FB2D39}" type="slidenum">
              <a:rPr lang="en-US" altLang="zh-CN"/>
              <a:pPr/>
              <a:t>20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3E92DCFE-072F-4BC5-8072-386C032431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612F503-53FE-434B-9BB9-FCB35F6027AA}" type="slidenum">
              <a:rPr lang="en-US" altLang="zh-CN"/>
              <a:pPr/>
              <a:t>45</a:t>
            </a:fld>
            <a:endParaRPr lang="en-US" altLang="zh-CN"/>
          </a:p>
        </p:txBody>
      </p:sp>
      <p:sp>
        <p:nvSpPr>
          <p:cNvPr id="52226" name="Rectangle 2">
            <a:extLst>
              <a:ext uri="{FF2B5EF4-FFF2-40B4-BE49-F238E27FC236}">
                <a16:creationId xmlns:a16="http://schemas.microsoft.com/office/drawing/2014/main" id="{546C5AB2-C8A9-4E84-8E55-B52403185077}"/>
              </a:ext>
            </a:extLst>
          </p:cNvPr>
          <p:cNvSpPr>
            <a:spLocks noChangeArrowheads="1" noTextEdit="1"/>
          </p:cNvSpPr>
          <p:nvPr>
            <p:ph type="sldImg" idx="4294967295"/>
          </p:nvPr>
        </p:nvSpPr>
        <p:spPr>
          <a:ln/>
        </p:spPr>
      </p:sp>
      <p:sp>
        <p:nvSpPr>
          <p:cNvPr id="52227" name="Rectangle 3">
            <a:extLst>
              <a:ext uri="{FF2B5EF4-FFF2-40B4-BE49-F238E27FC236}">
                <a16:creationId xmlns:a16="http://schemas.microsoft.com/office/drawing/2014/main" id="{60A9ECE3-CC1B-434E-865F-26EA065FBCF2}"/>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DD468849-E016-4755-856D-0E5FB94D5C93}"/>
              </a:ext>
            </a:extLst>
          </p:cNvPr>
          <p:cNvSpPr>
            <a:spLocks noGrp="1" noRot="1" noChangeAspect="1" noChangeArrowheads="1" noTextEdit="1"/>
          </p:cNvSpPr>
          <p:nvPr>
            <p:ph type="sldImg" idx="4294967295"/>
          </p:nvPr>
        </p:nvSpPr>
        <p:spPr>
          <a:ln/>
        </p:spPr>
      </p:sp>
      <p:sp>
        <p:nvSpPr>
          <p:cNvPr id="86018" name="备注占位符 2">
            <a:extLst>
              <a:ext uri="{FF2B5EF4-FFF2-40B4-BE49-F238E27FC236}">
                <a16:creationId xmlns:a16="http://schemas.microsoft.com/office/drawing/2014/main" id="{5D3860AE-172A-4068-9780-ACB3709C47BA}"/>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86019" name="灯片编号占位符 3">
            <a:extLst>
              <a:ext uri="{FF2B5EF4-FFF2-40B4-BE49-F238E27FC236}">
                <a16:creationId xmlns:a16="http://schemas.microsoft.com/office/drawing/2014/main" id="{5C2B3D55-4CBA-4EAE-9DE2-A17C77088D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CEB35-7B1B-4C74-95AF-34757C9CDA09}" type="slidenum">
              <a:rPr lang="en-US" altLang="zh-CN"/>
              <a:pPr/>
              <a:t>77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FD5BB4CC-B35F-4803-AB83-C2A1C62C6CFC}"/>
              </a:ext>
            </a:extLst>
          </p:cNvPr>
          <p:cNvSpPr>
            <a:spLocks noGrp="1" noRot="1" noChangeAspect="1" noChangeArrowheads="1" noTextEdit="1"/>
          </p:cNvSpPr>
          <p:nvPr>
            <p:ph type="sldImg" idx="4294967295"/>
          </p:nvPr>
        </p:nvSpPr>
        <p:spPr>
          <a:ln/>
        </p:spPr>
      </p:sp>
      <p:sp>
        <p:nvSpPr>
          <p:cNvPr id="89090" name="备注占位符 2">
            <a:extLst>
              <a:ext uri="{FF2B5EF4-FFF2-40B4-BE49-F238E27FC236}">
                <a16:creationId xmlns:a16="http://schemas.microsoft.com/office/drawing/2014/main" id="{CBA1E8DC-E7CF-43BF-89A9-B10827CE3D56}"/>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89091" name="灯片编号占位符 3">
            <a:extLst>
              <a:ext uri="{FF2B5EF4-FFF2-40B4-BE49-F238E27FC236}">
                <a16:creationId xmlns:a16="http://schemas.microsoft.com/office/drawing/2014/main" id="{41DA225B-9891-4C9F-9CFE-01BE42FDD7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91BC3D-39E9-48ED-922C-370671875C6A}" type="slidenum">
              <a:rPr lang="en-US" altLang="zh-CN"/>
              <a:pPr/>
              <a:t>79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6F74F0B5-1915-4300-BE0C-885224C76639}"/>
              </a:ext>
            </a:extLst>
          </p:cNvPr>
          <p:cNvSpPr>
            <a:spLocks noGrp="1" noRot="1" noChangeAspect="1" noChangeArrowheads="1" noTextEdit="1"/>
          </p:cNvSpPr>
          <p:nvPr>
            <p:ph type="sldImg" idx="4294967295"/>
          </p:nvPr>
        </p:nvSpPr>
        <p:spPr>
          <a:ln/>
        </p:spPr>
      </p:sp>
      <p:sp>
        <p:nvSpPr>
          <p:cNvPr id="92162" name="备注占位符 2">
            <a:extLst>
              <a:ext uri="{FF2B5EF4-FFF2-40B4-BE49-F238E27FC236}">
                <a16:creationId xmlns:a16="http://schemas.microsoft.com/office/drawing/2014/main" id="{9EAD222D-AF80-48B1-91DB-BE04119F708C}"/>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92163" name="灯片编号占位符 3">
            <a:extLst>
              <a:ext uri="{FF2B5EF4-FFF2-40B4-BE49-F238E27FC236}">
                <a16:creationId xmlns:a16="http://schemas.microsoft.com/office/drawing/2014/main" id="{AF78A531-155D-4058-83F7-AF27264E36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ABD406-6A96-4D65-B798-5080F1DE8936}" type="slidenum">
              <a:rPr lang="en-US" altLang="zh-CN"/>
              <a:pPr/>
              <a:t>81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37E65848-D0E6-439E-9FF5-B49F1DEF6711}"/>
              </a:ext>
            </a:extLst>
          </p:cNvPr>
          <p:cNvSpPr>
            <a:spLocks noChangeArrowheads="1" noTextEdit="1"/>
          </p:cNvSpPr>
          <p:nvPr>
            <p:ph type="sldImg" idx="4294967295"/>
          </p:nvPr>
        </p:nvSpPr>
        <p:spPr>
          <a:ln/>
        </p:spPr>
      </p:sp>
      <p:sp>
        <p:nvSpPr>
          <p:cNvPr id="104450" name="文本占位符 2">
            <a:extLst>
              <a:ext uri="{FF2B5EF4-FFF2-40B4-BE49-F238E27FC236}">
                <a16:creationId xmlns:a16="http://schemas.microsoft.com/office/drawing/2014/main" id="{201A4FA7-D21E-46C2-9C2B-312890470263}"/>
              </a:ext>
            </a:extLst>
          </p:cNvPr>
          <p:cNvSpPr>
            <a:spLocks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44C9C06D-29FF-40EF-8E02-DF07B047EA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4271BE8-13FC-4903-98EE-B47BE82C71EA}" type="slidenum">
              <a:rPr lang="en-US" altLang="zh-CN"/>
              <a:pPr/>
              <a:t>113</a:t>
            </a:fld>
            <a:endParaRPr lang="en-US" altLang="zh-CN"/>
          </a:p>
        </p:txBody>
      </p:sp>
      <p:sp>
        <p:nvSpPr>
          <p:cNvPr id="126978" name="Rectangle 2">
            <a:extLst>
              <a:ext uri="{FF2B5EF4-FFF2-40B4-BE49-F238E27FC236}">
                <a16:creationId xmlns:a16="http://schemas.microsoft.com/office/drawing/2014/main" id="{B1B3D27D-4629-417F-B2D4-7FCF6E16400A}"/>
              </a:ext>
            </a:extLst>
          </p:cNvPr>
          <p:cNvSpPr>
            <a:spLocks noChangeArrowheads="1" noTextEdit="1"/>
          </p:cNvSpPr>
          <p:nvPr>
            <p:ph type="sldImg" idx="4294967295"/>
          </p:nvPr>
        </p:nvSpPr>
        <p:spPr>
          <a:solidFill>
            <a:srgbClr val="FFFFFF"/>
          </a:solidFill>
          <a:ln/>
        </p:spPr>
      </p:sp>
      <p:sp>
        <p:nvSpPr>
          <p:cNvPr id="126979" name="Rectangle 3">
            <a:extLst>
              <a:ext uri="{FF2B5EF4-FFF2-40B4-BE49-F238E27FC236}">
                <a16:creationId xmlns:a16="http://schemas.microsoft.com/office/drawing/2014/main" id="{FC7EFF5C-72A6-449C-886C-30CA5744CB5D}"/>
              </a:ext>
            </a:extLst>
          </p:cNvPr>
          <p:cNvSpPr>
            <a:spLocks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eaLnBrk="1" hangingPunct="1"/>
            <a:r>
              <a:rPr lang="en-US" altLang="zh-TW"/>
              <a:t>This is a placeholder for the demo.</a:t>
            </a:r>
          </a:p>
          <a:p>
            <a:pPr eaLnBrk="1" hangingPunct="1"/>
            <a:endParaRPr lang="en-US" altLang="zh-TW"/>
          </a:p>
          <a:p>
            <a:pPr eaLnBrk="1" hangingPunct="1"/>
            <a:r>
              <a:rPr lang="en-US" altLang="zh-TW"/>
              <a:t>It reminds you when to switch over to the demo and it tells the audience why you are going to show them what you are showing both before the demo and when you switch back to the slides.</a:t>
            </a:r>
          </a:p>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Tree>
    <p:extLst>
      <p:ext uri="{BB962C8B-B14F-4D97-AF65-F5344CB8AC3E}">
        <p14:creationId xmlns:p14="http://schemas.microsoft.com/office/powerpoint/2010/main" val="7282528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2158682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8127867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398058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Tree>
    <p:extLst>
      <p:ext uri="{BB962C8B-B14F-4D97-AF65-F5344CB8AC3E}">
        <p14:creationId xmlns:p14="http://schemas.microsoft.com/office/powerpoint/2010/main" val="21470612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5429533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4061354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6344380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387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39099441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81935258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57.bin"/><Relationship Id="rId18" Type="http://schemas.openxmlformats.org/officeDocument/2006/relationships/image" Target="../media/image44.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41.wmf"/><Relationship Id="rId1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40.wmf"/><Relationship Id="rId19" Type="http://schemas.openxmlformats.org/officeDocument/2006/relationships/oleObject" Target="../embeddings/oleObject60.bin"/><Relationship Id="rId4" Type="http://schemas.openxmlformats.org/officeDocument/2006/relationships/image" Target="../media/image37.wmf"/><Relationship Id="rId9" Type="http://schemas.openxmlformats.org/officeDocument/2006/relationships/oleObject" Target="../embeddings/oleObject55.bin"/><Relationship Id="rId14" Type="http://schemas.openxmlformats.org/officeDocument/2006/relationships/image" Target="../media/image42.wmf"/><Relationship Id="rId22" Type="http://schemas.openxmlformats.org/officeDocument/2006/relationships/image" Target="../media/image46.wmf"/></Relationships>
</file>

<file path=ppt/slides/_rels/slide100.xml.rels><?xml version="1.0" encoding="UTF-8" standalone="yes"?>
<Relationships xmlns="http://schemas.openxmlformats.org/package/2006/relationships"><Relationship Id="rId8" Type="http://schemas.openxmlformats.org/officeDocument/2006/relationships/image" Target="../media/image436.wmf"/><Relationship Id="rId13" Type="http://schemas.openxmlformats.org/officeDocument/2006/relationships/oleObject" Target="../embeddings/oleObject506.bin"/><Relationship Id="rId18" Type="http://schemas.openxmlformats.org/officeDocument/2006/relationships/image" Target="../media/image441.wmf"/><Relationship Id="rId3" Type="http://schemas.openxmlformats.org/officeDocument/2006/relationships/oleObject" Target="../embeddings/oleObject501.bin"/><Relationship Id="rId7" Type="http://schemas.openxmlformats.org/officeDocument/2006/relationships/oleObject" Target="../embeddings/oleObject503.bin"/><Relationship Id="rId12" Type="http://schemas.openxmlformats.org/officeDocument/2006/relationships/image" Target="../media/image438.wmf"/><Relationship Id="rId17" Type="http://schemas.openxmlformats.org/officeDocument/2006/relationships/oleObject" Target="../embeddings/oleObject508.bin"/><Relationship Id="rId2" Type="http://schemas.openxmlformats.org/officeDocument/2006/relationships/slideLayout" Target="../slideLayouts/slideLayout1.xml"/><Relationship Id="rId16" Type="http://schemas.openxmlformats.org/officeDocument/2006/relationships/image" Target="../media/image440.wmf"/><Relationship Id="rId1" Type="http://schemas.openxmlformats.org/officeDocument/2006/relationships/vmlDrawing" Target="../drawings/vmlDrawing95.vml"/><Relationship Id="rId6" Type="http://schemas.openxmlformats.org/officeDocument/2006/relationships/image" Target="../media/image435.wmf"/><Relationship Id="rId11" Type="http://schemas.openxmlformats.org/officeDocument/2006/relationships/oleObject" Target="../embeddings/oleObject505.bin"/><Relationship Id="rId5" Type="http://schemas.openxmlformats.org/officeDocument/2006/relationships/oleObject" Target="../embeddings/oleObject502.bin"/><Relationship Id="rId15" Type="http://schemas.openxmlformats.org/officeDocument/2006/relationships/oleObject" Target="../embeddings/oleObject507.bin"/><Relationship Id="rId10" Type="http://schemas.openxmlformats.org/officeDocument/2006/relationships/image" Target="../media/image437.wmf"/><Relationship Id="rId4" Type="http://schemas.openxmlformats.org/officeDocument/2006/relationships/image" Target="../media/image434.wmf"/><Relationship Id="rId9" Type="http://schemas.openxmlformats.org/officeDocument/2006/relationships/oleObject" Target="../embeddings/oleObject504.bin"/><Relationship Id="rId14" Type="http://schemas.openxmlformats.org/officeDocument/2006/relationships/image" Target="../media/image439.wmf"/></Relationships>
</file>

<file path=ppt/slides/_rels/slide101.xml.rels><?xml version="1.0" encoding="UTF-8" standalone="yes"?>
<Relationships xmlns="http://schemas.openxmlformats.org/package/2006/relationships"><Relationship Id="rId8" Type="http://schemas.openxmlformats.org/officeDocument/2006/relationships/image" Target="../media/image444.wmf"/><Relationship Id="rId13" Type="http://schemas.openxmlformats.org/officeDocument/2006/relationships/oleObject" Target="../embeddings/oleObject514.bin"/><Relationship Id="rId18" Type="http://schemas.openxmlformats.org/officeDocument/2006/relationships/image" Target="../media/image441.wmf"/><Relationship Id="rId3" Type="http://schemas.openxmlformats.org/officeDocument/2006/relationships/oleObject" Target="../embeddings/oleObject509.bin"/><Relationship Id="rId7" Type="http://schemas.openxmlformats.org/officeDocument/2006/relationships/oleObject" Target="../embeddings/oleObject511.bin"/><Relationship Id="rId12" Type="http://schemas.openxmlformats.org/officeDocument/2006/relationships/image" Target="../media/image446.wmf"/><Relationship Id="rId17" Type="http://schemas.openxmlformats.org/officeDocument/2006/relationships/oleObject" Target="../embeddings/oleObject516.bin"/><Relationship Id="rId2" Type="http://schemas.openxmlformats.org/officeDocument/2006/relationships/slideLayout" Target="../slideLayouts/slideLayout1.xml"/><Relationship Id="rId16" Type="http://schemas.openxmlformats.org/officeDocument/2006/relationships/image" Target="../media/image448.wmf"/><Relationship Id="rId1" Type="http://schemas.openxmlformats.org/officeDocument/2006/relationships/vmlDrawing" Target="../drawings/vmlDrawing96.vml"/><Relationship Id="rId6" Type="http://schemas.openxmlformats.org/officeDocument/2006/relationships/image" Target="../media/image443.wmf"/><Relationship Id="rId11" Type="http://schemas.openxmlformats.org/officeDocument/2006/relationships/oleObject" Target="../embeddings/oleObject513.bin"/><Relationship Id="rId5" Type="http://schemas.openxmlformats.org/officeDocument/2006/relationships/oleObject" Target="../embeddings/oleObject510.bin"/><Relationship Id="rId15" Type="http://schemas.openxmlformats.org/officeDocument/2006/relationships/oleObject" Target="../embeddings/oleObject515.bin"/><Relationship Id="rId10" Type="http://schemas.openxmlformats.org/officeDocument/2006/relationships/image" Target="../media/image445.wmf"/><Relationship Id="rId4" Type="http://schemas.openxmlformats.org/officeDocument/2006/relationships/image" Target="../media/image442.wmf"/><Relationship Id="rId9" Type="http://schemas.openxmlformats.org/officeDocument/2006/relationships/oleObject" Target="../embeddings/oleObject512.bin"/><Relationship Id="rId14" Type="http://schemas.openxmlformats.org/officeDocument/2006/relationships/image" Target="../media/image447.wmf"/></Relationships>
</file>

<file path=ppt/slides/_rels/slide102.xml.rels><?xml version="1.0" encoding="UTF-8" standalone="yes"?>
<Relationships xmlns="http://schemas.openxmlformats.org/package/2006/relationships"><Relationship Id="rId8" Type="http://schemas.openxmlformats.org/officeDocument/2006/relationships/image" Target="../media/image451.wmf"/><Relationship Id="rId13" Type="http://schemas.openxmlformats.org/officeDocument/2006/relationships/oleObject" Target="../embeddings/oleObject522.bin"/><Relationship Id="rId3" Type="http://schemas.openxmlformats.org/officeDocument/2006/relationships/oleObject" Target="../embeddings/oleObject517.bin"/><Relationship Id="rId7" Type="http://schemas.openxmlformats.org/officeDocument/2006/relationships/oleObject" Target="../embeddings/oleObject519.bin"/><Relationship Id="rId12" Type="http://schemas.openxmlformats.org/officeDocument/2006/relationships/image" Target="../media/image453.wmf"/><Relationship Id="rId2" Type="http://schemas.openxmlformats.org/officeDocument/2006/relationships/slideLayout" Target="../slideLayouts/slideLayout1.xml"/><Relationship Id="rId16" Type="http://schemas.openxmlformats.org/officeDocument/2006/relationships/oleObject" Target="../embeddings/oleObject524.bin"/><Relationship Id="rId1" Type="http://schemas.openxmlformats.org/officeDocument/2006/relationships/vmlDrawing" Target="../drawings/vmlDrawing97.vml"/><Relationship Id="rId6" Type="http://schemas.openxmlformats.org/officeDocument/2006/relationships/image" Target="../media/image450.wmf"/><Relationship Id="rId11" Type="http://schemas.openxmlformats.org/officeDocument/2006/relationships/oleObject" Target="../embeddings/oleObject521.bin"/><Relationship Id="rId5" Type="http://schemas.openxmlformats.org/officeDocument/2006/relationships/oleObject" Target="../embeddings/oleObject518.bin"/><Relationship Id="rId15" Type="http://schemas.openxmlformats.org/officeDocument/2006/relationships/oleObject" Target="../embeddings/oleObject523.bin"/><Relationship Id="rId10" Type="http://schemas.openxmlformats.org/officeDocument/2006/relationships/image" Target="../media/image452.wmf"/><Relationship Id="rId4" Type="http://schemas.openxmlformats.org/officeDocument/2006/relationships/image" Target="../media/image449.wmf"/><Relationship Id="rId9" Type="http://schemas.openxmlformats.org/officeDocument/2006/relationships/oleObject" Target="../embeddings/oleObject520.bin"/><Relationship Id="rId14" Type="http://schemas.openxmlformats.org/officeDocument/2006/relationships/image" Target="../media/image454.wmf"/></Relationships>
</file>

<file path=ppt/slides/_rels/slide103.xml.rels><?xml version="1.0" encoding="UTF-8" standalone="yes"?>
<Relationships xmlns="http://schemas.openxmlformats.org/package/2006/relationships"><Relationship Id="rId8" Type="http://schemas.openxmlformats.org/officeDocument/2006/relationships/image" Target="../media/image457.wmf"/><Relationship Id="rId13" Type="http://schemas.openxmlformats.org/officeDocument/2006/relationships/oleObject" Target="../embeddings/oleObject530.bin"/><Relationship Id="rId18" Type="http://schemas.openxmlformats.org/officeDocument/2006/relationships/image" Target="../media/image462.wmf"/><Relationship Id="rId3" Type="http://schemas.openxmlformats.org/officeDocument/2006/relationships/oleObject" Target="../embeddings/oleObject525.bin"/><Relationship Id="rId7" Type="http://schemas.openxmlformats.org/officeDocument/2006/relationships/oleObject" Target="../embeddings/oleObject527.bin"/><Relationship Id="rId12" Type="http://schemas.openxmlformats.org/officeDocument/2006/relationships/image" Target="../media/image459.wmf"/><Relationship Id="rId17" Type="http://schemas.openxmlformats.org/officeDocument/2006/relationships/oleObject" Target="../embeddings/oleObject532.bin"/><Relationship Id="rId2" Type="http://schemas.openxmlformats.org/officeDocument/2006/relationships/slideLayout" Target="../slideLayouts/slideLayout1.xml"/><Relationship Id="rId16" Type="http://schemas.openxmlformats.org/officeDocument/2006/relationships/image" Target="../media/image461.wmf"/><Relationship Id="rId20" Type="http://schemas.openxmlformats.org/officeDocument/2006/relationships/image" Target="../media/image463.wmf"/><Relationship Id="rId1" Type="http://schemas.openxmlformats.org/officeDocument/2006/relationships/vmlDrawing" Target="../drawings/vmlDrawing98.vml"/><Relationship Id="rId6" Type="http://schemas.openxmlformats.org/officeDocument/2006/relationships/image" Target="../media/image456.wmf"/><Relationship Id="rId11" Type="http://schemas.openxmlformats.org/officeDocument/2006/relationships/oleObject" Target="../embeddings/oleObject529.bin"/><Relationship Id="rId5" Type="http://schemas.openxmlformats.org/officeDocument/2006/relationships/oleObject" Target="../embeddings/oleObject526.bin"/><Relationship Id="rId15" Type="http://schemas.openxmlformats.org/officeDocument/2006/relationships/oleObject" Target="../embeddings/oleObject531.bin"/><Relationship Id="rId10" Type="http://schemas.openxmlformats.org/officeDocument/2006/relationships/image" Target="../media/image458.wmf"/><Relationship Id="rId19" Type="http://schemas.openxmlformats.org/officeDocument/2006/relationships/oleObject" Target="../embeddings/oleObject533.bin"/><Relationship Id="rId4" Type="http://schemas.openxmlformats.org/officeDocument/2006/relationships/image" Target="../media/image455.wmf"/><Relationship Id="rId9" Type="http://schemas.openxmlformats.org/officeDocument/2006/relationships/oleObject" Target="../embeddings/oleObject528.bin"/><Relationship Id="rId14" Type="http://schemas.openxmlformats.org/officeDocument/2006/relationships/image" Target="../media/image460.wmf"/></Relationships>
</file>

<file path=ppt/slides/_rels/slide104.xml.rels><?xml version="1.0" encoding="UTF-8" standalone="yes"?>
<Relationships xmlns="http://schemas.openxmlformats.org/package/2006/relationships"><Relationship Id="rId8" Type="http://schemas.openxmlformats.org/officeDocument/2006/relationships/image" Target="../media/image466.wmf"/><Relationship Id="rId3" Type="http://schemas.openxmlformats.org/officeDocument/2006/relationships/oleObject" Target="../embeddings/oleObject534.bin"/><Relationship Id="rId7" Type="http://schemas.openxmlformats.org/officeDocument/2006/relationships/oleObject" Target="../embeddings/oleObject536.bin"/><Relationship Id="rId2" Type="http://schemas.openxmlformats.org/officeDocument/2006/relationships/slideLayout" Target="../slideLayouts/slideLayout1.xml"/><Relationship Id="rId1" Type="http://schemas.openxmlformats.org/officeDocument/2006/relationships/vmlDrawing" Target="../drawings/vmlDrawing99.vml"/><Relationship Id="rId6" Type="http://schemas.openxmlformats.org/officeDocument/2006/relationships/image" Target="../media/image465.wmf"/><Relationship Id="rId5" Type="http://schemas.openxmlformats.org/officeDocument/2006/relationships/oleObject" Target="../embeddings/oleObject535.bin"/><Relationship Id="rId10" Type="http://schemas.openxmlformats.org/officeDocument/2006/relationships/image" Target="../media/image467.wmf"/><Relationship Id="rId4" Type="http://schemas.openxmlformats.org/officeDocument/2006/relationships/image" Target="../media/image464.wmf"/><Relationship Id="rId9" Type="http://schemas.openxmlformats.org/officeDocument/2006/relationships/oleObject" Target="../embeddings/oleObject537.bin"/></Relationships>
</file>

<file path=ppt/slides/_rels/slide105.xml.rels><?xml version="1.0" encoding="UTF-8" standalone="yes"?>
<Relationships xmlns="http://schemas.openxmlformats.org/package/2006/relationships"><Relationship Id="rId8" Type="http://schemas.openxmlformats.org/officeDocument/2006/relationships/image" Target="../media/image470.wmf"/><Relationship Id="rId3" Type="http://schemas.openxmlformats.org/officeDocument/2006/relationships/oleObject" Target="../embeddings/oleObject538.bin"/><Relationship Id="rId7" Type="http://schemas.openxmlformats.org/officeDocument/2006/relationships/oleObject" Target="../embeddings/oleObject540.bin"/><Relationship Id="rId2" Type="http://schemas.openxmlformats.org/officeDocument/2006/relationships/slideLayout" Target="../slideLayouts/slideLayout1.xml"/><Relationship Id="rId1" Type="http://schemas.openxmlformats.org/officeDocument/2006/relationships/vmlDrawing" Target="../drawings/vmlDrawing100.vml"/><Relationship Id="rId6" Type="http://schemas.openxmlformats.org/officeDocument/2006/relationships/image" Target="../media/image469.wmf"/><Relationship Id="rId5" Type="http://schemas.openxmlformats.org/officeDocument/2006/relationships/oleObject" Target="../embeddings/oleObject539.bin"/><Relationship Id="rId10" Type="http://schemas.openxmlformats.org/officeDocument/2006/relationships/image" Target="../media/image471.wmf"/><Relationship Id="rId4" Type="http://schemas.openxmlformats.org/officeDocument/2006/relationships/image" Target="../media/image468.wmf"/><Relationship Id="rId9" Type="http://schemas.openxmlformats.org/officeDocument/2006/relationships/oleObject" Target="../embeddings/oleObject541.bin"/></Relationships>
</file>

<file path=ppt/slides/_rels/slide106.xml.rels><?xml version="1.0" encoding="UTF-8" standalone="yes"?>
<Relationships xmlns="http://schemas.openxmlformats.org/package/2006/relationships"><Relationship Id="rId8" Type="http://schemas.openxmlformats.org/officeDocument/2006/relationships/image" Target="../media/image474.wmf"/><Relationship Id="rId13" Type="http://schemas.openxmlformats.org/officeDocument/2006/relationships/oleObject" Target="../embeddings/oleObject547.bin"/><Relationship Id="rId3" Type="http://schemas.openxmlformats.org/officeDocument/2006/relationships/oleObject" Target="../embeddings/oleObject542.bin"/><Relationship Id="rId7" Type="http://schemas.openxmlformats.org/officeDocument/2006/relationships/oleObject" Target="../embeddings/oleObject544.bin"/><Relationship Id="rId12" Type="http://schemas.openxmlformats.org/officeDocument/2006/relationships/image" Target="../media/image476.wmf"/><Relationship Id="rId2" Type="http://schemas.openxmlformats.org/officeDocument/2006/relationships/slideLayout" Target="../slideLayouts/slideLayout1.xml"/><Relationship Id="rId1" Type="http://schemas.openxmlformats.org/officeDocument/2006/relationships/vmlDrawing" Target="../drawings/vmlDrawing101.vml"/><Relationship Id="rId6" Type="http://schemas.openxmlformats.org/officeDocument/2006/relationships/image" Target="../media/image473.wmf"/><Relationship Id="rId11" Type="http://schemas.openxmlformats.org/officeDocument/2006/relationships/oleObject" Target="../embeddings/oleObject546.bin"/><Relationship Id="rId5" Type="http://schemas.openxmlformats.org/officeDocument/2006/relationships/oleObject" Target="../embeddings/oleObject543.bin"/><Relationship Id="rId10" Type="http://schemas.openxmlformats.org/officeDocument/2006/relationships/image" Target="../media/image475.wmf"/><Relationship Id="rId4" Type="http://schemas.openxmlformats.org/officeDocument/2006/relationships/image" Target="../media/image472.wmf"/><Relationship Id="rId9" Type="http://schemas.openxmlformats.org/officeDocument/2006/relationships/oleObject" Target="../embeddings/oleObject545.bin"/><Relationship Id="rId14" Type="http://schemas.openxmlformats.org/officeDocument/2006/relationships/image" Target="../media/image477.wmf"/></Relationships>
</file>

<file path=ppt/slides/_rels/slide107.xml.rels><?xml version="1.0" encoding="UTF-8" standalone="yes"?>
<Relationships xmlns="http://schemas.openxmlformats.org/package/2006/relationships"><Relationship Id="rId8" Type="http://schemas.openxmlformats.org/officeDocument/2006/relationships/image" Target="../media/image480.wmf"/><Relationship Id="rId3" Type="http://schemas.openxmlformats.org/officeDocument/2006/relationships/oleObject" Target="../embeddings/oleObject548.bin"/><Relationship Id="rId7" Type="http://schemas.openxmlformats.org/officeDocument/2006/relationships/oleObject" Target="../embeddings/oleObject550.bin"/><Relationship Id="rId12" Type="http://schemas.openxmlformats.org/officeDocument/2006/relationships/image" Target="../media/image482.wmf"/><Relationship Id="rId2" Type="http://schemas.openxmlformats.org/officeDocument/2006/relationships/slideLayout" Target="../slideLayouts/slideLayout1.xml"/><Relationship Id="rId1" Type="http://schemas.openxmlformats.org/officeDocument/2006/relationships/vmlDrawing" Target="../drawings/vmlDrawing102.vml"/><Relationship Id="rId6" Type="http://schemas.openxmlformats.org/officeDocument/2006/relationships/image" Target="../media/image479.wmf"/><Relationship Id="rId11" Type="http://schemas.openxmlformats.org/officeDocument/2006/relationships/oleObject" Target="../embeddings/oleObject552.bin"/><Relationship Id="rId5" Type="http://schemas.openxmlformats.org/officeDocument/2006/relationships/oleObject" Target="../embeddings/oleObject549.bin"/><Relationship Id="rId10" Type="http://schemas.openxmlformats.org/officeDocument/2006/relationships/image" Target="../media/image481.wmf"/><Relationship Id="rId4" Type="http://schemas.openxmlformats.org/officeDocument/2006/relationships/image" Target="../media/image478.wmf"/><Relationship Id="rId9" Type="http://schemas.openxmlformats.org/officeDocument/2006/relationships/oleObject" Target="../embeddings/oleObject551.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53.bin"/><Relationship Id="rId2" Type="http://schemas.openxmlformats.org/officeDocument/2006/relationships/slideLayout" Target="../slideLayouts/slideLayout1.xml"/><Relationship Id="rId1" Type="http://schemas.openxmlformats.org/officeDocument/2006/relationships/vmlDrawing" Target="../drawings/vmlDrawing103.vml"/><Relationship Id="rId6" Type="http://schemas.openxmlformats.org/officeDocument/2006/relationships/image" Target="../media/image484.wmf"/><Relationship Id="rId5" Type="http://schemas.openxmlformats.org/officeDocument/2006/relationships/oleObject" Target="../embeddings/oleObject554.bin"/><Relationship Id="rId4" Type="http://schemas.openxmlformats.org/officeDocument/2006/relationships/image" Target="../media/image483.wmf"/></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557.bin"/><Relationship Id="rId3" Type="http://schemas.openxmlformats.org/officeDocument/2006/relationships/image" Target="../media/image488.png"/><Relationship Id="rId7" Type="http://schemas.openxmlformats.org/officeDocument/2006/relationships/image" Target="../media/image486.wmf"/><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oleObject" Target="../embeddings/oleObject556.bin"/><Relationship Id="rId11" Type="http://schemas.openxmlformats.org/officeDocument/2006/relationships/image" Target="../media/image487.wmf"/><Relationship Id="rId5" Type="http://schemas.openxmlformats.org/officeDocument/2006/relationships/image" Target="../media/image485.wmf"/><Relationship Id="rId10" Type="http://schemas.openxmlformats.org/officeDocument/2006/relationships/oleObject" Target="../embeddings/oleObject559.bin"/><Relationship Id="rId4" Type="http://schemas.openxmlformats.org/officeDocument/2006/relationships/oleObject" Target="../embeddings/oleObject555.bin"/><Relationship Id="rId9" Type="http://schemas.openxmlformats.org/officeDocument/2006/relationships/oleObject" Target="../embeddings/oleObject558.bin"/></Relationships>
</file>

<file path=ppt/slides/_rels/slide11.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63.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65.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90.gif"/><Relationship Id="rId2" Type="http://schemas.openxmlformats.org/officeDocument/2006/relationships/image" Target="../media/image489.gi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105.vml"/><Relationship Id="rId5" Type="http://schemas.openxmlformats.org/officeDocument/2006/relationships/image" Target="../media/image491.wmf"/><Relationship Id="rId4" Type="http://schemas.openxmlformats.org/officeDocument/2006/relationships/oleObject" Target="../embeddings/oleObject560.bin"/></Relationships>
</file>

<file path=ppt/slides/_rels/slide12.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55.wmf"/><Relationship Id="rId17"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10.vml"/><Relationship Id="rId6" Type="http://schemas.openxmlformats.org/officeDocument/2006/relationships/image" Target="../media/image52.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69.bin"/><Relationship Id="rId14" Type="http://schemas.openxmlformats.org/officeDocument/2006/relationships/image" Target="../media/image56.wmf"/></Relationships>
</file>

<file path=ppt/slides/_rels/slide13.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9.w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image" Target="../media/image63.wmf"/><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77.bin"/><Relationship Id="rId14" Type="http://schemas.openxmlformats.org/officeDocument/2006/relationships/oleObject" Target="../embeddings/oleObject80.bin"/></Relationships>
</file>

<file path=ppt/slides/_rels/slide1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0.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37.wmf"/><Relationship Id="rId4" Type="http://schemas.openxmlformats.org/officeDocument/2006/relationships/image" Target="../media/image64.wmf"/><Relationship Id="rId9" Type="http://schemas.openxmlformats.org/officeDocument/2006/relationships/oleObject" Target="../embeddings/oleObject8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69.wmf"/><Relationship Id="rId18" Type="http://schemas.openxmlformats.org/officeDocument/2006/relationships/oleObject" Target="../embeddings/oleObject94.bin"/><Relationship Id="rId3" Type="http://schemas.openxmlformats.org/officeDocument/2006/relationships/oleObject" Target="../embeddings/oleObject86.bin"/><Relationship Id="rId21" Type="http://schemas.openxmlformats.org/officeDocument/2006/relationships/oleObject" Target="../embeddings/oleObject96.bin"/><Relationship Id="rId7" Type="http://schemas.openxmlformats.org/officeDocument/2006/relationships/image" Target="../media/image66.wmf"/><Relationship Id="rId12" Type="http://schemas.openxmlformats.org/officeDocument/2006/relationships/oleObject" Target="../embeddings/oleObject91.bin"/><Relationship Id="rId17" Type="http://schemas.openxmlformats.org/officeDocument/2006/relationships/image" Target="../media/image71.wmf"/><Relationship Id="rId25"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oleObject" Target="../embeddings/oleObject93.bin"/><Relationship Id="rId20" Type="http://schemas.openxmlformats.org/officeDocument/2006/relationships/image" Target="../media/image72.wmf"/><Relationship Id="rId1" Type="http://schemas.openxmlformats.org/officeDocument/2006/relationships/vmlDrawing" Target="../drawings/vmlDrawing13.vml"/><Relationship Id="rId6" Type="http://schemas.openxmlformats.org/officeDocument/2006/relationships/oleObject" Target="../embeddings/oleObject88.bin"/><Relationship Id="rId11" Type="http://schemas.openxmlformats.org/officeDocument/2006/relationships/image" Target="../media/image68.wmf"/><Relationship Id="rId24" Type="http://schemas.openxmlformats.org/officeDocument/2006/relationships/oleObject" Target="../embeddings/oleObject98.bin"/><Relationship Id="rId5" Type="http://schemas.openxmlformats.org/officeDocument/2006/relationships/oleObject" Target="../embeddings/oleObject87.bin"/><Relationship Id="rId15" Type="http://schemas.openxmlformats.org/officeDocument/2006/relationships/image" Target="../media/image70.wmf"/><Relationship Id="rId23" Type="http://schemas.openxmlformats.org/officeDocument/2006/relationships/image" Target="../media/image73.wmf"/><Relationship Id="rId10" Type="http://schemas.openxmlformats.org/officeDocument/2006/relationships/oleObject" Target="../embeddings/oleObject90.bin"/><Relationship Id="rId19" Type="http://schemas.openxmlformats.org/officeDocument/2006/relationships/oleObject" Target="../embeddings/oleObject95.bin"/><Relationship Id="rId4" Type="http://schemas.openxmlformats.org/officeDocument/2006/relationships/image" Target="../media/image49.wmf"/><Relationship Id="rId9" Type="http://schemas.openxmlformats.org/officeDocument/2006/relationships/image" Target="../media/image67.wmf"/><Relationship Id="rId14" Type="http://schemas.openxmlformats.org/officeDocument/2006/relationships/oleObject" Target="../embeddings/oleObject92.bin"/><Relationship Id="rId22" Type="http://schemas.openxmlformats.org/officeDocument/2006/relationships/oleObject" Target="../embeddings/oleObject9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78.wmf"/><Relationship Id="rId3" Type="http://schemas.openxmlformats.org/officeDocument/2006/relationships/notesSlide" Target="../notesSlides/notesSlide2.xml"/><Relationship Id="rId7" Type="http://schemas.openxmlformats.org/officeDocument/2006/relationships/image" Target="../media/image75.wmf"/><Relationship Id="rId12" Type="http://schemas.openxmlformats.org/officeDocument/2006/relationships/oleObject" Target="../embeddings/oleObject104.bin"/><Relationship Id="rId17"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oleObject" Target="../embeddings/oleObject106.bin"/><Relationship Id="rId1" Type="http://schemas.openxmlformats.org/officeDocument/2006/relationships/vmlDrawing" Target="../drawings/vmlDrawing14.vml"/><Relationship Id="rId6" Type="http://schemas.openxmlformats.org/officeDocument/2006/relationships/oleObject" Target="../embeddings/oleObject101.bin"/><Relationship Id="rId11" Type="http://schemas.openxmlformats.org/officeDocument/2006/relationships/image" Target="../media/image77.wmf"/><Relationship Id="rId5" Type="http://schemas.openxmlformats.org/officeDocument/2006/relationships/image" Target="../media/image74.wmf"/><Relationship Id="rId15" Type="http://schemas.openxmlformats.org/officeDocument/2006/relationships/image" Target="../media/image79.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76.wmf"/><Relationship Id="rId14" Type="http://schemas.openxmlformats.org/officeDocument/2006/relationships/oleObject" Target="../embeddings/oleObject105.bin"/></Relationships>
</file>

<file path=ppt/slides/_rels/slide1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2.wmf"/><Relationship Id="rId5" Type="http://schemas.openxmlformats.org/officeDocument/2006/relationships/oleObject" Target="../embeddings/oleObject108.bin"/><Relationship Id="rId4" Type="http://schemas.openxmlformats.org/officeDocument/2006/relationships/image" Target="../media/image8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84.wmf"/></Relationships>
</file>

<file path=ppt/slides/_rels/slide19.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116.bin"/><Relationship Id="rId18" Type="http://schemas.openxmlformats.org/officeDocument/2006/relationships/image" Target="../media/image92.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89.w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91.wmf"/><Relationship Id="rId1" Type="http://schemas.openxmlformats.org/officeDocument/2006/relationships/vmlDrawing" Target="../drawings/vmlDrawing17.vml"/><Relationship Id="rId6" Type="http://schemas.openxmlformats.org/officeDocument/2006/relationships/image" Target="../media/image86.w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oleObject" Target="../embeddings/oleObject117.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114.bin"/><Relationship Id="rId14" Type="http://schemas.openxmlformats.org/officeDocument/2006/relationships/image" Target="../media/image90.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3.xml"/><Relationship Id="rId7"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20.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95.wmf"/></Relationships>
</file>

<file path=ppt/slides/_rels/slide21.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01.wmf"/><Relationship Id="rId2" Type="http://schemas.openxmlformats.org/officeDocument/2006/relationships/slideLayout" Target="../slideLayouts/slideLayout7.xml"/><Relationship Id="rId16" Type="http://schemas.openxmlformats.org/officeDocument/2006/relationships/image" Target="../media/image103.wmf"/><Relationship Id="rId1" Type="http://schemas.openxmlformats.org/officeDocument/2006/relationships/vmlDrawing" Target="../drawings/vmlDrawing19.vml"/><Relationship Id="rId6" Type="http://schemas.openxmlformats.org/officeDocument/2006/relationships/image" Target="../media/image98.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26.bin"/><Relationship Id="rId14" Type="http://schemas.openxmlformats.org/officeDocument/2006/relationships/image" Target="../media/image102.wmf"/></Relationships>
</file>

<file path=ppt/slides/_rels/slide22.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5.wmf"/><Relationship Id="rId5" Type="http://schemas.openxmlformats.org/officeDocument/2006/relationships/oleObject" Target="../embeddings/oleObject131.bin"/><Relationship Id="rId4" Type="http://schemas.openxmlformats.org/officeDocument/2006/relationships/image" Target="../media/image104.wmf"/></Relationships>
</file>

<file path=ppt/slides/_rels/slide23.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8.wmf"/><Relationship Id="rId5" Type="http://schemas.openxmlformats.org/officeDocument/2006/relationships/oleObject" Target="../embeddings/oleObject134.bin"/><Relationship Id="rId4" Type="http://schemas.openxmlformats.org/officeDocument/2006/relationships/image" Target="../media/image107.wmf"/></Relationships>
</file>

<file path=ppt/slides/_rels/slide24.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1.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39.bin"/></Relationships>
</file>

<file path=ppt/slides/_rels/slide25.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6.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44.bin"/><Relationship Id="rId14" Type="http://schemas.openxmlformats.org/officeDocument/2006/relationships/image" Target="../media/image12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1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2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12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23.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image" Target="../media/image9.wmf"/><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25.wmf"/><Relationship Id="rId5" Type="http://schemas.openxmlformats.org/officeDocument/2006/relationships/oleObject" Target="../embeddings/oleObject152.bin"/><Relationship Id="rId4" Type="http://schemas.openxmlformats.org/officeDocument/2006/relationships/image" Target="../media/image124.wmf"/></Relationships>
</file>

<file path=ppt/slides/_rels/slide31.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8.wmf"/><Relationship Id="rId5" Type="http://schemas.openxmlformats.org/officeDocument/2006/relationships/oleObject" Target="../embeddings/oleObject155.bin"/><Relationship Id="rId4" Type="http://schemas.openxmlformats.org/officeDocument/2006/relationships/image" Target="../media/image12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7.bin"/><Relationship Id="rId7"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58.bin"/><Relationship Id="rId5"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image" Target="../media/image13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34.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oleObject" Target="../embeddings/oleObject167.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36.wmf"/><Relationship Id="rId11" Type="http://schemas.openxmlformats.org/officeDocument/2006/relationships/image" Target="../media/image138.wmf"/><Relationship Id="rId5" Type="http://schemas.openxmlformats.org/officeDocument/2006/relationships/oleObject" Target="../embeddings/oleObject162.bin"/><Relationship Id="rId10" Type="http://schemas.openxmlformats.org/officeDocument/2006/relationships/oleObject" Target="../embeddings/oleObject165.bin"/><Relationship Id="rId4" Type="http://schemas.openxmlformats.org/officeDocument/2006/relationships/image" Target="../media/image135.wmf"/><Relationship Id="rId9" Type="http://schemas.openxmlformats.org/officeDocument/2006/relationships/image" Target="../media/image13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40.wmf"/><Relationship Id="rId5" Type="http://schemas.openxmlformats.org/officeDocument/2006/relationships/oleObject" Target="../embeddings/oleObject169.bin"/><Relationship Id="rId4" Type="http://schemas.openxmlformats.org/officeDocument/2006/relationships/image" Target="../media/image139.wmf"/></Relationships>
</file>

<file path=ppt/slides/_rels/slide36.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image" Target="../media/image145.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oleObject" Target="../embeddings/oleObject17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42.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7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audio" Target="../media/audio1.wav"/><Relationship Id="rId7" Type="http://schemas.openxmlformats.org/officeDocument/2006/relationships/image" Target="../media/image147.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77.bin"/><Relationship Id="rId11" Type="http://schemas.openxmlformats.org/officeDocument/2006/relationships/image" Target="../media/image149.wmf"/><Relationship Id="rId5" Type="http://schemas.openxmlformats.org/officeDocument/2006/relationships/image" Target="../media/image146.wmf"/><Relationship Id="rId10" Type="http://schemas.openxmlformats.org/officeDocument/2006/relationships/oleObject" Target="../embeddings/oleObject179.bin"/><Relationship Id="rId4" Type="http://schemas.openxmlformats.org/officeDocument/2006/relationships/oleObject" Target="../embeddings/oleObject176.bin"/><Relationship Id="rId9" Type="http://schemas.openxmlformats.org/officeDocument/2006/relationships/image" Target="../media/image148.wmf"/></Relationships>
</file>

<file path=ppt/slides/_rels/slide38.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54.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51.w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83.bin"/></Relationships>
</file>

<file path=ppt/slides/_rels/slide39.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56.wmf"/><Relationship Id="rId5" Type="http://schemas.openxmlformats.org/officeDocument/2006/relationships/oleObject" Target="../embeddings/oleObject186.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8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63.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60.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92.bin"/></Relationships>
</file>

<file path=ppt/slides/_rels/slide41.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99.bin"/><Relationship Id="rId18" Type="http://schemas.openxmlformats.org/officeDocument/2006/relationships/image" Target="../media/image171.wmf"/><Relationship Id="rId3" Type="http://schemas.openxmlformats.org/officeDocument/2006/relationships/oleObject" Target="../embeddings/oleObject194.bin"/><Relationship Id="rId21" Type="http://schemas.openxmlformats.org/officeDocument/2006/relationships/oleObject" Target="../embeddings/oleObject203.bin"/><Relationship Id="rId7" Type="http://schemas.openxmlformats.org/officeDocument/2006/relationships/oleObject" Target="../embeddings/oleObject196.bin"/><Relationship Id="rId12" Type="http://schemas.openxmlformats.org/officeDocument/2006/relationships/image" Target="../media/image168.wmf"/><Relationship Id="rId17" Type="http://schemas.openxmlformats.org/officeDocument/2006/relationships/oleObject" Target="../embeddings/oleObject201.bin"/><Relationship Id="rId2" Type="http://schemas.openxmlformats.org/officeDocument/2006/relationships/slideLayout" Target="../slideLayouts/slideLayout2.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39.vml"/><Relationship Id="rId6" Type="http://schemas.openxmlformats.org/officeDocument/2006/relationships/image" Target="../media/image165.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67.wmf"/><Relationship Id="rId19" Type="http://schemas.openxmlformats.org/officeDocument/2006/relationships/oleObject" Target="../embeddings/oleObject202.bin"/><Relationship Id="rId4" Type="http://schemas.openxmlformats.org/officeDocument/2006/relationships/image" Target="../media/image164.wmf"/><Relationship Id="rId9" Type="http://schemas.openxmlformats.org/officeDocument/2006/relationships/oleObject" Target="../embeddings/oleObject197.bin"/><Relationship Id="rId14" Type="http://schemas.openxmlformats.org/officeDocument/2006/relationships/image" Target="../media/image169.wmf"/><Relationship Id="rId22" Type="http://schemas.openxmlformats.org/officeDocument/2006/relationships/image" Target="../media/image173.wmf"/></Relationships>
</file>

<file path=ppt/slides/_rels/slide42.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75.wmf"/><Relationship Id="rId5" Type="http://schemas.openxmlformats.org/officeDocument/2006/relationships/oleObject" Target="../embeddings/oleObject205.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207.bin"/></Relationships>
</file>

<file path=ppt/slides/_rels/slide43.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182.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79.wmf"/><Relationship Id="rId11" Type="http://schemas.openxmlformats.org/officeDocument/2006/relationships/oleObject" Target="../embeddings/oleObject212.bin"/><Relationship Id="rId5" Type="http://schemas.openxmlformats.org/officeDocument/2006/relationships/oleObject" Target="../embeddings/oleObject209.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211.bin"/></Relationships>
</file>

<file path=ppt/slides/_rels/slide44.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84.wmf"/><Relationship Id="rId5" Type="http://schemas.openxmlformats.org/officeDocument/2006/relationships/oleObject" Target="../embeddings/oleObject214.bin"/><Relationship Id="rId4" Type="http://schemas.openxmlformats.org/officeDocument/2006/relationships/image" Target="../media/image183.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186.wmf"/><Relationship Id="rId4" Type="http://schemas.openxmlformats.org/officeDocument/2006/relationships/oleObject" Target="../embeddings/oleObject216.bin"/></Relationships>
</file>

<file path=ppt/slides/_rels/slide46.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88.wmf"/><Relationship Id="rId5" Type="http://schemas.openxmlformats.org/officeDocument/2006/relationships/oleObject" Target="../embeddings/oleObject218.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20.bin"/></Relationships>
</file>

<file path=ppt/slides/_rels/slide47.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195.wmf"/><Relationship Id="rId2" Type="http://schemas.openxmlformats.org/officeDocument/2006/relationships/slideLayout" Target="../slideLayouts/slideLayout7.xml"/><Relationship Id="rId16" Type="http://schemas.openxmlformats.org/officeDocument/2006/relationships/image" Target="../media/image197.wmf"/><Relationship Id="rId1" Type="http://schemas.openxmlformats.org/officeDocument/2006/relationships/vmlDrawing" Target="../drawings/vmlDrawing45.vml"/><Relationship Id="rId6" Type="http://schemas.openxmlformats.org/officeDocument/2006/relationships/image" Target="../media/image192.wmf"/><Relationship Id="rId11" Type="http://schemas.openxmlformats.org/officeDocument/2006/relationships/oleObject" Target="../embeddings/oleObject225.bin"/><Relationship Id="rId5" Type="http://schemas.openxmlformats.org/officeDocument/2006/relationships/oleObject" Target="../embeddings/oleObject222.bin"/><Relationship Id="rId15" Type="http://schemas.openxmlformats.org/officeDocument/2006/relationships/oleObject" Target="../embeddings/oleObject227.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24.bin"/><Relationship Id="rId14" Type="http://schemas.openxmlformats.org/officeDocument/2006/relationships/image" Target="../media/image19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99.wmf"/><Relationship Id="rId5" Type="http://schemas.openxmlformats.org/officeDocument/2006/relationships/oleObject" Target="../embeddings/oleObject229.bin"/><Relationship Id="rId4" Type="http://schemas.openxmlformats.org/officeDocument/2006/relationships/image" Target="../media/image19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0.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01.wmf"/><Relationship Id="rId5" Type="http://schemas.openxmlformats.org/officeDocument/2006/relationships/oleObject" Target="../embeddings/oleObject231.bin"/><Relationship Id="rId4" Type="http://schemas.openxmlformats.org/officeDocument/2006/relationships/image" Target="../media/image200.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4.bin"/></Relationships>
</file>

<file path=ppt/slides/_rels/slide50.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32.bin"/><Relationship Id="rId7"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03.wmf"/><Relationship Id="rId5" Type="http://schemas.openxmlformats.org/officeDocument/2006/relationships/oleObject" Target="../embeddings/oleObject233.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35.bin"/></Relationships>
</file>

<file path=ppt/slides/_rels/slide51.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236.bin"/><Relationship Id="rId7"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07.wmf"/><Relationship Id="rId5" Type="http://schemas.openxmlformats.org/officeDocument/2006/relationships/oleObject" Target="../embeddings/oleObject237.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39.bin"/></Relationships>
</file>

<file path=ppt/slides/_rels/slide52.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14.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11.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43.bin"/><Relationship Id="rId14" Type="http://schemas.openxmlformats.org/officeDocument/2006/relationships/image" Target="../media/image215.wmf"/></Relationships>
</file>

<file path=ppt/slides/_rels/slide53.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46.bin"/><Relationship Id="rId7" Type="http://schemas.openxmlformats.org/officeDocument/2006/relationships/oleObject" Target="../embeddings/oleObject248.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16.wmf"/><Relationship Id="rId5" Type="http://schemas.openxmlformats.org/officeDocument/2006/relationships/oleObject" Target="../embeddings/oleObject247.bin"/><Relationship Id="rId4" Type="http://schemas.openxmlformats.org/officeDocument/2006/relationships/image" Target="../media/image21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20.wmf"/><Relationship Id="rId13" Type="http://schemas.openxmlformats.org/officeDocument/2006/relationships/oleObject" Target="../embeddings/oleObject254.bin"/><Relationship Id="rId18" Type="http://schemas.openxmlformats.org/officeDocument/2006/relationships/image" Target="../media/image225.wmf"/><Relationship Id="rId3" Type="http://schemas.openxmlformats.org/officeDocument/2006/relationships/oleObject" Target="../embeddings/oleObject249.bin"/><Relationship Id="rId21" Type="http://schemas.openxmlformats.org/officeDocument/2006/relationships/oleObject" Target="../embeddings/oleObject258.bin"/><Relationship Id="rId7" Type="http://schemas.openxmlformats.org/officeDocument/2006/relationships/oleObject" Target="../embeddings/oleObject251.bin"/><Relationship Id="rId12" Type="http://schemas.openxmlformats.org/officeDocument/2006/relationships/image" Target="../media/image222.wmf"/><Relationship Id="rId17" Type="http://schemas.openxmlformats.org/officeDocument/2006/relationships/oleObject" Target="../embeddings/oleObject256.bin"/><Relationship Id="rId2" Type="http://schemas.openxmlformats.org/officeDocument/2006/relationships/slideLayout" Target="../slideLayouts/slideLayout7.xml"/><Relationship Id="rId16" Type="http://schemas.openxmlformats.org/officeDocument/2006/relationships/image" Target="../media/image224.wmf"/><Relationship Id="rId20" Type="http://schemas.openxmlformats.org/officeDocument/2006/relationships/image" Target="../media/image226.wmf"/><Relationship Id="rId1" Type="http://schemas.openxmlformats.org/officeDocument/2006/relationships/vmlDrawing" Target="../drawings/vmlDrawing52.vml"/><Relationship Id="rId6" Type="http://schemas.openxmlformats.org/officeDocument/2006/relationships/image" Target="../media/image219.wmf"/><Relationship Id="rId11" Type="http://schemas.openxmlformats.org/officeDocument/2006/relationships/oleObject" Target="../embeddings/oleObject253.bin"/><Relationship Id="rId5" Type="http://schemas.openxmlformats.org/officeDocument/2006/relationships/oleObject" Target="../embeddings/oleObject250.bin"/><Relationship Id="rId15" Type="http://schemas.openxmlformats.org/officeDocument/2006/relationships/oleObject" Target="../embeddings/oleObject255.bin"/><Relationship Id="rId10" Type="http://schemas.openxmlformats.org/officeDocument/2006/relationships/image" Target="../media/image221.wmf"/><Relationship Id="rId19" Type="http://schemas.openxmlformats.org/officeDocument/2006/relationships/oleObject" Target="../embeddings/oleObject257.bin"/><Relationship Id="rId4" Type="http://schemas.openxmlformats.org/officeDocument/2006/relationships/image" Target="../media/image218.wmf"/><Relationship Id="rId9" Type="http://schemas.openxmlformats.org/officeDocument/2006/relationships/oleObject" Target="../embeddings/oleObject252.bin"/><Relationship Id="rId14" Type="http://schemas.openxmlformats.org/officeDocument/2006/relationships/image" Target="../media/image223.wmf"/><Relationship Id="rId22" Type="http://schemas.openxmlformats.org/officeDocument/2006/relationships/image" Target="../media/image227.wmf"/></Relationships>
</file>

<file path=ppt/slides/_rels/slide56.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oleObject" Target="../embeddings/oleObject259.bin"/><Relationship Id="rId7"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29.wmf"/><Relationship Id="rId5" Type="http://schemas.openxmlformats.org/officeDocument/2006/relationships/oleObject" Target="../embeddings/oleObject260.bin"/><Relationship Id="rId10" Type="http://schemas.openxmlformats.org/officeDocument/2006/relationships/image" Target="../media/image231.wmf"/><Relationship Id="rId4" Type="http://schemas.openxmlformats.org/officeDocument/2006/relationships/image" Target="../media/image228.wmf"/><Relationship Id="rId9" Type="http://schemas.openxmlformats.org/officeDocument/2006/relationships/oleObject" Target="../embeddings/oleObject262.bin"/></Relationships>
</file>

<file path=ppt/slides/_rels/slide57.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oleObject" Target="../embeddings/oleObject26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33.wmf"/><Relationship Id="rId11" Type="http://schemas.openxmlformats.org/officeDocument/2006/relationships/image" Target="../media/image235.wmf"/><Relationship Id="rId5" Type="http://schemas.openxmlformats.org/officeDocument/2006/relationships/oleObject" Target="../embeddings/oleObject264.bin"/><Relationship Id="rId10" Type="http://schemas.openxmlformats.org/officeDocument/2006/relationships/oleObject" Target="../embeddings/oleObject267.bin"/><Relationship Id="rId4" Type="http://schemas.openxmlformats.org/officeDocument/2006/relationships/image" Target="../media/image232.wmf"/><Relationship Id="rId9" Type="http://schemas.openxmlformats.org/officeDocument/2006/relationships/oleObject" Target="../embeddings/oleObject26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236.wmf"/></Relationships>
</file>

<file path=ppt/slides/_rels/slide59.x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oleObject" Target="../embeddings/oleObject270.bin"/><Relationship Id="rId7" Type="http://schemas.openxmlformats.org/officeDocument/2006/relationships/oleObject" Target="../embeddings/oleObject272.bin"/><Relationship Id="rId12" Type="http://schemas.openxmlformats.org/officeDocument/2006/relationships/image" Target="../media/image241.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38.wmf"/><Relationship Id="rId11" Type="http://schemas.openxmlformats.org/officeDocument/2006/relationships/oleObject" Target="../embeddings/oleObject274.bin"/><Relationship Id="rId5" Type="http://schemas.openxmlformats.org/officeDocument/2006/relationships/oleObject" Target="../embeddings/oleObject271.bin"/><Relationship Id="rId10" Type="http://schemas.openxmlformats.org/officeDocument/2006/relationships/image" Target="../media/image240.wmf"/><Relationship Id="rId4" Type="http://schemas.openxmlformats.org/officeDocument/2006/relationships/image" Target="../media/image237.wmf"/><Relationship Id="rId9" Type="http://schemas.openxmlformats.org/officeDocument/2006/relationships/oleObject" Target="../embeddings/oleObject27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oleObject" Target="../embeddings/oleObject22.bin"/><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16.wmf"/><Relationship Id="rId5" Type="http://schemas.openxmlformats.org/officeDocument/2006/relationships/oleObject" Target="../embeddings/oleObject17.bin"/><Relationship Id="rId15" Type="http://schemas.openxmlformats.org/officeDocument/2006/relationships/image" Target="../media/image18.wmf"/><Relationship Id="rId10" Type="http://schemas.openxmlformats.org/officeDocument/2006/relationships/oleObject" Target="../embeddings/oleObject21.bin"/><Relationship Id="rId4" Type="http://schemas.openxmlformats.org/officeDocument/2006/relationships/image" Target="../media/image14.wmf"/><Relationship Id="rId9" Type="http://schemas.openxmlformats.org/officeDocument/2006/relationships/oleObject" Target="../embeddings/oleObject20.bin"/><Relationship Id="rId14" Type="http://schemas.openxmlformats.org/officeDocument/2006/relationships/oleObject" Target="../embeddings/oleObject23.bin"/></Relationships>
</file>

<file path=ppt/slides/_rels/slide60.x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oleObject" Target="../embeddings/oleObject280.bin"/><Relationship Id="rId3" Type="http://schemas.openxmlformats.org/officeDocument/2006/relationships/oleObject" Target="../embeddings/oleObject275.bin"/><Relationship Id="rId7" Type="http://schemas.openxmlformats.org/officeDocument/2006/relationships/oleObject" Target="../embeddings/oleObject277.bin"/><Relationship Id="rId12" Type="http://schemas.openxmlformats.org/officeDocument/2006/relationships/image" Target="../media/image244.wmf"/><Relationship Id="rId17" Type="http://schemas.openxmlformats.org/officeDocument/2006/relationships/oleObject" Target="../embeddings/oleObject282.bin"/><Relationship Id="rId2" Type="http://schemas.openxmlformats.org/officeDocument/2006/relationships/slideLayout" Target="../slideLayouts/slideLayout7.xml"/><Relationship Id="rId16" Type="http://schemas.openxmlformats.org/officeDocument/2006/relationships/image" Target="../media/image246.wmf"/><Relationship Id="rId1" Type="http://schemas.openxmlformats.org/officeDocument/2006/relationships/vmlDrawing" Target="../drawings/vmlDrawing57.vml"/><Relationship Id="rId6" Type="http://schemas.openxmlformats.org/officeDocument/2006/relationships/image" Target="../media/image233.wmf"/><Relationship Id="rId11" Type="http://schemas.openxmlformats.org/officeDocument/2006/relationships/oleObject" Target="../embeddings/oleObject279.bin"/><Relationship Id="rId5" Type="http://schemas.openxmlformats.org/officeDocument/2006/relationships/oleObject" Target="../embeddings/oleObject276.bin"/><Relationship Id="rId15" Type="http://schemas.openxmlformats.org/officeDocument/2006/relationships/oleObject" Target="../embeddings/oleObject281.bin"/><Relationship Id="rId10" Type="http://schemas.openxmlformats.org/officeDocument/2006/relationships/image" Target="../media/image243.wmf"/><Relationship Id="rId4" Type="http://schemas.openxmlformats.org/officeDocument/2006/relationships/image" Target="../media/image242.wmf"/><Relationship Id="rId9" Type="http://schemas.openxmlformats.org/officeDocument/2006/relationships/oleObject" Target="../embeddings/oleObject278.bin"/><Relationship Id="rId14" Type="http://schemas.openxmlformats.org/officeDocument/2006/relationships/image" Target="../media/image245.wmf"/></Relationships>
</file>

<file path=ppt/slides/_rels/slide61.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image" Target="../media/image251.w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48.wmf"/><Relationship Id="rId11" Type="http://schemas.openxmlformats.org/officeDocument/2006/relationships/oleObject" Target="../embeddings/oleObject287.bin"/><Relationship Id="rId5" Type="http://schemas.openxmlformats.org/officeDocument/2006/relationships/oleObject" Target="../embeddings/oleObject284.bin"/><Relationship Id="rId15" Type="http://schemas.openxmlformats.org/officeDocument/2006/relationships/image" Target="../media/image252.wmf"/><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86.bin"/><Relationship Id="rId14" Type="http://schemas.openxmlformats.org/officeDocument/2006/relationships/oleObject" Target="../embeddings/oleObject289.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253.wmf"/></Relationships>
</file>

<file path=ppt/slides/_rels/slide64.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91.bin"/><Relationship Id="rId7" Type="http://schemas.openxmlformats.org/officeDocument/2006/relationships/oleObject" Target="../embeddings/oleObject293.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55.wmf"/><Relationship Id="rId5" Type="http://schemas.openxmlformats.org/officeDocument/2006/relationships/oleObject" Target="../embeddings/oleObject292.bin"/><Relationship Id="rId4" Type="http://schemas.openxmlformats.org/officeDocument/2006/relationships/image" Target="../media/image254.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257.wmf"/></Relationships>
</file>

<file path=ppt/slides/_rels/slide66.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300.bin"/><Relationship Id="rId3" Type="http://schemas.openxmlformats.org/officeDocument/2006/relationships/oleObject" Target="../embeddings/oleObject295.bin"/><Relationship Id="rId7" Type="http://schemas.openxmlformats.org/officeDocument/2006/relationships/oleObject" Target="../embeddings/oleObject297.bin"/><Relationship Id="rId12" Type="http://schemas.openxmlformats.org/officeDocument/2006/relationships/image" Target="../media/image262.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59.wmf"/><Relationship Id="rId11" Type="http://schemas.openxmlformats.org/officeDocument/2006/relationships/oleObject" Target="../embeddings/oleObject299.bin"/><Relationship Id="rId5" Type="http://schemas.openxmlformats.org/officeDocument/2006/relationships/oleObject" Target="../embeddings/oleObject296.bin"/><Relationship Id="rId15" Type="http://schemas.openxmlformats.org/officeDocument/2006/relationships/oleObject" Target="../embeddings/oleObject301.bin"/><Relationship Id="rId10" Type="http://schemas.openxmlformats.org/officeDocument/2006/relationships/image" Target="../media/image261.wmf"/><Relationship Id="rId4" Type="http://schemas.openxmlformats.org/officeDocument/2006/relationships/image" Target="../media/image258.wmf"/><Relationship Id="rId9" Type="http://schemas.openxmlformats.org/officeDocument/2006/relationships/oleObject" Target="../embeddings/oleObject298.bin"/><Relationship Id="rId14" Type="http://schemas.openxmlformats.org/officeDocument/2006/relationships/image" Target="../media/image26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oleObject" Target="../embeddings/oleObject302.bin"/><Relationship Id="rId7"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65.wmf"/><Relationship Id="rId5" Type="http://schemas.openxmlformats.org/officeDocument/2006/relationships/oleObject" Target="../embeddings/oleObject303.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305.bin"/></Relationships>
</file>

<file path=ppt/slides/_rels/slide69.x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oleObject" Target="../embeddings/oleObject311.bin"/><Relationship Id="rId18" Type="http://schemas.openxmlformats.org/officeDocument/2006/relationships/image" Target="../media/image275.wmf"/><Relationship Id="rId3" Type="http://schemas.openxmlformats.org/officeDocument/2006/relationships/oleObject" Target="../embeddings/oleObject306.bin"/><Relationship Id="rId7" Type="http://schemas.openxmlformats.org/officeDocument/2006/relationships/oleObject" Target="../embeddings/oleObject308.bin"/><Relationship Id="rId12" Type="http://schemas.openxmlformats.org/officeDocument/2006/relationships/image" Target="../media/image272.wmf"/><Relationship Id="rId17" Type="http://schemas.openxmlformats.org/officeDocument/2006/relationships/oleObject" Target="../embeddings/oleObject313.bin"/><Relationship Id="rId2" Type="http://schemas.openxmlformats.org/officeDocument/2006/relationships/slideLayout" Target="../slideLayouts/slideLayout7.xml"/><Relationship Id="rId16" Type="http://schemas.openxmlformats.org/officeDocument/2006/relationships/image" Target="../media/image274.wmf"/><Relationship Id="rId20" Type="http://schemas.openxmlformats.org/officeDocument/2006/relationships/image" Target="../media/image276.wmf"/><Relationship Id="rId1" Type="http://schemas.openxmlformats.org/officeDocument/2006/relationships/vmlDrawing" Target="../drawings/vmlDrawing64.vml"/><Relationship Id="rId6" Type="http://schemas.openxmlformats.org/officeDocument/2006/relationships/image" Target="../media/image269.wmf"/><Relationship Id="rId11" Type="http://schemas.openxmlformats.org/officeDocument/2006/relationships/oleObject" Target="../embeddings/oleObject310.bin"/><Relationship Id="rId5" Type="http://schemas.openxmlformats.org/officeDocument/2006/relationships/oleObject" Target="../embeddings/oleObject307.bin"/><Relationship Id="rId15" Type="http://schemas.openxmlformats.org/officeDocument/2006/relationships/oleObject" Target="../embeddings/oleObject312.bin"/><Relationship Id="rId10" Type="http://schemas.openxmlformats.org/officeDocument/2006/relationships/image" Target="../media/image271.wmf"/><Relationship Id="rId19" Type="http://schemas.openxmlformats.org/officeDocument/2006/relationships/oleObject" Target="../embeddings/oleObject314.bin"/><Relationship Id="rId4" Type="http://schemas.openxmlformats.org/officeDocument/2006/relationships/image" Target="../media/image268.wmf"/><Relationship Id="rId9" Type="http://schemas.openxmlformats.org/officeDocument/2006/relationships/oleObject" Target="../embeddings/oleObject309.bin"/><Relationship Id="rId14" Type="http://schemas.openxmlformats.org/officeDocument/2006/relationships/image" Target="../media/image273.wmf"/></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9.bin"/></Relationships>
</file>

<file path=ppt/slides/_rels/slide70.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320.bin"/><Relationship Id="rId18" Type="http://schemas.openxmlformats.org/officeDocument/2006/relationships/image" Target="../media/image283.wmf"/><Relationship Id="rId3" Type="http://schemas.openxmlformats.org/officeDocument/2006/relationships/oleObject" Target="../embeddings/oleObject315.bin"/><Relationship Id="rId21" Type="http://schemas.openxmlformats.org/officeDocument/2006/relationships/oleObject" Target="../embeddings/oleObject324.bin"/><Relationship Id="rId7" Type="http://schemas.openxmlformats.org/officeDocument/2006/relationships/oleObject" Target="../embeddings/oleObject317.bin"/><Relationship Id="rId12" Type="http://schemas.openxmlformats.org/officeDocument/2006/relationships/image" Target="../media/image280.wmf"/><Relationship Id="rId17" Type="http://schemas.openxmlformats.org/officeDocument/2006/relationships/oleObject" Target="../embeddings/oleObject322.bin"/><Relationship Id="rId2" Type="http://schemas.openxmlformats.org/officeDocument/2006/relationships/slideLayout" Target="../slideLayouts/slideLayout7.xml"/><Relationship Id="rId16" Type="http://schemas.openxmlformats.org/officeDocument/2006/relationships/image" Target="../media/image282.wmf"/><Relationship Id="rId20" Type="http://schemas.openxmlformats.org/officeDocument/2006/relationships/image" Target="../media/image284.wmf"/><Relationship Id="rId1" Type="http://schemas.openxmlformats.org/officeDocument/2006/relationships/vmlDrawing" Target="../drawings/vmlDrawing65.vml"/><Relationship Id="rId6" Type="http://schemas.openxmlformats.org/officeDocument/2006/relationships/image" Target="../media/image278.w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oleObject" Target="../embeddings/oleObject321.bin"/><Relationship Id="rId10" Type="http://schemas.openxmlformats.org/officeDocument/2006/relationships/image" Target="../media/image279.wmf"/><Relationship Id="rId19" Type="http://schemas.openxmlformats.org/officeDocument/2006/relationships/oleObject" Target="../embeddings/oleObject323.bin"/><Relationship Id="rId4" Type="http://schemas.openxmlformats.org/officeDocument/2006/relationships/image" Target="../media/image277.wmf"/><Relationship Id="rId9" Type="http://schemas.openxmlformats.org/officeDocument/2006/relationships/oleObject" Target="../embeddings/oleObject318.bin"/><Relationship Id="rId14" Type="http://schemas.openxmlformats.org/officeDocument/2006/relationships/image" Target="../media/image281.wmf"/><Relationship Id="rId22" Type="http://schemas.openxmlformats.org/officeDocument/2006/relationships/image" Target="../media/image285.wmf"/></Relationships>
</file>

<file path=ppt/slides/_rels/slide71.xml.rels><?xml version="1.0" encoding="UTF-8" standalone="yes"?>
<Relationships xmlns="http://schemas.openxmlformats.org/package/2006/relationships"><Relationship Id="rId8" Type="http://schemas.openxmlformats.org/officeDocument/2006/relationships/image" Target="../media/image288.wmf"/><Relationship Id="rId13" Type="http://schemas.openxmlformats.org/officeDocument/2006/relationships/oleObject" Target="../embeddings/oleObject331.bin"/><Relationship Id="rId3" Type="http://schemas.openxmlformats.org/officeDocument/2006/relationships/oleObject" Target="../embeddings/oleObject325.bin"/><Relationship Id="rId7" Type="http://schemas.openxmlformats.org/officeDocument/2006/relationships/oleObject" Target="../embeddings/oleObject327.bin"/><Relationship Id="rId12" Type="http://schemas.openxmlformats.org/officeDocument/2006/relationships/oleObject" Target="../embeddings/oleObject330.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87.wmf"/><Relationship Id="rId11" Type="http://schemas.openxmlformats.org/officeDocument/2006/relationships/oleObject" Target="../embeddings/oleObject329.bin"/><Relationship Id="rId5" Type="http://schemas.openxmlformats.org/officeDocument/2006/relationships/oleObject" Target="../embeddings/oleObject326.bin"/><Relationship Id="rId10" Type="http://schemas.openxmlformats.org/officeDocument/2006/relationships/image" Target="../media/image275.wmf"/><Relationship Id="rId4" Type="http://schemas.openxmlformats.org/officeDocument/2006/relationships/image" Target="../media/image286.wmf"/><Relationship Id="rId9" Type="http://schemas.openxmlformats.org/officeDocument/2006/relationships/oleObject" Target="../embeddings/oleObject328.bin"/><Relationship Id="rId14" Type="http://schemas.openxmlformats.org/officeDocument/2006/relationships/image" Target="../media/image289.wmf"/></Relationships>
</file>

<file path=ppt/slides/_rels/slide72.x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oleObject" Target="../embeddings/oleObject337.bin"/><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294.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91.wmf"/><Relationship Id="rId11" Type="http://schemas.openxmlformats.org/officeDocument/2006/relationships/oleObject" Target="../embeddings/oleObject336.bin"/><Relationship Id="rId5" Type="http://schemas.openxmlformats.org/officeDocument/2006/relationships/oleObject" Target="../embeddings/oleObject333.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335.bin"/><Relationship Id="rId14" Type="http://schemas.openxmlformats.org/officeDocument/2006/relationships/oleObject" Target="../embeddings/oleObject338.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9.bin"/><Relationship Id="rId2" Type="http://schemas.openxmlformats.org/officeDocument/2006/relationships/slideLayout" Target="../slideLayouts/slideLayout7.xml"/><Relationship Id="rId1" Type="http://schemas.openxmlformats.org/officeDocument/2006/relationships/vmlDrawing" Target="../drawings/vmlDrawing68.vml"/><Relationship Id="rId4" Type="http://schemas.openxmlformats.org/officeDocument/2006/relationships/image" Target="../media/image295.wmf"/></Relationships>
</file>

<file path=ppt/slides/_rels/slide74.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oleObject" Target="../embeddings/oleObject345.bin"/><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300.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97.wmf"/><Relationship Id="rId11" Type="http://schemas.openxmlformats.org/officeDocument/2006/relationships/oleObject" Target="../embeddings/oleObject344.bin"/><Relationship Id="rId5" Type="http://schemas.openxmlformats.org/officeDocument/2006/relationships/oleObject" Target="../embeddings/oleObject341.bin"/><Relationship Id="rId10" Type="http://schemas.openxmlformats.org/officeDocument/2006/relationships/image" Target="../media/image299.wmf"/><Relationship Id="rId4" Type="http://schemas.openxmlformats.org/officeDocument/2006/relationships/image" Target="../media/image296.wmf"/><Relationship Id="rId9" Type="http://schemas.openxmlformats.org/officeDocument/2006/relationships/oleObject" Target="../embeddings/oleObject343.bin"/><Relationship Id="rId14" Type="http://schemas.openxmlformats.org/officeDocument/2006/relationships/image" Target="../media/image30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46.bin"/><Relationship Id="rId2" Type="http://schemas.openxmlformats.org/officeDocument/2006/relationships/slideLayout" Target="../slideLayouts/slideLayout7.xml"/><Relationship Id="rId1" Type="http://schemas.openxmlformats.org/officeDocument/2006/relationships/vmlDrawing" Target="../drawings/vmlDrawing70.vml"/><Relationship Id="rId4" Type="http://schemas.openxmlformats.org/officeDocument/2006/relationships/image" Target="../media/image302.wmf"/></Relationships>
</file>

<file path=ppt/slides/_rels/slide76.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53.bin"/><Relationship Id="rId3" Type="http://schemas.openxmlformats.org/officeDocument/2006/relationships/oleObject" Target="../embeddings/oleObject347.bin"/><Relationship Id="rId7" Type="http://schemas.openxmlformats.org/officeDocument/2006/relationships/oleObject" Target="../embeddings/oleObject349.bin"/><Relationship Id="rId12" Type="http://schemas.openxmlformats.org/officeDocument/2006/relationships/oleObject" Target="../embeddings/oleObject352.bin"/><Relationship Id="rId2" Type="http://schemas.openxmlformats.org/officeDocument/2006/relationships/slideLayout" Target="../slideLayouts/slideLayout7.xml"/><Relationship Id="rId16" Type="http://schemas.openxmlformats.org/officeDocument/2006/relationships/oleObject" Target="../embeddings/oleObject356.bin"/><Relationship Id="rId1" Type="http://schemas.openxmlformats.org/officeDocument/2006/relationships/vmlDrawing" Target="../drawings/vmlDrawing71.vml"/><Relationship Id="rId6" Type="http://schemas.openxmlformats.org/officeDocument/2006/relationships/image" Target="../media/image275.wmf"/><Relationship Id="rId11" Type="http://schemas.openxmlformats.org/officeDocument/2006/relationships/oleObject" Target="../embeddings/oleObject351.bin"/><Relationship Id="rId5" Type="http://schemas.openxmlformats.org/officeDocument/2006/relationships/oleObject" Target="../embeddings/oleObject348.bin"/><Relationship Id="rId15" Type="http://schemas.openxmlformats.org/officeDocument/2006/relationships/oleObject" Target="../embeddings/oleObject355.bin"/><Relationship Id="rId10" Type="http://schemas.openxmlformats.org/officeDocument/2006/relationships/image" Target="../media/image305.wmf"/><Relationship Id="rId4" Type="http://schemas.openxmlformats.org/officeDocument/2006/relationships/image" Target="../media/image303.wmf"/><Relationship Id="rId9" Type="http://schemas.openxmlformats.org/officeDocument/2006/relationships/oleObject" Target="../embeddings/oleObject350.bin"/><Relationship Id="rId14" Type="http://schemas.openxmlformats.org/officeDocument/2006/relationships/oleObject" Target="../embeddings/oleObject354.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59.bin"/><Relationship Id="rId13" Type="http://schemas.openxmlformats.org/officeDocument/2006/relationships/image" Target="../media/image309.wmf"/><Relationship Id="rId18" Type="http://schemas.openxmlformats.org/officeDocument/2006/relationships/oleObject" Target="../embeddings/oleObject364.bin"/><Relationship Id="rId3" Type="http://schemas.openxmlformats.org/officeDocument/2006/relationships/notesSlide" Target="../notesSlides/notesSlide5.xml"/><Relationship Id="rId21" Type="http://schemas.openxmlformats.org/officeDocument/2006/relationships/image" Target="../media/image311.wmf"/><Relationship Id="rId7" Type="http://schemas.openxmlformats.org/officeDocument/2006/relationships/image" Target="../media/image306.wmf"/><Relationship Id="rId12" Type="http://schemas.openxmlformats.org/officeDocument/2006/relationships/oleObject" Target="../embeddings/oleObject361.bin"/><Relationship Id="rId17" Type="http://schemas.openxmlformats.org/officeDocument/2006/relationships/image" Target="../media/image275.wmf"/><Relationship Id="rId2" Type="http://schemas.openxmlformats.org/officeDocument/2006/relationships/slideLayout" Target="../slideLayouts/slideLayout7.xml"/><Relationship Id="rId16" Type="http://schemas.openxmlformats.org/officeDocument/2006/relationships/oleObject" Target="../embeddings/oleObject363.bin"/><Relationship Id="rId20" Type="http://schemas.openxmlformats.org/officeDocument/2006/relationships/oleObject" Target="../embeddings/oleObject365.bin"/><Relationship Id="rId1" Type="http://schemas.openxmlformats.org/officeDocument/2006/relationships/vmlDrawing" Target="../drawings/vmlDrawing72.vml"/><Relationship Id="rId6" Type="http://schemas.openxmlformats.org/officeDocument/2006/relationships/oleObject" Target="../embeddings/oleObject358.bin"/><Relationship Id="rId11" Type="http://schemas.openxmlformats.org/officeDocument/2006/relationships/image" Target="../media/image308.wmf"/><Relationship Id="rId5" Type="http://schemas.openxmlformats.org/officeDocument/2006/relationships/image" Target="../media/image228.wmf"/><Relationship Id="rId15" Type="http://schemas.openxmlformats.org/officeDocument/2006/relationships/image" Target="../media/image274.wmf"/><Relationship Id="rId10" Type="http://schemas.openxmlformats.org/officeDocument/2006/relationships/oleObject" Target="../embeddings/oleObject360.bin"/><Relationship Id="rId19" Type="http://schemas.openxmlformats.org/officeDocument/2006/relationships/image" Target="../media/image310.wmf"/><Relationship Id="rId4" Type="http://schemas.openxmlformats.org/officeDocument/2006/relationships/oleObject" Target="../embeddings/oleObject357.bin"/><Relationship Id="rId9" Type="http://schemas.openxmlformats.org/officeDocument/2006/relationships/image" Target="../media/image307.wmf"/><Relationship Id="rId14" Type="http://schemas.openxmlformats.org/officeDocument/2006/relationships/oleObject" Target="../embeddings/oleObject362.bin"/></Relationships>
</file>

<file path=ppt/slides/_rels/slide78.xml.rels><?xml version="1.0" encoding="UTF-8" standalone="yes"?>
<Relationships xmlns="http://schemas.openxmlformats.org/package/2006/relationships"><Relationship Id="rId8" Type="http://schemas.openxmlformats.org/officeDocument/2006/relationships/image" Target="../media/image314.wmf"/><Relationship Id="rId13" Type="http://schemas.openxmlformats.org/officeDocument/2006/relationships/oleObject" Target="../embeddings/oleObject371.bin"/><Relationship Id="rId18" Type="http://schemas.openxmlformats.org/officeDocument/2006/relationships/image" Target="../media/image319.wmf"/><Relationship Id="rId3" Type="http://schemas.openxmlformats.org/officeDocument/2006/relationships/oleObject" Target="../embeddings/oleObject366.bin"/><Relationship Id="rId7" Type="http://schemas.openxmlformats.org/officeDocument/2006/relationships/oleObject" Target="../embeddings/oleObject368.bin"/><Relationship Id="rId12" Type="http://schemas.openxmlformats.org/officeDocument/2006/relationships/image" Target="../media/image316.wmf"/><Relationship Id="rId17" Type="http://schemas.openxmlformats.org/officeDocument/2006/relationships/oleObject" Target="../embeddings/oleObject373.bin"/><Relationship Id="rId2" Type="http://schemas.openxmlformats.org/officeDocument/2006/relationships/slideLayout" Target="../slideLayouts/slideLayout7.xml"/><Relationship Id="rId16" Type="http://schemas.openxmlformats.org/officeDocument/2006/relationships/image" Target="../media/image318.wmf"/><Relationship Id="rId1" Type="http://schemas.openxmlformats.org/officeDocument/2006/relationships/vmlDrawing" Target="../drawings/vmlDrawing73.vml"/><Relationship Id="rId6" Type="http://schemas.openxmlformats.org/officeDocument/2006/relationships/image" Target="../media/image313.wmf"/><Relationship Id="rId11" Type="http://schemas.openxmlformats.org/officeDocument/2006/relationships/oleObject" Target="../embeddings/oleObject370.bin"/><Relationship Id="rId5" Type="http://schemas.openxmlformats.org/officeDocument/2006/relationships/oleObject" Target="../embeddings/oleObject367.bin"/><Relationship Id="rId15" Type="http://schemas.openxmlformats.org/officeDocument/2006/relationships/oleObject" Target="../embeddings/oleObject372.bin"/><Relationship Id="rId10" Type="http://schemas.openxmlformats.org/officeDocument/2006/relationships/image" Target="../media/image315.wmf"/><Relationship Id="rId19" Type="http://schemas.openxmlformats.org/officeDocument/2006/relationships/oleObject" Target="../embeddings/oleObject374.bin"/><Relationship Id="rId4" Type="http://schemas.openxmlformats.org/officeDocument/2006/relationships/image" Target="../media/image312.wmf"/><Relationship Id="rId9" Type="http://schemas.openxmlformats.org/officeDocument/2006/relationships/oleObject" Target="../embeddings/oleObject369.bin"/><Relationship Id="rId14" Type="http://schemas.openxmlformats.org/officeDocument/2006/relationships/image" Target="../media/image317.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377.bin"/><Relationship Id="rId13" Type="http://schemas.openxmlformats.org/officeDocument/2006/relationships/image" Target="../media/image324.wmf"/><Relationship Id="rId3" Type="http://schemas.openxmlformats.org/officeDocument/2006/relationships/notesSlide" Target="../notesSlides/notesSlide6.xml"/><Relationship Id="rId7" Type="http://schemas.openxmlformats.org/officeDocument/2006/relationships/image" Target="../media/image321.wmf"/><Relationship Id="rId12" Type="http://schemas.openxmlformats.org/officeDocument/2006/relationships/oleObject" Target="../embeddings/oleObject379.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oleObject" Target="../embeddings/oleObject376.bin"/><Relationship Id="rId11" Type="http://schemas.openxmlformats.org/officeDocument/2006/relationships/image" Target="../media/image323.wmf"/><Relationship Id="rId5" Type="http://schemas.openxmlformats.org/officeDocument/2006/relationships/image" Target="../media/image320.wmf"/><Relationship Id="rId15" Type="http://schemas.openxmlformats.org/officeDocument/2006/relationships/oleObject" Target="../embeddings/oleObject381.bin"/><Relationship Id="rId10" Type="http://schemas.openxmlformats.org/officeDocument/2006/relationships/oleObject" Target="../embeddings/oleObject378.bin"/><Relationship Id="rId4" Type="http://schemas.openxmlformats.org/officeDocument/2006/relationships/oleObject" Target="../embeddings/oleObject375.bin"/><Relationship Id="rId9" Type="http://schemas.openxmlformats.org/officeDocument/2006/relationships/image" Target="../media/image322.wmf"/><Relationship Id="rId14" Type="http://schemas.openxmlformats.org/officeDocument/2006/relationships/oleObject" Target="../embeddings/oleObject38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oleObject" Target="../embeddings/oleObject36.bin"/><Relationship Id="rId3" Type="http://schemas.openxmlformats.org/officeDocument/2006/relationships/notesSlide" Target="../notesSlides/notesSlide1.xml"/><Relationship Id="rId7" Type="http://schemas.openxmlformats.org/officeDocument/2006/relationships/image" Target="../media/image25.wmf"/><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2.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26.wmf"/><Relationship Id="rId14" Type="http://schemas.openxmlformats.org/officeDocument/2006/relationships/image" Target="../media/image28.wmf"/></Relationships>
</file>

<file path=ppt/slides/_rels/slide80.xml.rels><?xml version="1.0" encoding="UTF-8" standalone="yes"?>
<Relationships xmlns="http://schemas.openxmlformats.org/package/2006/relationships"><Relationship Id="rId8" Type="http://schemas.openxmlformats.org/officeDocument/2006/relationships/image" Target="../media/image327.wmf"/><Relationship Id="rId13" Type="http://schemas.openxmlformats.org/officeDocument/2006/relationships/oleObject" Target="../embeddings/oleObject387.bin"/><Relationship Id="rId3" Type="http://schemas.openxmlformats.org/officeDocument/2006/relationships/oleObject" Target="../embeddings/oleObject382.bin"/><Relationship Id="rId7" Type="http://schemas.openxmlformats.org/officeDocument/2006/relationships/oleObject" Target="../embeddings/oleObject384.bin"/><Relationship Id="rId12" Type="http://schemas.openxmlformats.org/officeDocument/2006/relationships/image" Target="../media/image329.wmf"/><Relationship Id="rId2" Type="http://schemas.openxmlformats.org/officeDocument/2006/relationships/slideLayout" Target="../slideLayouts/slideLayout7.xml"/><Relationship Id="rId16" Type="http://schemas.openxmlformats.org/officeDocument/2006/relationships/image" Target="../media/image331.wmf"/><Relationship Id="rId1" Type="http://schemas.openxmlformats.org/officeDocument/2006/relationships/vmlDrawing" Target="../drawings/vmlDrawing75.vml"/><Relationship Id="rId6" Type="http://schemas.openxmlformats.org/officeDocument/2006/relationships/image" Target="../media/image326.wmf"/><Relationship Id="rId11" Type="http://schemas.openxmlformats.org/officeDocument/2006/relationships/oleObject" Target="../embeddings/oleObject386.bin"/><Relationship Id="rId5" Type="http://schemas.openxmlformats.org/officeDocument/2006/relationships/oleObject" Target="../embeddings/oleObject383.bin"/><Relationship Id="rId15" Type="http://schemas.openxmlformats.org/officeDocument/2006/relationships/oleObject" Target="../embeddings/oleObject388.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85.bin"/><Relationship Id="rId14" Type="http://schemas.openxmlformats.org/officeDocument/2006/relationships/image" Target="../media/image330.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91.bin"/><Relationship Id="rId3" Type="http://schemas.openxmlformats.org/officeDocument/2006/relationships/notesSlide" Target="../notesSlides/notesSlide7.xml"/><Relationship Id="rId7" Type="http://schemas.openxmlformats.org/officeDocument/2006/relationships/image" Target="../media/image333.wmf"/><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oleObject" Target="../embeddings/oleObject390.bin"/><Relationship Id="rId11" Type="http://schemas.openxmlformats.org/officeDocument/2006/relationships/image" Target="../media/image335.wmf"/><Relationship Id="rId5" Type="http://schemas.openxmlformats.org/officeDocument/2006/relationships/image" Target="../media/image332.wmf"/><Relationship Id="rId10" Type="http://schemas.openxmlformats.org/officeDocument/2006/relationships/oleObject" Target="../embeddings/oleObject392.bin"/><Relationship Id="rId4" Type="http://schemas.openxmlformats.org/officeDocument/2006/relationships/oleObject" Target="../embeddings/oleObject389.bin"/><Relationship Id="rId9" Type="http://schemas.openxmlformats.org/officeDocument/2006/relationships/image" Target="../media/image334.wmf"/></Relationships>
</file>

<file path=ppt/slides/_rels/slide82.xml.rels><?xml version="1.0" encoding="UTF-8" standalone="yes"?>
<Relationships xmlns="http://schemas.openxmlformats.org/package/2006/relationships"><Relationship Id="rId8" Type="http://schemas.openxmlformats.org/officeDocument/2006/relationships/image" Target="../media/image338.wmf"/><Relationship Id="rId13" Type="http://schemas.openxmlformats.org/officeDocument/2006/relationships/oleObject" Target="../embeddings/oleObject398.bin"/><Relationship Id="rId18" Type="http://schemas.openxmlformats.org/officeDocument/2006/relationships/image" Target="../media/image343.wmf"/><Relationship Id="rId3" Type="http://schemas.openxmlformats.org/officeDocument/2006/relationships/oleObject" Target="../embeddings/oleObject393.bin"/><Relationship Id="rId7" Type="http://schemas.openxmlformats.org/officeDocument/2006/relationships/oleObject" Target="../embeddings/oleObject395.bin"/><Relationship Id="rId12" Type="http://schemas.openxmlformats.org/officeDocument/2006/relationships/image" Target="../media/image340.wmf"/><Relationship Id="rId17" Type="http://schemas.openxmlformats.org/officeDocument/2006/relationships/oleObject" Target="../embeddings/oleObject400.bin"/><Relationship Id="rId2" Type="http://schemas.openxmlformats.org/officeDocument/2006/relationships/slideLayout" Target="../slideLayouts/slideLayout7.xml"/><Relationship Id="rId16" Type="http://schemas.openxmlformats.org/officeDocument/2006/relationships/image" Target="../media/image342.wmf"/><Relationship Id="rId1" Type="http://schemas.openxmlformats.org/officeDocument/2006/relationships/vmlDrawing" Target="../drawings/vmlDrawing77.vml"/><Relationship Id="rId6" Type="http://schemas.openxmlformats.org/officeDocument/2006/relationships/image" Target="../media/image337.wmf"/><Relationship Id="rId11" Type="http://schemas.openxmlformats.org/officeDocument/2006/relationships/oleObject" Target="../embeddings/oleObject397.bin"/><Relationship Id="rId5" Type="http://schemas.openxmlformats.org/officeDocument/2006/relationships/oleObject" Target="../embeddings/oleObject394.bin"/><Relationship Id="rId15" Type="http://schemas.openxmlformats.org/officeDocument/2006/relationships/oleObject" Target="../embeddings/oleObject399.bin"/><Relationship Id="rId10" Type="http://schemas.openxmlformats.org/officeDocument/2006/relationships/image" Target="../media/image339.wmf"/><Relationship Id="rId4" Type="http://schemas.openxmlformats.org/officeDocument/2006/relationships/image" Target="../media/image336.wmf"/><Relationship Id="rId9" Type="http://schemas.openxmlformats.org/officeDocument/2006/relationships/oleObject" Target="../embeddings/oleObject396.bin"/><Relationship Id="rId14" Type="http://schemas.openxmlformats.org/officeDocument/2006/relationships/image" Target="../media/image341.wmf"/></Relationships>
</file>

<file path=ppt/slides/_rels/slide83.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406.bin"/><Relationship Id="rId3" Type="http://schemas.openxmlformats.org/officeDocument/2006/relationships/oleObject" Target="../embeddings/oleObject401.bin"/><Relationship Id="rId7" Type="http://schemas.openxmlformats.org/officeDocument/2006/relationships/oleObject" Target="../embeddings/oleObject403.bin"/><Relationship Id="rId12" Type="http://schemas.openxmlformats.org/officeDocument/2006/relationships/image" Target="../media/image348.wmf"/><Relationship Id="rId2" Type="http://schemas.openxmlformats.org/officeDocument/2006/relationships/slideLayout" Target="../slideLayouts/slideLayout7.xml"/><Relationship Id="rId16" Type="http://schemas.openxmlformats.org/officeDocument/2006/relationships/image" Target="../media/image350.wmf"/><Relationship Id="rId1" Type="http://schemas.openxmlformats.org/officeDocument/2006/relationships/vmlDrawing" Target="../drawings/vmlDrawing78.vml"/><Relationship Id="rId6" Type="http://schemas.openxmlformats.org/officeDocument/2006/relationships/image" Target="../media/image345.wmf"/><Relationship Id="rId11" Type="http://schemas.openxmlformats.org/officeDocument/2006/relationships/oleObject" Target="../embeddings/oleObject405.bin"/><Relationship Id="rId5" Type="http://schemas.openxmlformats.org/officeDocument/2006/relationships/oleObject" Target="../embeddings/oleObject402.bin"/><Relationship Id="rId15" Type="http://schemas.openxmlformats.org/officeDocument/2006/relationships/oleObject" Target="../embeddings/oleObject407.bin"/><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404.bin"/><Relationship Id="rId14" Type="http://schemas.openxmlformats.org/officeDocument/2006/relationships/image" Target="../media/image349.wmf"/></Relationships>
</file>

<file path=ppt/slides/_rels/slide84.xml.rels><?xml version="1.0" encoding="UTF-8" standalone="yes"?>
<Relationships xmlns="http://schemas.openxmlformats.org/package/2006/relationships"><Relationship Id="rId8" Type="http://schemas.openxmlformats.org/officeDocument/2006/relationships/image" Target="../media/image353.wmf"/><Relationship Id="rId3" Type="http://schemas.openxmlformats.org/officeDocument/2006/relationships/oleObject" Target="../embeddings/oleObject408.bin"/><Relationship Id="rId7" Type="http://schemas.openxmlformats.org/officeDocument/2006/relationships/oleObject" Target="../embeddings/oleObject410.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352.wmf"/><Relationship Id="rId5" Type="http://schemas.openxmlformats.org/officeDocument/2006/relationships/oleObject" Target="../embeddings/oleObject409.bin"/><Relationship Id="rId10" Type="http://schemas.openxmlformats.org/officeDocument/2006/relationships/image" Target="../media/image354.wmf"/><Relationship Id="rId4" Type="http://schemas.openxmlformats.org/officeDocument/2006/relationships/image" Target="../media/image351.wmf"/><Relationship Id="rId9" Type="http://schemas.openxmlformats.org/officeDocument/2006/relationships/oleObject" Target="../embeddings/oleObject411.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12.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356.wmf"/><Relationship Id="rId5" Type="http://schemas.openxmlformats.org/officeDocument/2006/relationships/oleObject" Target="../embeddings/oleObject413.bin"/><Relationship Id="rId4" Type="http://schemas.openxmlformats.org/officeDocument/2006/relationships/image" Target="../media/image355.wmf"/></Relationships>
</file>

<file path=ppt/slides/_rels/slide86.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419.bin"/><Relationship Id="rId18" Type="http://schemas.openxmlformats.org/officeDocument/2006/relationships/image" Target="../media/image363.wmf"/><Relationship Id="rId3" Type="http://schemas.openxmlformats.org/officeDocument/2006/relationships/oleObject" Target="../embeddings/oleObject414.bin"/><Relationship Id="rId7" Type="http://schemas.openxmlformats.org/officeDocument/2006/relationships/oleObject" Target="../embeddings/oleObject416.bin"/><Relationship Id="rId12" Type="http://schemas.openxmlformats.org/officeDocument/2006/relationships/image" Target="../media/image361.wmf"/><Relationship Id="rId17" Type="http://schemas.openxmlformats.org/officeDocument/2006/relationships/oleObject" Target="../embeddings/oleObject422.bin"/><Relationship Id="rId2" Type="http://schemas.openxmlformats.org/officeDocument/2006/relationships/slideLayout" Target="../slideLayouts/slideLayout7.xml"/><Relationship Id="rId16" Type="http://schemas.openxmlformats.org/officeDocument/2006/relationships/image" Target="../media/image362.wmf"/><Relationship Id="rId20" Type="http://schemas.openxmlformats.org/officeDocument/2006/relationships/oleObject" Target="../embeddings/oleObject424.bin"/><Relationship Id="rId1" Type="http://schemas.openxmlformats.org/officeDocument/2006/relationships/vmlDrawing" Target="../drawings/vmlDrawing81.vml"/><Relationship Id="rId6" Type="http://schemas.openxmlformats.org/officeDocument/2006/relationships/image" Target="../media/image358.wmf"/><Relationship Id="rId11" Type="http://schemas.openxmlformats.org/officeDocument/2006/relationships/oleObject" Target="../embeddings/oleObject418.bin"/><Relationship Id="rId5" Type="http://schemas.openxmlformats.org/officeDocument/2006/relationships/oleObject" Target="../embeddings/oleObject415.bin"/><Relationship Id="rId15" Type="http://schemas.openxmlformats.org/officeDocument/2006/relationships/oleObject" Target="../embeddings/oleObject421.bin"/><Relationship Id="rId10" Type="http://schemas.openxmlformats.org/officeDocument/2006/relationships/image" Target="../media/image360.wmf"/><Relationship Id="rId19" Type="http://schemas.openxmlformats.org/officeDocument/2006/relationships/oleObject" Target="../embeddings/oleObject423.bin"/><Relationship Id="rId4" Type="http://schemas.openxmlformats.org/officeDocument/2006/relationships/image" Target="../media/image357.wmf"/><Relationship Id="rId9" Type="http://schemas.openxmlformats.org/officeDocument/2006/relationships/oleObject" Target="../embeddings/oleObject417.bin"/><Relationship Id="rId14" Type="http://schemas.openxmlformats.org/officeDocument/2006/relationships/oleObject" Target="../embeddings/oleObject420.bin"/></Relationships>
</file>

<file path=ppt/slides/_rels/slide87.xml.rels><?xml version="1.0" encoding="UTF-8" standalone="yes"?>
<Relationships xmlns="http://schemas.openxmlformats.org/package/2006/relationships"><Relationship Id="rId8" Type="http://schemas.openxmlformats.org/officeDocument/2006/relationships/image" Target="../media/image366.wmf"/><Relationship Id="rId3" Type="http://schemas.openxmlformats.org/officeDocument/2006/relationships/oleObject" Target="../embeddings/oleObject425.bin"/><Relationship Id="rId7" Type="http://schemas.openxmlformats.org/officeDocument/2006/relationships/oleObject" Target="../embeddings/oleObject427.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365.wmf"/><Relationship Id="rId5" Type="http://schemas.openxmlformats.org/officeDocument/2006/relationships/oleObject" Target="../embeddings/oleObject426.bin"/><Relationship Id="rId4" Type="http://schemas.openxmlformats.org/officeDocument/2006/relationships/image" Target="../media/image364.wmf"/></Relationships>
</file>

<file path=ppt/slides/_rels/slide88.xml.rels><?xml version="1.0" encoding="UTF-8" standalone="yes"?>
<Relationships xmlns="http://schemas.openxmlformats.org/package/2006/relationships"><Relationship Id="rId8" Type="http://schemas.openxmlformats.org/officeDocument/2006/relationships/image" Target="../media/image369.wmf"/><Relationship Id="rId13" Type="http://schemas.openxmlformats.org/officeDocument/2006/relationships/oleObject" Target="../embeddings/oleObject433.bin"/><Relationship Id="rId3" Type="http://schemas.openxmlformats.org/officeDocument/2006/relationships/oleObject" Target="../embeddings/oleObject428.bin"/><Relationship Id="rId7" Type="http://schemas.openxmlformats.org/officeDocument/2006/relationships/oleObject" Target="../embeddings/oleObject430.bin"/><Relationship Id="rId12" Type="http://schemas.openxmlformats.org/officeDocument/2006/relationships/image" Target="../media/image371.wmf"/><Relationship Id="rId2" Type="http://schemas.openxmlformats.org/officeDocument/2006/relationships/slideLayout" Target="../slideLayouts/slideLayout7.xml"/><Relationship Id="rId16" Type="http://schemas.openxmlformats.org/officeDocument/2006/relationships/image" Target="../media/image373.wmf"/><Relationship Id="rId1" Type="http://schemas.openxmlformats.org/officeDocument/2006/relationships/vmlDrawing" Target="../drawings/vmlDrawing83.vml"/><Relationship Id="rId6" Type="http://schemas.openxmlformats.org/officeDocument/2006/relationships/image" Target="../media/image368.wmf"/><Relationship Id="rId11" Type="http://schemas.openxmlformats.org/officeDocument/2006/relationships/oleObject" Target="../embeddings/oleObject432.bin"/><Relationship Id="rId5" Type="http://schemas.openxmlformats.org/officeDocument/2006/relationships/oleObject" Target="../embeddings/oleObject429.bin"/><Relationship Id="rId15" Type="http://schemas.openxmlformats.org/officeDocument/2006/relationships/oleObject" Target="../embeddings/oleObject434.bin"/><Relationship Id="rId10" Type="http://schemas.openxmlformats.org/officeDocument/2006/relationships/image" Target="../media/image370.wmf"/><Relationship Id="rId4" Type="http://schemas.openxmlformats.org/officeDocument/2006/relationships/image" Target="../media/image367.wmf"/><Relationship Id="rId9" Type="http://schemas.openxmlformats.org/officeDocument/2006/relationships/oleObject" Target="../embeddings/oleObject431.bin"/><Relationship Id="rId14" Type="http://schemas.openxmlformats.org/officeDocument/2006/relationships/image" Target="../media/image372.wmf"/></Relationships>
</file>

<file path=ppt/slides/_rels/slide89.xml.rels><?xml version="1.0" encoding="UTF-8" standalone="yes"?>
<Relationships xmlns="http://schemas.openxmlformats.org/package/2006/relationships"><Relationship Id="rId8" Type="http://schemas.openxmlformats.org/officeDocument/2006/relationships/image" Target="../media/image375.wmf"/><Relationship Id="rId13" Type="http://schemas.openxmlformats.org/officeDocument/2006/relationships/oleObject" Target="../embeddings/oleObject440.bin"/><Relationship Id="rId18" Type="http://schemas.openxmlformats.org/officeDocument/2006/relationships/image" Target="../media/image380.wmf"/><Relationship Id="rId3" Type="http://schemas.openxmlformats.org/officeDocument/2006/relationships/oleObject" Target="../embeddings/oleObject435.bin"/><Relationship Id="rId21" Type="http://schemas.openxmlformats.org/officeDocument/2006/relationships/oleObject" Target="../embeddings/oleObject444.bin"/><Relationship Id="rId7" Type="http://schemas.openxmlformats.org/officeDocument/2006/relationships/oleObject" Target="../embeddings/oleObject437.bin"/><Relationship Id="rId12" Type="http://schemas.openxmlformats.org/officeDocument/2006/relationships/image" Target="../media/image377.wmf"/><Relationship Id="rId17" Type="http://schemas.openxmlformats.org/officeDocument/2006/relationships/oleObject" Target="../embeddings/oleObject442.bin"/><Relationship Id="rId2" Type="http://schemas.openxmlformats.org/officeDocument/2006/relationships/slideLayout" Target="../slideLayouts/slideLayout7.xml"/><Relationship Id="rId16" Type="http://schemas.openxmlformats.org/officeDocument/2006/relationships/image" Target="../media/image379.wmf"/><Relationship Id="rId20" Type="http://schemas.openxmlformats.org/officeDocument/2006/relationships/image" Target="../media/image381.wmf"/><Relationship Id="rId1" Type="http://schemas.openxmlformats.org/officeDocument/2006/relationships/vmlDrawing" Target="../drawings/vmlDrawing84.vml"/><Relationship Id="rId6" Type="http://schemas.openxmlformats.org/officeDocument/2006/relationships/image" Target="../media/image368.wmf"/><Relationship Id="rId11" Type="http://schemas.openxmlformats.org/officeDocument/2006/relationships/oleObject" Target="../embeddings/oleObject439.bin"/><Relationship Id="rId5" Type="http://schemas.openxmlformats.org/officeDocument/2006/relationships/oleObject" Target="../embeddings/oleObject436.bin"/><Relationship Id="rId15" Type="http://schemas.openxmlformats.org/officeDocument/2006/relationships/oleObject" Target="../embeddings/oleObject441.bin"/><Relationship Id="rId10" Type="http://schemas.openxmlformats.org/officeDocument/2006/relationships/image" Target="../media/image376.wmf"/><Relationship Id="rId19" Type="http://schemas.openxmlformats.org/officeDocument/2006/relationships/oleObject" Target="../embeddings/oleObject443.bin"/><Relationship Id="rId4" Type="http://schemas.openxmlformats.org/officeDocument/2006/relationships/image" Target="../media/image374.wmf"/><Relationship Id="rId9" Type="http://schemas.openxmlformats.org/officeDocument/2006/relationships/oleObject" Target="../embeddings/oleObject438.bin"/><Relationship Id="rId14" Type="http://schemas.openxmlformats.org/officeDocument/2006/relationships/image" Target="../media/image378.wmf"/><Relationship Id="rId22" Type="http://schemas.openxmlformats.org/officeDocument/2006/relationships/image" Target="../media/image382.wmf"/></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43.bin"/><Relationship Id="rId18" Type="http://schemas.openxmlformats.org/officeDocument/2006/relationships/oleObject" Target="../embeddings/oleObject46.bin"/><Relationship Id="rId26" Type="http://schemas.openxmlformats.org/officeDocument/2006/relationships/oleObject" Target="../embeddings/oleObject51.bin"/><Relationship Id="rId3" Type="http://schemas.openxmlformats.org/officeDocument/2006/relationships/oleObject" Target="../embeddings/oleObject37.bin"/><Relationship Id="rId21" Type="http://schemas.openxmlformats.org/officeDocument/2006/relationships/image" Target="../media/image35.wmf"/><Relationship Id="rId7" Type="http://schemas.openxmlformats.org/officeDocument/2006/relationships/oleObject" Target="../embeddings/oleObject39.bin"/><Relationship Id="rId12" Type="http://schemas.openxmlformats.org/officeDocument/2006/relationships/oleObject" Target="../embeddings/oleObject42.bin"/><Relationship Id="rId17" Type="http://schemas.openxmlformats.org/officeDocument/2006/relationships/image" Target="../media/image33.wmf"/><Relationship Id="rId25"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vmlDrawing" Target="../drawings/vmlDrawing7.vml"/><Relationship Id="rId6" Type="http://schemas.openxmlformats.org/officeDocument/2006/relationships/image" Target="../media/image26.wmf"/><Relationship Id="rId11" Type="http://schemas.openxmlformats.org/officeDocument/2006/relationships/image" Target="../media/image31.wmf"/><Relationship Id="rId24" Type="http://schemas.openxmlformats.org/officeDocument/2006/relationships/oleObject" Target="../embeddings/oleObject49.bin"/><Relationship Id="rId5" Type="http://schemas.openxmlformats.org/officeDocument/2006/relationships/oleObject" Target="../embeddings/oleObject38.bin"/><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41.bin"/><Relationship Id="rId19" Type="http://schemas.openxmlformats.org/officeDocument/2006/relationships/image" Target="../media/image34.wmf"/><Relationship Id="rId4" Type="http://schemas.openxmlformats.org/officeDocument/2006/relationships/image" Target="../media/image29.wmf"/><Relationship Id="rId9" Type="http://schemas.openxmlformats.org/officeDocument/2006/relationships/oleObject" Target="../embeddings/oleObject40.bin"/><Relationship Id="rId14" Type="http://schemas.openxmlformats.org/officeDocument/2006/relationships/oleObject" Target="../embeddings/oleObject44.bin"/><Relationship Id="rId22" Type="http://schemas.openxmlformats.org/officeDocument/2006/relationships/oleObject" Target="../embeddings/oleObject48.bin"/></Relationships>
</file>

<file path=ppt/slides/_rels/slide90.xml.rels><?xml version="1.0" encoding="UTF-8" standalone="yes"?>
<Relationships xmlns="http://schemas.openxmlformats.org/package/2006/relationships"><Relationship Id="rId8" Type="http://schemas.openxmlformats.org/officeDocument/2006/relationships/image" Target="../media/image385.wmf"/><Relationship Id="rId13" Type="http://schemas.openxmlformats.org/officeDocument/2006/relationships/oleObject" Target="../embeddings/oleObject450.bin"/><Relationship Id="rId3" Type="http://schemas.openxmlformats.org/officeDocument/2006/relationships/oleObject" Target="../embeddings/oleObject445.bin"/><Relationship Id="rId7" Type="http://schemas.openxmlformats.org/officeDocument/2006/relationships/oleObject" Target="../embeddings/oleObject447.bin"/><Relationship Id="rId12" Type="http://schemas.openxmlformats.org/officeDocument/2006/relationships/image" Target="../media/image387.wmf"/><Relationship Id="rId2" Type="http://schemas.openxmlformats.org/officeDocument/2006/relationships/slideLayout" Target="../slideLayouts/slideLayout7.xml"/><Relationship Id="rId16" Type="http://schemas.openxmlformats.org/officeDocument/2006/relationships/image" Target="../media/image389.wmf"/><Relationship Id="rId1" Type="http://schemas.openxmlformats.org/officeDocument/2006/relationships/vmlDrawing" Target="../drawings/vmlDrawing85.vml"/><Relationship Id="rId6" Type="http://schemas.openxmlformats.org/officeDocument/2006/relationships/image" Target="../media/image384.wmf"/><Relationship Id="rId11" Type="http://schemas.openxmlformats.org/officeDocument/2006/relationships/oleObject" Target="../embeddings/oleObject449.bin"/><Relationship Id="rId5" Type="http://schemas.openxmlformats.org/officeDocument/2006/relationships/oleObject" Target="../embeddings/oleObject446.bin"/><Relationship Id="rId15" Type="http://schemas.openxmlformats.org/officeDocument/2006/relationships/oleObject" Target="../embeddings/oleObject451.bin"/><Relationship Id="rId10" Type="http://schemas.openxmlformats.org/officeDocument/2006/relationships/image" Target="../media/image386.wmf"/><Relationship Id="rId4" Type="http://schemas.openxmlformats.org/officeDocument/2006/relationships/image" Target="../media/image383.wmf"/><Relationship Id="rId9" Type="http://schemas.openxmlformats.org/officeDocument/2006/relationships/oleObject" Target="../embeddings/oleObject448.bin"/><Relationship Id="rId14" Type="http://schemas.openxmlformats.org/officeDocument/2006/relationships/image" Target="../media/image388.wmf"/></Relationships>
</file>

<file path=ppt/slides/_rels/slide91.xml.rels><?xml version="1.0" encoding="UTF-8" standalone="yes"?>
<Relationships xmlns="http://schemas.openxmlformats.org/package/2006/relationships"><Relationship Id="rId8" Type="http://schemas.openxmlformats.org/officeDocument/2006/relationships/image" Target="../media/image391.wmf"/><Relationship Id="rId13" Type="http://schemas.openxmlformats.org/officeDocument/2006/relationships/oleObject" Target="../embeddings/oleObject457.bin"/><Relationship Id="rId3" Type="http://schemas.openxmlformats.org/officeDocument/2006/relationships/oleObject" Target="../embeddings/oleObject452.bin"/><Relationship Id="rId7" Type="http://schemas.openxmlformats.org/officeDocument/2006/relationships/oleObject" Target="../embeddings/oleObject454.bin"/><Relationship Id="rId12" Type="http://schemas.openxmlformats.org/officeDocument/2006/relationships/image" Target="../media/image393.wmf"/><Relationship Id="rId2" Type="http://schemas.openxmlformats.org/officeDocument/2006/relationships/slideLayout" Target="../slideLayouts/slideLayout7.xml"/><Relationship Id="rId16" Type="http://schemas.openxmlformats.org/officeDocument/2006/relationships/image" Target="../media/image395.wmf"/><Relationship Id="rId1" Type="http://schemas.openxmlformats.org/officeDocument/2006/relationships/vmlDrawing" Target="../drawings/vmlDrawing86.vml"/><Relationship Id="rId6" Type="http://schemas.openxmlformats.org/officeDocument/2006/relationships/image" Target="../media/image390.wmf"/><Relationship Id="rId11" Type="http://schemas.openxmlformats.org/officeDocument/2006/relationships/oleObject" Target="../embeddings/oleObject456.bin"/><Relationship Id="rId5" Type="http://schemas.openxmlformats.org/officeDocument/2006/relationships/oleObject" Target="../embeddings/oleObject453.bin"/><Relationship Id="rId15" Type="http://schemas.openxmlformats.org/officeDocument/2006/relationships/oleObject" Target="../embeddings/oleObject458.bin"/><Relationship Id="rId10" Type="http://schemas.openxmlformats.org/officeDocument/2006/relationships/image" Target="../media/image392.wmf"/><Relationship Id="rId4" Type="http://schemas.openxmlformats.org/officeDocument/2006/relationships/image" Target="../media/image369.wmf"/><Relationship Id="rId9" Type="http://schemas.openxmlformats.org/officeDocument/2006/relationships/oleObject" Target="../embeddings/oleObject455.bin"/><Relationship Id="rId14" Type="http://schemas.openxmlformats.org/officeDocument/2006/relationships/image" Target="../media/image394.wmf"/></Relationships>
</file>

<file path=ppt/slides/_rels/slide92.xml.rels><?xml version="1.0" encoding="UTF-8" standalone="yes"?>
<Relationships xmlns="http://schemas.openxmlformats.org/package/2006/relationships"><Relationship Id="rId8" Type="http://schemas.openxmlformats.org/officeDocument/2006/relationships/image" Target="../media/image392.wmf"/><Relationship Id="rId13" Type="http://schemas.openxmlformats.org/officeDocument/2006/relationships/oleObject" Target="../embeddings/oleObject465.bin"/><Relationship Id="rId18" Type="http://schemas.openxmlformats.org/officeDocument/2006/relationships/image" Target="../media/image400.wmf"/><Relationship Id="rId3" Type="http://schemas.openxmlformats.org/officeDocument/2006/relationships/notesSlide" Target="../notesSlides/notesSlide8.xml"/><Relationship Id="rId21" Type="http://schemas.openxmlformats.org/officeDocument/2006/relationships/oleObject" Target="../embeddings/oleObject469.bin"/><Relationship Id="rId7" Type="http://schemas.openxmlformats.org/officeDocument/2006/relationships/oleObject" Target="../embeddings/oleObject461.bin"/><Relationship Id="rId12" Type="http://schemas.openxmlformats.org/officeDocument/2006/relationships/oleObject" Target="../embeddings/oleObject464.bin"/><Relationship Id="rId17" Type="http://schemas.openxmlformats.org/officeDocument/2006/relationships/oleObject" Target="../embeddings/oleObject467.bin"/><Relationship Id="rId2" Type="http://schemas.openxmlformats.org/officeDocument/2006/relationships/slideLayout" Target="../slideLayouts/slideLayout7.xml"/><Relationship Id="rId16" Type="http://schemas.openxmlformats.org/officeDocument/2006/relationships/image" Target="../media/image399.wmf"/><Relationship Id="rId20" Type="http://schemas.openxmlformats.org/officeDocument/2006/relationships/image" Target="../media/image401.wmf"/><Relationship Id="rId1" Type="http://schemas.openxmlformats.org/officeDocument/2006/relationships/vmlDrawing" Target="../drawings/vmlDrawing87.vml"/><Relationship Id="rId6" Type="http://schemas.openxmlformats.org/officeDocument/2006/relationships/oleObject" Target="../embeddings/oleObject460.bin"/><Relationship Id="rId11" Type="http://schemas.openxmlformats.org/officeDocument/2006/relationships/oleObject" Target="../embeddings/oleObject463.bin"/><Relationship Id="rId5" Type="http://schemas.openxmlformats.org/officeDocument/2006/relationships/image" Target="../media/image396.wmf"/><Relationship Id="rId15" Type="http://schemas.openxmlformats.org/officeDocument/2006/relationships/oleObject" Target="../embeddings/oleObject466.bin"/><Relationship Id="rId10" Type="http://schemas.openxmlformats.org/officeDocument/2006/relationships/image" Target="../media/image397.wmf"/><Relationship Id="rId19" Type="http://schemas.openxmlformats.org/officeDocument/2006/relationships/oleObject" Target="../embeddings/oleObject468.bin"/><Relationship Id="rId4" Type="http://schemas.openxmlformats.org/officeDocument/2006/relationships/oleObject" Target="../embeddings/oleObject459.bin"/><Relationship Id="rId9" Type="http://schemas.openxmlformats.org/officeDocument/2006/relationships/oleObject" Target="../embeddings/oleObject462.bin"/><Relationship Id="rId14" Type="http://schemas.openxmlformats.org/officeDocument/2006/relationships/image" Target="../media/image398.wmf"/><Relationship Id="rId22" Type="http://schemas.openxmlformats.org/officeDocument/2006/relationships/image" Target="../media/image402.wmf"/></Relationships>
</file>

<file path=ppt/slides/_rels/slide93.xml.rels><?xml version="1.0" encoding="UTF-8" standalone="yes"?>
<Relationships xmlns="http://schemas.openxmlformats.org/package/2006/relationships"><Relationship Id="rId8" Type="http://schemas.openxmlformats.org/officeDocument/2006/relationships/image" Target="../media/image405.emf"/><Relationship Id="rId3" Type="http://schemas.openxmlformats.org/officeDocument/2006/relationships/oleObject" Target="../embeddings/oleObject470.bin"/><Relationship Id="rId7" Type="http://schemas.openxmlformats.org/officeDocument/2006/relationships/oleObject" Target="../embeddings/oleObject472.bin"/><Relationship Id="rId12" Type="http://schemas.openxmlformats.org/officeDocument/2006/relationships/image" Target="../media/image407.emf"/><Relationship Id="rId2" Type="http://schemas.openxmlformats.org/officeDocument/2006/relationships/slideLayout" Target="../slideLayouts/slideLayout2.xml"/><Relationship Id="rId1" Type="http://schemas.openxmlformats.org/officeDocument/2006/relationships/vmlDrawing" Target="../drawings/vmlDrawing88.vml"/><Relationship Id="rId6" Type="http://schemas.openxmlformats.org/officeDocument/2006/relationships/image" Target="../media/image404.emf"/><Relationship Id="rId11" Type="http://schemas.openxmlformats.org/officeDocument/2006/relationships/oleObject" Target="../embeddings/oleObject474.bin"/><Relationship Id="rId5" Type="http://schemas.openxmlformats.org/officeDocument/2006/relationships/oleObject" Target="../embeddings/oleObject471.bin"/><Relationship Id="rId10" Type="http://schemas.openxmlformats.org/officeDocument/2006/relationships/image" Target="../media/image406.emf"/><Relationship Id="rId4" Type="http://schemas.openxmlformats.org/officeDocument/2006/relationships/image" Target="../media/image403.emf"/><Relationship Id="rId9" Type="http://schemas.openxmlformats.org/officeDocument/2006/relationships/oleObject" Target="../embeddings/oleObject473.bin"/></Relationships>
</file>

<file path=ppt/slides/_rels/slide94.xml.rels><?xml version="1.0" encoding="UTF-8" standalone="yes"?>
<Relationships xmlns="http://schemas.openxmlformats.org/package/2006/relationships"><Relationship Id="rId8" Type="http://schemas.openxmlformats.org/officeDocument/2006/relationships/image" Target="../media/image410.wmf"/><Relationship Id="rId13" Type="http://schemas.openxmlformats.org/officeDocument/2006/relationships/oleObject" Target="../embeddings/oleObject480.bin"/><Relationship Id="rId3" Type="http://schemas.openxmlformats.org/officeDocument/2006/relationships/oleObject" Target="../embeddings/oleObject475.bin"/><Relationship Id="rId7" Type="http://schemas.openxmlformats.org/officeDocument/2006/relationships/oleObject" Target="../embeddings/oleObject477.bin"/><Relationship Id="rId12" Type="http://schemas.openxmlformats.org/officeDocument/2006/relationships/image" Target="../media/image412.wmf"/><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409.wmf"/><Relationship Id="rId11" Type="http://schemas.openxmlformats.org/officeDocument/2006/relationships/oleObject" Target="../embeddings/oleObject479.bin"/><Relationship Id="rId5" Type="http://schemas.openxmlformats.org/officeDocument/2006/relationships/oleObject" Target="../embeddings/oleObject476.bin"/><Relationship Id="rId10" Type="http://schemas.openxmlformats.org/officeDocument/2006/relationships/image" Target="../media/image411.wmf"/><Relationship Id="rId4" Type="http://schemas.openxmlformats.org/officeDocument/2006/relationships/image" Target="../media/image408.wmf"/><Relationship Id="rId9" Type="http://schemas.openxmlformats.org/officeDocument/2006/relationships/oleObject" Target="../embeddings/oleObject478.bin"/><Relationship Id="rId14" Type="http://schemas.openxmlformats.org/officeDocument/2006/relationships/image" Target="../media/image413.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81.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415.wmf"/><Relationship Id="rId5" Type="http://schemas.openxmlformats.org/officeDocument/2006/relationships/oleObject" Target="../embeddings/oleObject482.bin"/><Relationship Id="rId4" Type="http://schemas.openxmlformats.org/officeDocument/2006/relationships/image" Target="../media/image414.wmf"/></Relationships>
</file>

<file path=ppt/slides/_rels/slide96.xml.rels><?xml version="1.0" encoding="UTF-8" standalone="yes"?>
<Relationships xmlns="http://schemas.openxmlformats.org/package/2006/relationships"><Relationship Id="rId8" Type="http://schemas.openxmlformats.org/officeDocument/2006/relationships/image" Target="../media/image418.wmf"/><Relationship Id="rId3" Type="http://schemas.openxmlformats.org/officeDocument/2006/relationships/oleObject" Target="../embeddings/oleObject483.bin"/><Relationship Id="rId7" Type="http://schemas.openxmlformats.org/officeDocument/2006/relationships/oleObject" Target="../embeddings/oleObject485.bin"/><Relationship Id="rId2" Type="http://schemas.openxmlformats.org/officeDocument/2006/relationships/slideLayout" Target="../slideLayouts/slideLayout1.xml"/><Relationship Id="rId1" Type="http://schemas.openxmlformats.org/officeDocument/2006/relationships/vmlDrawing" Target="../drawings/vmlDrawing91.vml"/><Relationship Id="rId6" Type="http://schemas.openxmlformats.org/officeDocument/2006/relationships/image" Target="../media/image417.wmf"/><Relationship Id="rId5" Type="http://schemas.openxmlformats.org/officeDocument/2006/relationships/oleObject" Target="../embeddings/oleObject484.bin"/><Relationship Id="rId4" Type="http://schemas.openxmlformats.org/officeDocument/2006/relationships/image" Target="../media/image416.wmf"/></Relationships>
</file>

<file path=ppt/slides/_rels/slide97.xml.rels><?xml version="1.0" encoding="UTF-8" standalone="yes"?>
<Relationships xmlns="http://schemas.openxmlformats.org/package/2006/relationships"><Relationship Id="rId8" Type="http://schemas.openxmlformats.org/officeDocument/2006/relationships/image" Target="../media/image421.wmf"/><Relationship Id="rId3" Type="http://schemas.openxmlformats.org/officeDocument/2006/relationships/oleObject" Target="../embeddings/oleObject486.bin"/><Relationship Id="rId7" Type="http://schemas.openxmlformats.org/officeDocument/2006/relationships/oleObject" Target="../embeddings/oleObject488.bin"/><Relationship Id="rId2" Type="http://schemas.openxmlformats.org/officeDocument/2006/relationships/slideLayout" Target="../slideLayouts/slideLayout1.xml"/><Relationship Id="rId1" Type="http://schemas.openxmlformats.org/officeDocument/2006/relationships/vmlDrawing" Target="../drawings/vmlDrawing92.vml"/><Relationship Id="rId6" Type="http://schemas.openxmlformats.org/officeDocument/2006/relationships/image" Target="../media/image420.wmf"/><Relationship Id="rId5" Type="http://schemas.openxmlformats.org/officeDocument/2006/relationships/oleObject" Target="../embeddings/oleObject487.bin"/><Relationship Id="rId10" Type="http://schemas.openxmlformats.org/officeDocument/2006/relationships/image" Target="../media/image422.wmf"/><Relationship Id="rId4" Type="http://schemas.openxmlformats.org/officeDocument/2006/relationships/image" Target="../media/image419.wmf"/><Relationship Id="rId9" Type="http://schemas.openxmlformats.org/officeDocument/2006/relationships/oleObject" Target="../embeddings/oleObject489.bin"/></Relationships>
</file>

<file path=ppt/slides/_rels/slide98.xml.rels><?xml version="1.0" encoding="UTF-8" standalone="yes"?>
<Relationships xmlns="http://schemas.openxmlformats.org/package/2006/relationships"><Relationship Id="rId8" Type="http://schemas.openxmlformats.org/officeDocument/2006/relationships/image" Target="../media/image425.wmf"/><Relationship Id="rId3" Type="http://schemas.openxmlformats.org/officeDocument/2006/relationships/oleObject" Target="../embeddings/oleObject490.bin"/><Relationship Id="rId7" Type="http://schemas.openxmlformats.org/officeDocument/2006/relationships/oleObject" Target="../embeddings/oleObject492.bin"/><Relationship Id="rId12" Type="http://schemas.openxmlformats.org/officeDocument/2006/relationships/image" Target="../media/image427.wmf"/><Relationship Id="rId2" Type="http://schemas.openxmlformats.org/officeDocument/2006/relationships/slideLayout" Target="../slideLayouts/slideLayout1.xml"/><Relationship Id="rId1" Type="http://schemas.openxmlformats.org/officeDocument/2006/relationships/vmlDrawing" Target="../drawings/vmlDrawing93.vml"/><Relationship Id="rId6" Type="http://schemas.openxmlformats.org/officeDocument/2006/relationships/image" Target="../media/image424.wmf"/><Relationship Id="rId11" Type="http://schemas.openxmlformats.org/officeDocument/2006/relationships/oleObject" Target="../embeddings/oleObject494.bin"/><Relationship Id="rId5" Type="http://schemas.openxmlformats.org/officeDocument/2006/relationships/oleObject" Target="../embeddings/oleObject491.bin"/><Relationship Id="rId10" Type="http://schemas.openxmlformats.org/officeDocument/2006/relationships/image" Target="../media/image426.wmf"/><Relationship Id="rId4" Type="http://schemas.openxmlformats.org/officeDocument/2006/relationships/image" Target="../media/image423.wmf"/><Relationship Id="rId9" Type="http://schemas.openxmlformats.org/officeDocument/2006/relationships/oleObject" Target="../embeddings/oleObject493.bin"/></Relationships>
</file>

<file path=ppt/slides/_rels/slide99.xml.rels><?xml version="1.0" encoding="UTF-8" standalone="yes"?>
<Relationships xmlns="http://schemas.openxmlformats.org/package/2006/relationships"><Relationship Id="rId8" Type="http://schemas.openxmlformats.org/officeDocument/2006/relationships/image" Target="../media/image430.wmf"/><Relationship Id="rId13" Type="http://schemas.openxmlformats.org/officeDocument/2006/relationships/oleObject" Target="../embeddings/oleObject500.bin"/><Relationship Id="rId3" Type="http://schemas.openxmlformats.org/officeDocument/2006/relationships/oleObject" Target="../embeddings/oleObject495.bin"/><Relationship Id="rId7" Type="http://schemas.openxmlformats.org/officeDocument/2006/relationships/oleObject" Target="../embeddings/oleObject497.bin"/><Relationship Id="rId12" Type="http://schemas.openxmlformats.org/officeDocument/2006/relationships/image" Target="../media/image432.wmf"/><Relationship Id="rId2" Type="http://schemas.openxmlformats.org/officeDocument/2006/relationships/slideLayout" Target="../slideLayouts/slideLayout1.xml"/><Relationship Id="rId1" Type="http://schemas.openxmlformats.org/officeDocument/2006/relationships/vmlDrawing" Target="../drawings/vmlDrawing94.vml"/><Relationship Id="rId6" Type="http://schemas.openxmlformats.org/officeDocument/2006/relationships/image" Target="../media/image429.wmf"/><Relationship Id="rId11" Type="http://schemas.openxmlformats.org/officeDocument/2006/relationships/oleObject" Target="../embeddings/oleObject499.bin"/><Relationship Id="rId5" Type="http://schemas.openxmlformats.org/officeDocument/2006/relationships/oleObject" Target="../embeddings/oleObject496.bin"/><Relationship Id="rId10" Type="http://schemas.openxmlformats.org/officeDocument/2006/relationships/image" Target="../media/image431.wmf"/><Relationship Id="rId4" Type="http://schemas.openxmlformats.org/officeDocument/2006/relationships/image" Target="../media/image428.wmf"/><Relationship Id="rId9" Type="http://schemas.openxmlformats.org/officeDocument/2006/relationships/oleObject" Target="../embeddings/oleObject498.bin"/><Relationship Id="rId14" Type="http://schemas.openxmlformats.org/officeDocument/2006/relationships/image" Target="../media/image433.w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accent1">
            <a:alpha val="39000"/>
          </a:schemeClr>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9A9A37D-2FB5-474A-AB0A-E45739B5864F}"/>
              </a:ext>
            </a:extLst>
          </p:cNvPr>
          <p:cNvSpPr>
            <a:spLocks noChangeArrowheads="1"/>
          </p:cNvSpPr>
          <p:nvPr>
            <p:ph type="ctrTitle"/>
          </p:nvPr>
        </p:nvSpPr>
        <p:spPr bwMode="auto">
          <a:xfrm>
            <a:off x="342900" y="598488"/>
            <a:ext cx="84582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8000" b="1">
                <a:solidFill>
                  <a:schemeClr val="accent2"/>
                </a:solidFill>
                <a:ea typeface="隶书" pitchFamily="49" charset="-122"/>
              </a:rPr>
              <a:t>数值分析</a:t>
            </a:r>
          </a:p>
        </p:txBody>
      </p:sp>
      <p:sp>
        <p:nvSpPr>
          <p:cNvPr id="3075" name="Rectangle 3">
            <a:extLst>
              <a:ext uri="{FF2B5EF4-FFF2-40B4-BE49-F238E27FC236}">
                <a16:creationId xmlns:a16="http://schemas.microsoft.com/office/drawing/2014/main" id="{80AB425D-52B1-47C3-BB37-9528096E7005}"/>
              </a:ext>
            </a:extLst>
          </p:cNvPr>
          <p:cNvSpPr>
            <a:spLocks noChangeArrowheads="1"/>
          </p:cNvSpPr>
          <p:nvPr/>
        </p:nvSpPr>
        <p:spPr bwMode="auto">
          <a:xfrm>
            <a:off x="2224088" y="2636838"/>
            <a:ext cx="49085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3200" b="1">
              <a:latin typeface="宋体" panose="02010600030101010101" pitchFamily="2" charset="-122"/>
            </a:endParaRPr>
          </a:p>
          <a:p>
            <a:pPr algn="ctr">
              <a:spcBef>
                <a:spcPct val="20000"/>
              </a:spcBef>
            </a:pPr>
            <a:endParaRPr lang="zh-CN" altLang="en-US" sz="3200" b="1">
              <a:latin typeface="宋体" panose="02010600030101010101" pitchFamily="2" charset="-122"/>
            </a:endParaRPr>
          </a:p>
        </p:txBody>
      </p:sp>
      <p:sp>
        <p:nvSpPr>
          <p:cNvPr id="3076" name="文本框 1">
            <a:extLst>
              <a:ext uri="{FF2B5EF4-FFF2-40B4-BE49-F238E27FC236}">
                <a16:creationId xmlns:a16="http://schemas.microsoft.com/office/drawing/2014/main" id="{5C278869-7A38-4736-A97E-89408C57B568}"/>
              </a:ext>
            </a:extLst>
          </p:cNvPr>
          <p:cNvSpPr txBox="1">
            <a:spLocks noChangeArrowheads="1"/>
          </p:cNvSpPr>
          <p:nvPr/>
        </p:nvSpPr>
        <p:spPr bwMode="auto">
          <a:xfrm>
            <a:off x="2114550" y="3771900"/>
            <a:ext cx="514826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a:t>     </a:t>
            </a:r>
            <a:r>
              <a:rPr lang="zh-CN" altLang="en-US"/>
              <a:t>参考  李庆扬   王能超   易大义 </a:t>
            </a:r>
          </a:p>
          <a:p>
            <a:pPr eaLnBrk="0" hangingPunct="0"/>
            <a:endParaRPr lang="zh-CN" altLang="en-US"/>
          </a:p>
          <a:p>
            <a:pPr eaLnBrk="0" hangingPunct="0"/>
            <a:r>
              <a:rPr lang="zh-CN" altLang="en-US"/>
              <a:t>    《数值分析》  第 </a:t>
            </a:r>
            <a:r>
              <a:rPr lang="en-US" altLang="zh-CN"/>
              <a:t>5 </a:t>
            </a:r>
            <a:r>
              <a:rPr lang="zh-CN" altLang="en-US"/>
              <a:t>版    第 </a:t>
            </a:r>
            <a:r>
              <a:rPr lang="en-US" altLang="zh-CN"/>
              <a:t>4 </a:t>
            </a:r>
            <a:r>
              <a:rPr lang="zh-CN" altLang="en-US"/>
              <a:t>章</a:t>
            </a:r>
          </a:p>
        </p:txBody>
      </p:sp>
      <p:sp>
        <p:nvSpPr>
          <p:cNvPr id="3077" name="文本框 1">
            <a:extLst>
              <a:ext uri="{FF2B5EF4-FFF2-40B4-BE49-F238E27FC236}">
                <a16:creationId xmlns:a16="http://schemas.microsoft.com/office/drawing/2014/main" id="{43121D7E-EE72-4CBA-9A4A-EBF0CFED6599}"/>
              </a:ext>
            </a:extLst>
          </p:cNvPr>
          <p:cNvSpPr txBox="1">
            <a:spLocks noChangeArrowheads="1"/>
          </p:cNvSpPr>
          <p:nvPr/>
        </p:nvSpPr>
        <p:spPr bwMode="auto">
          <a:xfrm>
            <a:off x="2424113" y="2225675"/>
            <a:ext cx="4414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第三章   数值积分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2000" fill="hold"/>
                                        <p:tgtEl>
                                          <p:spTgt spid="3074"/>
                                        </p:tgtEl>
                                        <p:attrNameLst>
                                          <p:attrName>ppt_w</p:attrName>
                                        </p:attrNameLst>
                                      </p:cBhvr>
                                      <p:tavLst>
                                        <p:tav tm="0">
                                          <p:val>
                                            <p:fltVal val="0"/>
                                          </p:val>
                                        </p:tav>
                                        <p:tav tm="100000">
                                          <p:val>
                                            <p:strVal val="#ppt_w"/>
                                          </p:val>
                                        </p:tav>
                                      </p:tavLst>
                                    </p:anim>
                                    <p:anim calcmode="lin" valueType="num">
                                      <p:cBhvr>
                                        <p:cTn id="8" dur="2000" fill="hold"/>
                                        <p:tgtEl>
                                          <p:spTgt spid="3074"/>
                                        </p:tgtEl>
                                        <p:attrNameLst>
                                          <p:attrName>ppt_h</p:attrName>
                                        </p:attrNameLst>
                                      </p:cBhvr>
                                      <p:tavLst>
                                        <p:tav tm="0">
                                          <p:val>
                                            <p:fltVal val="0"/>
                                          </p:val>
                                        </p:tav>
                                        <p:tav tm="100000">
                                          <p:val>
                                            <p:strVal val="#ppt_h"/>
                                          </p:val>
                                        </p:tav>
                                      </p:tavLst>
                                    </p:anim>
                                    <p:animEffect transition="in" filter="fade">
                                      <p:cBhvr>
                                        <p:cTn id="9" dur="2000"/>
                                        <p:tgtEl>
                                          <p:spTgt spid="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2000" fill="hold"/>
                                        <p:tgtEl>
                                          <p:spTgt spid="3075"/>
                                        </p:tgtEl>
                                        <p:attrNameLst>
                                          <p:attrName>ppt_w</p:attrName>
                                        </p:attrNameLst>
                                      </p:cBhvr>
                                      <p:tavLst>
                                        <p:tav tm="0">
                                          <p:val>
                                            <p:fltVal val="0"/>
                                          </p:val>
                                        </p:tav>
                                        <p:tav tm="100000">
                                          <p:val>
                                            <p:strVal val="#ppt_w"/>
                                          </p:val>
                                        </p:tav>
                                      </p:tavLst>
                                    </p:anim>
                                    <p:anim calcmode="lin" valueType="num">
                                      <p:cBhvr>
                                        <p:cTn id="15" dur="2000" fill="hold"/>
                                        <p:tgtEl>
                                          <p:spTgt spid="3075"/>
                                        </p:tgtEl>
                                        <p:attrNameLst>
                                          <p:attrName>ppt_h</p:attrName>
                                        </p:attrNameLst>
                                      </p:cBhvr>
                                      <p:tavLst>
                                        <p:tav tm="0">
                                          <p:val>
                                            <p:fltVal val="0"/>
                                          </p:val>
                                        </p:tav>
                                        <p:tav tm="100000">
                                          <p:val>
                                            <p:strVal val="#ppt_h"/>
                                          </p:val>
                                        </p:tav>
                                      </p:tavLst>
                                    </p:anim>
                                    <p:animEffect transition="in" filter="fade">
                                      <p:cBhvr>
                                        <p:cTn id="1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98FDF215-2F36-4630-A8A9-3B56EEF37E19}"/>
              </a:ext>
            </a:extLst>
          </p:cNvPr>
          <p:cNvSpPr txBox="1">
            <a:spLocks noChangeArrowheads="1"/>
          </p:cNvSpPr>
          <p:nvPr/>
        </p:nvSpPr>
        <p:spPr bwMode="auto">
          <a:xfrm>
            <a:off x="381000" y="381000"/>
            <a:ext cx="8153400" cy="18113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en-US" altLang="zh-CN" sz="2800" b="1" dirty="0">
                <a:solidFill>
                  <a:srgbClr val="0000FF"/>
                </a:solidFill>
                <a:latin typeface="宋体" panose="02010600030101010101" pitchFamily="2" charset="-122"/>
                <a:ea typeface="黑体" panose="02010609060101010101" pitchFamily="49" charset="-122"/>
              </a:rPr>
              <a:t>4.1.2  </a:t>
            </a:r>
            <a:r>
              <a:rPr lang="zh-CN" altLang="en-US" sz="2800" b="1" dirty="0">
                <a:solidFill>
                  <a:srgbClr val="0000FF"/>
                </a:solidFill>
                <a:latin typeface="宋体" panose="02010600030101010101" pitchFamily="2" charset="-122"/>
                <a:ea typeface="黑体" panose="02010609060101010101" pitchFamily="49" charset="-122"/>
              </a:rPr>
              <a:t>插值求积公式</a:t>
            </a:r>
            <a:r>
              <a:rPr lang="zh-CN" altLang="en-US" sz="2800" b="1" dirty="0">
                <a:solidFill>
                  <a:srgbClr val="0000FF"/>
                </a:solidFill>
                <a:ea typeface="黑体" panose="02010609060101010101" pitchFamily="49" charset="-122"/>
              </a:rPr>
              <a:t> </a:t>
            </a:r>
            <a:endParaRPr lang="zh-CN" altLang="en-US" sz="2800" b="1" dirty="0">
              <a:solidFill>
                <a:srgbClr val="0000FF"/>
              </a:solidFill>
              <a:latin typeface="宋体" panose="02010600030101010101" pitchFamily="2" charset="-122"/>
              <a:ea typeface="黑体" panose="02010609060101010101" pitchFamily="49" charset="-122"/>
            </a:endParaRPr>
          </a:p>
          <a:p>
            <a:pPr>
              <a:lnSpc>
                <a:spcPct val="140000"/>
              </a:lnSpc>
              <a:defRPr/>
            </a:pPr>
            <a:r>
              <a:rPr lang="zh-CN" altLang="en-US" sz="2800" b="1" dirty="0">
                <a:latin typeface="+mn-ea"/>
                <a:ea typeface="+mn-ea"/>
              </a:rPr>
              <a:t>  设已知     在节点               有函数值</a:t>
            </a:r>
          </a:p>
          <a:p>
            <a:pPr>
              <a:lnSpc>
                <a:spcPct val="140000"/>
              </a:lnSpc>
              <a:defRPr/>
            </a:pPr>
            <a:r>
              <a:rPr lang="en-US" altLang="zh-CN" sz="2800" b="1" dirty="0">
                <a:latin typeface="+mn-ea"/>
                <a:ea typeface="+mn-ea"/>
              </a:rPr>
              <a:t>     ,</a:t>
            </a:r>
            <a:r>
              <a:rPr lang="zh-CN" altLang="en-US" sz="2800" b="1" dirty="0">
                <a:latin typeface="+mn-ea"/>
                <a:ea typeface="+mn-ea"/>
              </a:rPr>
              <a:t>作  次拉格朗日插值多项式 </a:t>
            </a:r>
          </a:p>
        </p:txBody>
      </p:sp>
      <p:sp>
        <p:nvSpPr>
          <p:cNvPr id="13314" name="Rectangle 4">
            <a:extLst>
              <a:ext uri="{FF2B5EF4-FFF2-40B4-BE49-F238E27FC236}">
                <a16:creationId xmlns:a16="http://schemas.microsoft.com/office/drawing/2014/main" id="{16FE0FF4-CD27-4875-9ADC-C7BEB82FA03F}"/>
              </a:ext>
            </a:extLst>
          </p:cNvPr>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15" name="Object 3">
            <a:extLst>
              <a:ext uri="{FF2B5EF4-FFF2-40B4-BE49-F238E27FC236}">
                <a16:creationId xmlns:a16="http://schemas.microsoft.com/office/drawing/2014/main" id="{BF6007A2-D98F-4938-88B0-28B79373D36D}"/>
              </a:ext>
            </a:extLst>
          </p:cNvPr>
          <p:cNvGraphicFramePr>
            <a:graphicFrameLocks noChangeAspect="1"/>
          </p:cNvGraphicFramePr>
          <p:nvPr/>
        </p:nvGraphicFramePr>
        <p:xfrm>
          <a:off x="3900488" y="1106488"/>
          <a:ext cx="2543175" cy="520700"/>
        </p:xfrm>
        <a:graphic>
          <a:graphicData uri="http://schemas.openxmlformats.org/presentationml/2006/ole">
            <mc:AlternateContent xmlns:mc="http://schemas.openxmlformats.org/markup-compatibility/2006">
              <mc:Choice xmlns:v="urn:schemas-microsoft-com:vml" Requires="v">
                <p:oleObj spid="_x0000_s13344" r:id="rId3" imgW="1040948" imgH="228501" progId="Equation.3">
                  <p:embed/>
                </p:oleObj>
              </mc:Choice>
              <mc:Fallback>
                <p:oleObj r:id="rId3" imgW="1040948"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488" y="1106488"/>
                        <a:ext cx="25431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6" name="Rectangle 6">
            <a:extLst>
              <a:ext uri="{FF2B5EF4-FFF2-40B4-BE49-F238E27FC236}">
                <a16:creationId xmlns:a16="http://schemas.microsoft.com/office/drawing/2014/main" id="{7AD03159-709C-4609-93AD-C9E9EA417091}"/>
              </a:ext>
            </a:extLst>
          </p:cNvPr>
          <p:cNvSpPr>
            <a:spLocks noChangeArrowheads="1"/>
          </p:cNvSpPr>
          <p:nvPr/>
        </p:nvSpPr>
        <p:spPr bwMode="auto">
          <a:xfrm>
            <a:off x="43672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17" name="Object 5">
            <a:extLst>
              <a:ext uri="{FF2B5EF4-FFF2-40B4-BE49-F238E27FC236}">
                <a16:creationId xmlns:a16="http://schemas.microsoft.com/office/drawing/2014/main" id="{F5A25FA3-A870-445E-A220-2C7E9EAFFA39}"/>
              </a:ext>
            </a:extLst>
          </p:cNvPr>
          <p:cNvGraphicFramePr>
            <a:graphicFrameLocks noChangeAspect="1"/>
          </p:cNvGraphicFramePr>
          <p:nvPr/>
        </p:nvGraphicFramePr>
        <p:xfrm>
          <a:off x="582613" y="1700213"/>
          <a:ext cx="838200" cy="468312"/>
        </p:xfrm>
        <a:graphic>
          <a:graphicData uri="http://schemas.openxmlformats.org/presentationml/2006/ole">
            <mc:AlternateContent xmlns:mc="http://schemas.openxmlformats.org/markup-compatibility/2006">
              <mc:Choice xmlns:v="urn:schemas-microsoft-com:vml" Requires="v">
                <p:oleObj spid="_x0000_s13345" r:id="rId5" imgW="406224" imgH="228501" progId="Equation.3">
                  <p:embed/>
                </p:oleObj>
              </mc:Choice>
              <mc:Fallback>
                <p:oleObj r:id="rId5" imgW="406224"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1700213"/>
                        <a:ext cx="8382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8" name="Rectangle 8">
            <a:extLst>
              <a:ext uri="{FF2B5EF4-FFF2-40B4-BE49-F238E27FC236}">
                <a16:creationId xmlns:a16="http://schemas.microsoft.com/office/drawing/2014/main" id="{DDCCADAE-6B70-47E4-9364-DD3AF3255F15}"/>
              </a:ext>
            </a:extLst>
          </p:cNvPr>
          <p:cNvSpPr>
            <a:spLocks noChangeArrowheads="1"/>
          </p:cNvSpPr>
          <p:nvPr/>
        </p:nvSpPr>
        <p:spPr bwMode="auto">
          <a:xfrm>
            <a:off x="3900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19" name="Object 7">
            <a:extLst>
              <a:ext uri="{FF2B5EF4-FFF2-40B4-BE49-F238E27FC236}">
                <a16:creationId xmlns:a16="http://schemas.microsoft.com/office/drawing/2014/main" id="{F3EAEE37-15FC-4644-AB24-37645CD242C1}"/>
              </a:ext>
            </a:extLst>
          </p:cNvPr>
          <p:cNvGraphicFramePr>
            <a:graphicFrameLocks noChangeAspect="1"/>
          </p:cNvGraphicFramePr>
          <p:nvPr/>
        </p:nvGraphicFramePr>
        <p:xfrm>
          <a:off x="2057400" y="2286000"/>
          <a:ext cx="3505200" cy="914400"/>
        </p:xfrm>
        <a:graphic>
          <a:graphicData uri="http://schemas.openxmlformats.org/presentationml/2006/ole">
            <mc:AlternateContent xmlns:mc="http://schemas.openxmlformats.org/markup-compatibility/2006">
              <mc:Choice xmlns:v="urn:schemas-microsoft-com:vml" Requires="v">
                <p:oleObj spid="_x0000_s13346" r:id="rId7" imgW="1346200" imgH="431800" progId="Equation.3">
                  <p:embed/>
                </p:oleObj>
              </mc:Choice>
              <mc:Fallback>
                <p:oleObj r:id="rId7" imgW="13462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286000"/>
                        <a:ext cx="3505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0" name="Rectangle 10">
            <a:extLst>
              <a:ext uri="{FF2B5EF4-FFF2-40B4-BE49-F238E27FC236}">
                <a16:creationId xmlns:a16="http://schemas.microsoft.com/office/drawing/2014/main" id="{C2F81C40-74D9-4BD7-A8A6-6817DD2DD6FA}"/>
              </a:ext>
            </a:extLst>
          </p:cNvPr>
          <p:cNvSpPr>
            <a:spLocks noChangeArrowheads="1"/>
          </p:cNvSpPr>
          <p:nvPr/>
        </p:nvSpPr>
        <p:spPr bwMode="auto">
          <a:xfrm>
            <a:off x="344805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1" name="Object 9">
            <a:extLst>
              <a:ext uri="{FF2B5EF4-FFF2-40B4-BE49-F238E27FC236}">
                <a16:creationId xmlns:a16="http://schemas.microsoft.com/office/drawing/2014/main" id="{F280DB1D-D1E4-42C6-9657-68A9D5626F54}"/>
              </a:ext>
            </a:extLst>
          </p:cNvPr>
          <p:cNvGraphicFramePr>
            <a:graphicFrameLocks noChangeAspect="1"/>
          </p:cNvGraphicFramePr>
          <p:nvPr/>
        </p:nvGraphicFramePr>
        <p:xfrm>
          <a:off x="1981200" y="3124200"/>
          <a:ext cx="4648200" cy="1219200"/>
        </p:xfrm>
        <a:graphic>
          <a:graphicData uri="http://schemas.openxmlformats.org/presentationml/2006/ole">
            <mc:AlternateContent xmlns:mc="http://schemas.openxmlformats.org/markup-compatibility/2006">
              <mc:Choice xmlns:v="urn:schemas-microsoft-com:vml" Requires="v">
                <p:oleObj spid="_x0000_s13347" r:id="rId9" imgW="2247900" imgH="558800" progId="Equation.3">
                  <p:embed/>
                </p:oleObj>
              </mc:Choice>
              <mc:Fallback>
                <p:oleObj r:id="rId9" imgW="2247900" imgH="558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3124200"/>
                        <a:ext cx="4648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2" name="Text Box 11">
            <a:extLst>
              <a:ext uri="{FF2B5EF4-FFF2-40B4-BE49-F238E27FC236}">
                <a16:creationId xmlns:a16="http://schemas.microsoft.com/office/drawing/2014/main" id="{76985007-1957-4664-8A72-221D9D3FE597}"/>
              </a:ext>
            </a:extLst>
          </p:cNvPr>
          <p:cNvSpPr txBox="1">
            <a:spLocks noChangeArrowheads="1"/>
          </p:cNvSpPr>
          <p:nvPr/>
        </p:nvSpPr>
        <p:spPr bwMode="auto">
          <a:xfrm>
            <a:off x="609600" y="33528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式中</a:t>
            </a:r>
            <a:r>
              <a:rPr lang="zh-CN" altLang="en-US" sz="2800" b="1">
                <a:latin typeface="宋体" panose="02010600030101010101" pitchFamily="2" charset="-122"/>
                <a:ea typeface="黑体" panose="02010609060101010101" pitchFamily="49" charset="-122"/>
              </a:rPr>
              <a:t> </a:t>
            </a:r>
          </a:p>
        </p:txBody>
      </p:sp>
      <p:graphicFrame>
        <p:nvGraphicFramePr>
          <p:cNvPr id="13323" name="Object 12">
            <a:extLst>
              <a:ext uri="{FF2B5EF4-FFF2-40B4-BE49-F238E27FC236}">
                <a16:creationId xmlns:a16="http://schemas.microsoft.com/office/drawing/2014/main" id="{A438FD43-2103-4A64-9366-577269B50255}"/>
              </a:ext>
            </a:extLst>
          </p:cNvPr>
          <p:cNvGraphicFramePr>
            <a:graphicFrameLocks noChangeAspect="1"/>
          </p:cNvGraphicFramePr>
          <p:nvPr/>
        </p:nvGraphicFramePr>
        <p:xfrm>
          <a:off x="1752600" y="4419600"/>
          <a:ext cx="5334000" cy="590550"/>
        </p:xfrm>
        <a:graphic>
          <a:graphicData uri="http://schemas.openxmlformats.org/presentationml/2006/ole">
            <mc:AlternateContent xmlns:mc="http://schemas.openxmlformats.org/markup-compatibility/2006">
              <mc:Choice xmlns:v="urn:schemas-microsoft-com:vml" Requires="v">
                <p:oleObj spid="_x0000_s13348" r:id="rId11" imgW="2070100" imgH="228600" progId="Equation.3">
                  <p:embed/>
                </p:oleObj>
              </mc:Choice>
              <mc:Fallback>
                <p:oleObj r:id="rId11" imgW="20701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4419600"/>
                        <a:ext cx="5334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4" name="Text Box 14">
            <a:extLst>
              <a:ext uri="{FF2B5EF4-FFF2-40B4-BE49-F238E27FC236}">
                <a16:creationId xmlns:a16="http://schemas.microsoft.com/office/drawing/2014/main" id="{1823E07A-D34C-4AC5-9055-C0259BDF75F8}"/>
              </a:ext>
            </a:extLst>
          </p:cNvPr>
          <p:cNvSpPr txBox="1">
            <a:spLocks noChangeArrowheads="1"/>
          </p:cNvSpPr>
          <p:nvPr/>
        </p:nvSpPr>
        <p:spPr bwMode="auto">
          <a:xfrm>
            <a:off x="609600" y="44196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这里 </a:t>
            </a:r>
          </a:p>
        </p:txBody>
      </p:sp>
      <p:sp>
        <p:nvSpPr>
          <p:cNvPr id="10254" name="Text Box 15">
            <a:extLst>
              <a:ext uri="{FF2B5EF4-FFF2-40B4-BE49-F238E27FC236}">
                <a16:creationId xmlns:a16="http://schemas.microsoft.com/office/drawing/2014/main" id="{5F9949DA-29C2-4C4F-85A4-8B634BD30D66}"/>
              </a:ext>
            </a:extLst>
          </p:cNvPr>
          <p:cNvSpPr txBox="1">
            <a:spLocks noChangeArrowheads="1"/>
          </p:cNvSpPr>
          <p:nvPr/>
        </p:nvSpPr>
        <p:spPr bwMode="auto">
          <a:xfrm>
            <a:off x="457200" y="5029200"/>
            <a:ext cx="7848600" cy="11334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n-ea"/>
                <a:ea typeface="+mn-ea"/>
              </a:rPr>
              <a:t>多项式</a:t>
            </a:r>
            <a:r>
              <a:rPr lang="en-US" altLang="zh-CN" sz="2800" b="1" dirty="0">
                <a:latin typeface="+mn-ea"/>
                <a:ea typeface="+mn-ea"/>
              </a:rPr>
              <a:t>     </a:t>
            </a:r>
            <a:r>
              <a:rPr lang="zh-CN" altLang="en-US" sz="2800" b="1" dirty="0">
                <a:latin typeface="+mn-ea"/>
                <a:ea typeface="+mn-ea"/>
              </a:rPr>
              <a:t>易于求积</a:t>
            </a:r>
            <a:r>
              <a:rPr lang="en-US" altLang="zh-CN" sz="2800" b="1" dirty="0">
                <a:latin typeface="+mn-ea"/>
                <a:ea typeface="+mn-ea"/>
              </a:rPr>
              <a:t>, </a:t>
            </a:r>
            <a:r>
              <a:rPr lang="zh-CN" altLang="en-US" sz="2800" b="1" dirty="0">
                <a:latin typeface="+mn-ea"/>
                <a:ea typeface="+mn-ea"/>
              </a:rPr>
              <a:t>所以可取         作为</a:t>
            </a:r>
          </a:p>
          <a:p>
            <a:pPr>
              <a:lnSpc>
                <a:spcPct val="130000"/>
              </a:lnSpc>
              <a:defRPr/>
            </a:pPr>
            <a:r>
              <a:rPr lang="zh-CN" altLang="en-US" sz="2800" b="1" dirty="0">
                <a:latin typeface="+mn-ea"/>
                <a:ea typeface="+mn-ea"/>
              </a:rPr>
              <a:t>         的近似值，即 </a:t>
            </a:r>
          </a:p>
        </p:txBody>
      </p:sp>
      <p:sp>
        <p:nvSpPr>
          <p:cNvPr id="13326" name="Rectangle 17">
            <a:extLst>
              <a:ext uri="{FF2B5EF4-FFF2-40B4-BE49-F238E27FC236}">
                <a16:creationId xmlns:a16="http://schemas.microsoft.com/office/drawing/2014/main" id="{79274314-180B-42C9-8669-70C1DACC5123}"/>
              </a:ext>
            </a:extLst>
          </p:cNvPr>
          <p:cNvSpPr>
            <a:spLocks noChangeArrowheads="1"/>
          </p:cNvSpPr>
          <p:nvPr/>
        </p:nvSpPr>
        <p:spPr bwMode="auto">
          <a:xfrm>
            <a:off x="42624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7" name="Object 16">
            <a:extLst>
              <a:ext uri="{FF2B5EF4-FFF2-40B4-BE49-F238E27FC236}">
                <a16:creationId xmlns:a16="http://schemas.microsoft.com/office/drawing/2014/main" id="{436EAD20-A1C6-4F59-9D53-DF993A4DD256}"/>
              </a:ext>
            </a:extLst>
          </p:cNvPr>
          <p:cNvGraphicFramePr>
            <a:graphicFrameLocks noChangeAspect="1"/>
          </p:cNvGraphicFramePr>
          <p:nvPr/>
        </p:nvGraphicFramePr>
        <p:xfrm>
          <a:off x="5867400" y="5010150"/>
          <a:ext cx="1524000" cy="723900"/>
        </p:xfrm>
        <a:graphic>
          <a:graphicData uri="http://schemas.openxmlformats.org/presentationml/2006/ole">
            <mc:AlternateContent xmlns:mc="http://schemas.openxmlformats.org/markup-compatibility/2006">
              <mc:Choice xmlns:v="urn:schemas-microsoft-com:vml" Requires="v">
                <p:oleObj spid="_x0000_s13349" r:id="rId13" imgW="622030" imgH="330057" progId="Equation.3">
                  <p:embed/>
                </p:oleObj>
              </mc:Choice>
              <mc:Fallback>
                <p:oleObj r:id="rId13" imgW="622030" imgH="330057"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5010150"/>
                        <a:ext cx="1524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8" name="Rectangle 19">
            <a:extLst>
              <a:ext uri="{FF2B5EF4-FFF2-40B4-BE49-F238E27FC236}">
                <a16:creationId xmlns:a16="http://schemas.microsoft.com/office/drawing/2014/main" id="{C525E701-6DA8-4687-BDCC-11C1E5B94C77}"/>
              </a:ext>
            </a:extLst>
          </p:cNvPr>
          <p:cNvSpPr>
            <a:spLocks noChangeArrowheads="1"/>
          </p:cNvSpPr>
          <p:nvPr/>
        </p:nvSpPr>
        <p:spPr bwMode="auto">
          <a:xfrm>
            <a:off x="42624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29" name="Object 18">
            <a:extLst>
              <a:ext uri="{FF2B5EF4-FFF2-40B4-BE49-F238E27FC236}">
                <a16:creationId xmlns:a16="http://schemas.microsoft.com/office/drawing/2014/main" id="{6949D6D4-925F-4823-B46A-7C0789DC731C}"/>
              </a:ext>
            </a:extLst>
          </p:cNvPr>
          <p:cNvGraphicFramePr>
            <a:graphicFrameLocks noChangeAspect="1"/>
          </p:cNvGraphicFramePr>
          <p:nvPr/>
        </p:nvGraphicFramePr>
        <p:xfrm>
          <a:off x="609600" y="5638800"/>
          <a:ext cx="1447800" cy="735013"/>
        </p:xfrm>
        <a:graphic>
          <a:graphicData uri="http://schemas.openxmlformats.org/presentationml/2006/ole">
            <mc:AlternateContent xmlns:mc="http://schemas.openxmlformats.org/markup-compatibility/2006">
              <mc:Choice xmlns:v="urn:schemas-microsoft-com:vml" Requires="v">
                <p:oleObj spid="_x0000_s13350" r:id="rId15" imgW="622030" imgH="330057" progId="Equation.3">
                  <p:embed/>
                </p:oleObj>
              </mc:Choice>
              <mc:Fallback>
                <p:oleObj r:id="rId15" imgW="622030" imgH="330057"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5638800"/>
                        <a:ext cx="14478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30" name="Rectangle 21">
            <a:extLst>
              <a:ext uri="{FF2B5EF4-FFF2-40B4-BE49-F238E27FC236}">
                <a16:creationId xmlns:a16="http://schemas.microsoft.com/office/drawing/2014/main" id="{84FEF088-097C-4069-A1DC-8E73C1FE1259}"/>
              </a:ext>
            </a:extLst>
          </p:cNvPr>
          <p:cNvSpPr>
            <a:spLocks noChangeArrowheads="1"/>
          </p:cNvSpPr>
          <p:nvPr/>
        </p:nvSpPr>
        <p:spPr bwMode="auto">
          <a:xfrm>
            <a:off x="42624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3331" name="对象 1">
            <a:extLst>
              <a:ext uri="{FF2B5EF4-FFF2-40B4-BE49-F238E27FC236}">
                <a16:creationId xmlns:a16="http://schemas.microsoft.com/office/drawing/2014/main" id="{5A6EC3A7-0D44-4DA3-AC25-A14ABC7D401C}"/>
              </a:ext>
            </a:extLst>
          </p:cNvPr>
          <p:cNvGraphicFramePr>
            <a:graphicFrameLocks noChangeAspect="1"/>
          </p:cNvGraphicFramePr>
          <p:nvPr/>
        </p:nvGraphicFramePr>
        <p:xfrm>
          <a:off x="1981200" y="1095375"/>
          <a:ext cx="815975" cy="482600"/>
        </p:xfrm>
        <a:graphic>
          <a:graphicData uri="http://schemas.openxmlformats.org/presentationml/2006/ole">
            <mc:AlternateContent xmlns:mc="http://schemas.openxmlformats.org/markup-compatibility/2006">
              <mc:Choice xmlns:v="urn:schemas-microsoft-com:vml" Requires="v">
                <p:oleObj spid="_x0000_s13351" r:id="rId17" imgW="342751" imgH="203112" progId="Equation.DSMT4">
                  <p:embed/>
                </p:oleObj>
              </mc:Choice>
              <mc:Fallback>
                <p:oleObj r:id="rId17" imgW="342751" imgH="203112" progId="Equation.DSMT4">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1095375"/>
                        <a:ext cx="8159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2" name="对象 2">
            <a:extLst>
              <a:ext uri="{FF2B5EF4-FFF2-40B4-BE49-F238E27FC236}">
                <a16:creationId xmlns:a16="http://schemas.microsoft.com/office/drawing/2014/main" id="{FD6052BC-59A0-41C4-B890-74277BB4A813}"/>
              </a:ext>
            </a:extLst>
          </p:cNvPr>
          <p:cNvGraphicFramePr>
            <a:graphicFrameLocks noChangeAspect="1"/>
          </p:cNvGraphicFramePr>
          <p:nvPr/>
        </p:nvGraphicFramePr>
        <p:xfrm>
          <a:off x="1927225" y="1763713"/>
          <a:ext cx="352425" cy="385762"/>
        </p:xfrm>
        <a:graphic>
          <a:graphicData uri="http://schemas.openxmlformats.org/presentationml/2006/ole">
            <mc:AlternateContent xmlns:mc="http://schemas.openxmlformats.org/markup-compatibility/2006">
              <mc:Choice xmlns:v="urn:schemas-microsoft-com:vml" Requires="v">
                <p:oleObj spid="_x0000_s13352" r:id="rId19" imgW="126835" imgH="139518" progId="Equation.DSMT4">
                  <p:embed/>
                </p:oleObj>
              </mc:Choice>
              <mc:Fallback>
                <p:oleObj r:id="rId19" imgW="126835" imgH="139518" progId="Equation.DSMT4">
                  <p:embed/>
                  <p:pic>
                    <p:nvPicPr>
                      <p:cNvPr id="0" name="对象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27225" y="1763713"/>
                        <a:ext cx="3524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33" name="对象 21">
            <a:extLst>
              <a:ext uri="{FF2B5EF4-FFF2-40B4-BE49-F238E27FC236}">
                <a16:creationId xmlns:a16="http://schemas.microsoft.com/office/drawing/2014/main" id="{AEE1EF5E-9FF2-4E57-B619-657BDBEC7B4B}"/>
              </a:ext>
            </a:extLst>
          </p:cNvPr>
          <p:cNvGraphicFramePr>
            <a:graphicFrameLocks noChangeAspect="1"/>
          </p:cNvGraphicFramePr>
          <p:nvPr/>
        </p:nvGraphicFramePr>
        <p:xfrm>
          <a:off x="1709738" y="5153025"/>
          <a:ext cx="785812" cy="482600"/>
        </p:xfrm>
        <a:graphic>
          <a:graphicData uri="http://schemas.openxmlformats.org/presentationml/2006/ole">
            <mc:AlternateContent xmlns:mc="http://schemas.openxmlformats.org/markup-compatibility/2006">
              <mc:Choice xmlns:v="urn:schemas-microsoft-com:vml" Requires="v">
                <p:oleObj spid="_x0000_s13353" r:id="rId21" imgW="330057" imgH="203112" progId="Equation.DSMT4">
                  <p:embed/>
                </p:oleObj>
              </mc:Choice>
              <mc:Fallback>
                <p:oleObj r:id="rId21" imgW="330057" imgH="203112" progId="Equation.DSMT4">
                  <p:embed/>
                  <p:pic>
                    <p:nvPicPr>
                      <p:cNvPr id="0" name="对象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9738" y="5153025"/>
                        <a:ext cx="7858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690" name="Object 2">
            <a:extLst>
              <a:ext uri="{FF2B5EF4-FFF2-40B4-BE49-F238E27FC236}">
                <a16:creationId xmlns:a16="http://schemas.microsoft.com/office/drawing/2014/main" id="{985E8973-D4B0-46D4-9DE4-AF8E4277FABE}"/>
              </a:ext>
            </a:extLst>
          </p:cNvPr>
          <p:cNvGraphicFramePr>
            <a:graphicFrameLocks noChangeAspect="1"/>
          </p:cNvGraphicFramePr>
          <p:nvPr/>
        </p:nvGraphicFramePr>
        <p:xfrm>
          <a:off x="231775" y="476250"/>
          <a:ext cx="6121400" cy="406400"/>
        </p:xfrm>
        <a:graphic>
          <a:graphicData uri="http://schemas.openxmlformats.org/presentationml/2006/ole">
            <mc:AlternateContent xmlns:mc="http://schemas.openxmlformats.org/markup-compatibility/2006">
              <mc:Choice xmlns:v="urn:schemas-microsoft-com:vml" Requires="v">
                <p:oleObj spid="_x0000_s112659" r:id="rId3" imgW="6116091" imgH="406048" progId="Equation.3">
                  <p:embed/>
                </p:oleObj>
              </mc:Choice>
              <mc:Fallback>
                <p:oleObj r:id="rId3" imgW="6116091" imgH="4060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6250"/>
                        <a:ext cx="6121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1" name="Object 3">
            <a:extLst>
              <a:ext uri="{FF2B5EF4-FFF2-40B4-BE49-F238E27FC236}">
                <a16:creationId xmlns:a16="http://schemas.microsoft.com/office/drawing/2014/main" id="{1C542951-9AF8-4D03-B7A0-B7552C4E8A65}"/>
              </a:ext>
            </a:extLst>
          </p:cNvPr>
          <p:cNvGraphicFramePr>
            <a:graphicFrameLocks noChangeAspect="1"/>
          </p:cNvGraphicFramePr>
          <p:nvPr/>
        </p:nvGraphicFramePr>
        <p:xfrm>
          <a:off x="376238" y="1104900"/>
          <a:ext cx="1892300" cy="393700"/>
        </p:xfrm>
        <a:graphic>
          <a:graphicData uri="http://schemas.openxmlformats.org/presentationml/2006/ole">
            <mc:AlternateContent xmlns:mc="http://schemas.openxmlformats.org/markup-compatibility/2006">
              <mc:Choice xmlns:v="urn:schemas-microsoft-com:vml" Requires="v">
                <p:oleObj spid="_x0000_s112660" r:id="rId5" imgW="1892300" imgH="393700" progId="Equation.3">
                  <p:embed/>
                </p:oleObj>
              </mc:Choice>
              <mc:Fallback>
                <p:oleObj r:id="rId5" imgW="18923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8" y="1104900"/>
                        <a:ext cx="1892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2" name="Object 4">
            <a:extLst>
              <a:ext uri="{FF2B5EF4-FFF2-40B4-BE49-F238E27FC236}">
                <a16:creationId xmlns:a16="http://schemas.microsoft.com/office/drawing/2014/main" id="{C14922F2-A605-4FA4-A057-5551C397149A}"/>
              </a:ext>
            </a:extLst>
          </p:cNvPr>
          <p:cNvGraphicFramePr>
            <a:graphicFrameLocks noChangeAspect="1"/>
          </p:cNvGraphicFramePr>
          <p:nvPr/>
        </p:nvGraphicFramePr>
        <p:xfrm>
          <a:off x="1187450" y="1341438"/>
          <a:ext cx="5194300" cy="1244600"/>
        </p:xfrm>
        <a:graphic>
          <a:graphicData uri="http://schemas.openxmlformats.org/presentationml/2006/ole">
            <mc:AlternateContent xmlns:mc="http://schemas.openxmlformats.org/markup-compatibility/2006">
              <mc:Choice xmlns:v="urn:schemas-microsoft-com:vml" Requires="v">
                <p:oleObj spid="_x0000_s112661" r:id="rId7" imgW="5194300" imgH="1244600" progId="Equation.3">
                  <p:embed/>
                </p:oleObj>
              </mc:Choice>
              <mc:Fallback>
                <p:oleObj r:id="rId7" imgW="5194300" imgH="1244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341438"/>
                        <a:ext cx="51943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3" name="Object 5">
            <a:extLst>
              <a:ext uri="{FF2B5EF4-FFF2-40B4-BE49-F238E27FC236}">
                <a16:creationId xmlns:a16="http://schemas.microsoft.com/office/drawing/2014/main" id="{FCF09569-B8CF-4918-991C-95364FD07B33}"/>
              </a:ext>
            </a:extLst>
          </p:cNvPr>
          <p:cNvGraphicFramePr>
            <a:graphicFrameLocks noChangeAspect="1"/>
          </p:cNvGraphicFramePr>
          <p:nvPr/>
        </p:nvGraphicFramePr>
        <p:xfrm>
          <a:off x="1692275" y="2708275"/>
          <a:ext cx="3924300" cy="825500"/>
        </p:xfrm>
        <a:graphic>
          <a:graphicData uri="http://schemas.openxmlformats.org/presentationml/2006/ole">
            <mc:AlternateContent xmlns:mc="http://schemas.openxmlformats.org/markup-compatibility/2006">
              <mc:Choice xmlns:v="urn:schemas-microsoft-com:vml" Requires="v">
                <p:oleObj spid="_x0000_s112662" r:id="rId9" imgW="3924300" imgH="825500" progId="Equation.3">
                  <p:embed/>
                </p:oleObj>
              </mc:Choice>
              <mc:Fallback>
                <p:oleObj r:id="rId9" imgW="3924300" imgH="8255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708275"/>
                        <a:ext cx="3924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4" name="Object 6">
            <a:extLst>
              <a:ext uri="{FF2B5EF4-FFF2-40B4-BE49-F238E27FC236}">
                <a16:creationId xmlns:a16="http://schemas.microsoft.com/office/drawing/2014/main" id="{A0D2A648-B380-438B-9DD0-95C54653D793}"/>
              </a:ext>
            </a:extLst>
          </p:cNvPr>
          <p:cNvGraphicFramePr>
            <a:graphicFrameLocks noChangeAspect="1"/>
          </p:cNvGraphicFramePr>
          <p:nvPr/>
        </p:nvGraphicFramePr>
        <p:xfrm>
          <a:off x="323850" y="3500438"/>
          <a:ext cx="7493000" cy="825500"/>
        </p:xfrm>
        <a:graphic>
          <a:graphicData uri="http://schemas.openxmlformats.org/presentationml/2006/ole">
            <mc:AlternateContent xmlns:mc="http://schemas.openxmlformats.org/markup-compatibility/2006">
              <mc:Choice xmlns:v="urn:schemas-microsoft-com:vml" Requires="v">
                <p:oleObj spid="_x0000_s112663" r:id="rId11" imgW="7493000" imgH="825500" progId="Equation.3">
                  <p:embed/>
                </p:oleObj>
              </mc:Choice>
              <mc:Fallback>
                <p:oleObj r:id="rId11" imgW="7493000" imgH="8255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3500438"/>
                        <a:ext cx="7493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5" name="Object 7">
            <a:extLst>
              <a:ext uri="{FF2B5EF4-FFF2-40B4-BE49-F238E27FC236}">
                <a16:creationId xmlns:a16="http://schemas.microsoft.com/office/drawing/2014/main" id="{3070CA97-6BEE-4BF3-8385-332826D8510C}"/>
              </a:ext>
            </a:extLst>
          </p:cNvPr>
          <p:cNvGraphicFramePr>
            <a:graphicFrameLocks noChangeAspect="1"/>
          </p:cNvGraphicFramePr>
          <p:nvPr/>
        </p:nvGraphicFramePr>
        <p:xfrm>
          <a:off x="1017588" y="4437063"/>
          <a:ext cx="5321300" cy="825500"/>
        </p:xfrm>
        <a:graphic>
          <a:graphicData uri="http://schemas.openxmlformats.org/presentationml/2006/ole">
            <mc:AlternateContent xmlns:mc="http://schemas.openxmlformats.org/markup-compatibility/2006">
              <mc:Choice xmlns:v="urn:schemas-microsoft-com:vml" Requires="v">
                <p:oleObj spid="_x0000_s112664" r:id="rId13" imgW="5321300" imgH="825500" progId="Equation.3">
                  <p:embed/>
                </p:oleObj>
              </mc:Choice>
              <mc:Fallback>
                <p:oleObj r:id="rId13" imgW="5321300" imgH="8255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7588" y="4437063"/>
                        <a:ext cx="5321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0696" name="Object 8">
            <a:extLst>
              <a:ext uri="{FF2B5EF4-FFF2-40B4-BE49-F238E27FC236}">
                <a16:creationId xmlns:a16="http://schemas.microsoft.com/office/drawing/2014/main" id="{6C06C017-1A5F-4882-872A-C5B0618AC475}"/>
              </a:ext>
            </a:extLst>
          </p:cNvPr>
          <p:cNvGraphicFramePr>
            <a:graphicFrameLocks noChangeAspect="1"/>
          </p:cNvGraphicFramePr>
          <p:nvPr/>
        </p:nvGraphicFramePr>
        <p:xfrm>
          <a:off x="971550" y="5300663"/>
          <a:ext cx="5257800" cy="825500"/>
        </p:xfrm>
        <a:graphic>
          <a:graphicData uri="http://schemas.openxmlformats.org/presentationml/2006/ole">
            <mc:AlternateContent xmlns:mc="http://schemas.openxmlformats.org/markup-compatibility/2006">
              <mc:Choice xmlns:v="urn:schemas-microsoft-com:vml" Requires="v">
                <p:oleObj spid="_x0000_s112665" r:id="rId15" imgW="5257800" imgH="825500" progId="Equation.3">
                  <p:embed/>
                </p:oleObj>
              </mc:Choice>
              <mc:Fallback>
                <p:oleObj r:id="rId15" imgW="5257800" imgH="8255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5300663"/>
                        <a:ext cx="5257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0697" name="Group 9">
            <a:extLst>
              <a:ext uri="{FF2B5EF4-FFF2-40B4-BE49-F238E27FC236}">
                <a16:creationId xmlns:a16="http://schemas.microsoft.com/office/drawing/2014/main" id="{7054E378-11F9-476F-9692-69EEF13EC368}"/>
              </a:ext>
            </a:extLst>
          </p:cNvPr>
          <p:cNvGrpSpPr>
            <a:grpSpLocks/>
          </p:cNvGrpSpPr>
          <p:nvPr/>
        </p:nvGrpSpPr>
        <p:grpSpPr bwMode="auto">
          <a:xfrm>
            <a:off x="6156325" y="4149725"/>
            <a:ext cx="3240088" cy="1152525"/>
            <a:chOff x="0" y="0"/>
            <a:chExt cx="2041" cy="726"/>
          </a:xfrm>
        </p:grpSpPr>
        <p:sp>
          <p:nvSpPr>
            <p:cNvPr id="112649" name="AutoShape 10">
              <a:extLst>
                <a:ext uri="{FF2B5EF4-FFF2-40B4-BE49-F238E27FC236}">
                  <a16:creationId xmlns:a16="http://schemas.microsoft.com/office/drawing/2014/main" id="{725BC61A-4A7B-4856-A0E0-6653283BFD07}"/>
                </a:ext>
              </a:extLst>
            </p:cNvPr>
            <p:cNvSpPr>
              <a:spLocks noChangeArrowheads="1"/>
            </p:cNvSpPr>
            <p:nvPr/>
          </p:nvSpPr>
          <p:spPr bwMode="auto">
            <a:xfrm>
              <a:off x="0" y="0"/>
              <a:ext cx="2041" cy="726"/>
            </a:xfrm>
            <a:prstGeom prst="wedgeEllipseCallout">
              <a:avLst>
                <a:gd name="adj1" fmla="val -44417"/>
                <a:gd name="adj2" fmla="val 37741"/>
              </a:avLst>
            </a:prstGeom>
            <a:solidFill>
              <a:schemeClr val="accent1"/>
            </a:solidFill>
            <a:ln w="9525">
              <a:solidFill>
                <a:schemeClr val="tx1"/>
              </a:solidFill>
              <a:miter lim="800000"/>
              <a:headEnd/>
              <a:tailEnd/>
            </a:ln>
          </p:spPr>
          <p:txBody>
            <a:bodyPr/>
            <a:lstStyle/>
            <a:p>
              <a:pPr algn="ctr"/>
              <a:endParaRPr lang="zh-CN" altLang="zh-CN">
                <a:solidFill>
                  <a:srgbClr val="CC0000"/>
                </a:solidFill>
              </a:endParaRPr>
            </a:p>
          </p:txBody>
        </p:sp>
        <p:graphicFrame>
          <p:nvGraphicFramePr>
            <p:cNvPr id="112650" name="Object 11">
              <a:extLst>
                <a:ext uri="{FF2B5EF4-FFF2-40B4-BE49-F238E27FC236}">
                  <a16:creationId xmlns:a16="http://schemas.microsoft.com/office/drawing/2014/main" id="{E890BA44-1BFE-464C-8C65-26C9A4DDA3D2}"/>
                </a:ext>
              </a:extLst>
            </p:cNvPr>
            <p:cNvGraphicFramePr>
              <a:graphicFrameLocks noChangeAspect="1"/>
            </p:cNvGraphicFramePr>
            <p:nvPr/>
          </p:nvGraphicFramePr>
          <p:xfrm>
            <a:off x="59" y="49"/>
            <a:ext cx="1805" cy="601"/>
          </p:xfrm>
          <a:graphic>
            <a:graphicData uri="http://schemas.openxmlformats.org/presentationml/2006/ole">
              <mc:AlternateContent xmlns:mc="http://schemas.openxmlformats.org/markup-compatibility/2006">
                <mc:Choice xmlns:v="urn:schemas-microsoft-com:vml" Requires="v">
                  <p:oleObj spid="_x0000_s112666" r:id="rId17" imgW="2792788" imgH="1002865" progId="Equation.3">
                    <p:embed/>
                  </p:oleObj>
                </mc:Choice>
                <mc:Fallback>
                  <p:oleObj r:id="rId17" imgW="2792788" imgH="1002865"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 y="49"/>
                          <a:ext cx="180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0690"/>
                                        </p:tgtEl>
                                        <p:attrNameLst>
                                          <p:attrName>style.visibility</p:attrName>
                                        </p:attrNameLst>
                                      </p:cBhvr>
                                      <p:to>
                                        <p:strVal val="visible"/>
                                      </p:to>
                                    </p:set>
                                    <p:animEffect transition="in" filter="wipe(left)">
                                      <p:cBhvr>
                                        <p:cTn id="7" dur="500"/>
                                        <p:tgtEl>
                                          <p:spTgt spid="370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0691"/>
                                        </p:tgtEl>
                                        <p:attrNameLst>
                                          <p:attrName>style.visibility</p:attrName>
                                        </p:attrNameLst>
                                      </p:cBhvr>
                                      <p:to>
                                        <p:strVal val="visible"/>
                                      </p:to>
                                    </p:set>
                                    <p:animEffect transition="in" filter="wipe(left)">
                                      <p:cBhvr>
                                        <p:cTn id="12" dur="500"/>
                                        <p:tgtEl>
                                          <p:spTgt spid="3706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0692"/>
                                        </p:tgtEl>
                                        <p:attrNameLst>
                                          <p:attrName>style.visibility</p:attrName>
                                        </p:attrNameLst>
                                      </p:cBhvr>
                                      <p:to>
                                        <p:strVal val="visible"/>
                                      </p:to>
                                    </p:set>
                                    <p:animEffect transition="in" filter="wipe(left)">
                                      <p:cBhvr>
                                        <p:cTn id="17" dur="500"/>
                                        <p:tgtEl>
                                          <p:spTgt spid="370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0693"/>
                                        </p:tgtEl>
                                        <p:attrNameLst>
                                          <p:attrName>style.visibility</p:attrName>
                                        </p:attrNameLst>
                                      </p:cBhvr>
                                      <p:to>
                                        <p:strVal val="visible"/>
                                      </p:to>
                                    </p:set>
                                    <p:animEffect transition="in" filter="wipe(left)">
                                      <p:cBhvr>
                                        <p:cTn id="22" dur="500"/>
                                        <p:tgtEl>
                                          <p:spTgt spid="370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0694"/>
                                        </p:tgtEl>
                                        <p:attrNameLst>
                                          <p:attrName>style.visibility</p:attrName>
                                        </p:attrNameLst>
                                      </p:cBhvr>
                                      <p:to>
                                        <p:strVal val="visible"/>
                                      </p:to>
                                    </p:set>
                                    <p:animEffect transition="in" filter="wipe(left)">
                                      <p:cBhvr>
                                        <p:cTn id="27" dur="500"/>
                                        <p:tgtEl>
                                          <p:spTgt spid="3706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370697"/>
                                        </p:tgtEl>
                                        <p:attrNameLst>
                                          <p:attrName>style.visibility</p:attrName>
                                        </p:attrNameLst>
                                      </p:cBhvr>
                                      <p:to>
                                        <p:strVal val="visible"/>
                                      </p:to>
                                    </p:set>
                                    <p:anim calcmode="lin" valueType="num">
                                      <p:cBhvr additive="base">
                                        <p:cTn id="32" dur="500" fill="hold"/>
                                        <p:tgtEl>
                                          <p:spTgt spid="370697"/>
                                        </p:tgtEl>
                                        <p:attrNameLst>
                                          <p:attrName>ppt_x</p:attrName>
                                        </p:attrNameLst>
                                      </p:cBhvr>
                                      <p:tavLst>
                                        <p:tav tm="0">
                                          <p:val>
                                            <p:strVal val="1+#ppt_w/2"/>
                                          </p:val>
                                        </p:tav>
                                        <p:tav tm="100000">
                                          <p:val>
                                            <p:strVal val="#ppt_x"/>
                                          </p:val>
                                        </p:tav>
                                      </p:tavLst>
                                    </p:anim>
                                    <p:anim calcmode="lin" valueType="num">
                                      <p:cBhvr additive="base">
                                        <p:cTn id="33" dur="500" fill="hold"/>
                                        <p:tgtEl>
                                          <p:spTgt spid="37069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70695"/>
                                        </p:tgtEl>
                                        <p:attrNameLst>
                                          <p:attrName>style.visibility</p:attrName>
                                        </p:attrNameLst>
                                      </p:cBhvr>
                                      <p:to>
                                        <p:strVal val="visible"/>
                                      </p:to>
                                    </p:set>
                                    <p:animEffect transition="in" filter="wipe(left)">
                                      <p:cBhvr>
                                        <p:cTn id="38" dur="500"/>
                                        <p:tgtEl>
                                          <p:spTgt spid="3706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70696"/>
                                        </p:tgtEl>
                                        <p:attrNameLst>
                                          <p:attrName>style.visibility</p:attrName>
                                        </p:attrNameLst>
                                      </p:cBhvr>
                                      <p:to>
                                        <p:strVal val="visible"/>
                                      </p:to>
                                    </p:set>
                                    <p:animEffect transition="in" filter="wipe(left)">
                                      <p:cBhvr>
                                        <p:cTn id="43" dur="500"/>
                                        <p:tgtEl>
                                          <p:spTgt spid="370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714" name="Object 2">
            <a:extLst>
              <a:ext uri="{FF2B5EF4-FFF2-40B4-BE49-F238E27FC236}">
                <a16:creationId xmlns:a16="http://schemas.microsoft.com/office/drawing/2014/main" id="{E7384268-A2C7-41AE-9AC7-52F99F0D5403}"/>
              </a:ext>
            </a:extLst>
          </p:cNvPr>
          <p:cNvGraphicFramePr>
            <a:graphicFrameLocks noChangeAspect="1"/>
          </p:cNvGraphicFramePr>
          <p:nvPr/>
        </p:nvGraphicFramePr>
        <p:xfrm>
          <a:off x="357188" y="188913"/>
          <a:ext cx="1930400" cy="393700"/>
        </p:xfrm>
        <a:graphic>
          <a:graphicData uri="http://schemas.openxmlformats.org/presentationml/2006/ole">
            <mc:AlternateContent xmlns:mc="http://schemas.openxmlformats.org/markup-compatibility/2006">
              <mc:Choice xmlns:v="urn:schemas-microsoft-com:vml" Requires="v">
                <p:oleObj spid="_x0000_s113683" r:id="rId3" imgW="1930400" imgH="393700" progId="Equation.3">
                  <p:embed/>
                </p:oleObj>
              </mc:Choice>
              <mc:Fallback>
                <p:oleObj r:id="rId3" imgW="19304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188913"/>
                        <a:ext cx="1930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15" name="Object 3">
            <a:extLst>
              <a:ext uri="{FF2B5EF4-FFF2-40B4-BE49-F238E27FC236}">
                <a16:creationId xmlns:a16="http://schemas.microsoft.com/office/drawing/2014/main" id="{67083E2A-C1FA-4D24-96F5-122F74E1B30F}"/>
              </a:ext>
            </a:extLst>
          </p:cNvPr>
          <p:cNvGraphicFramePr>
            <a:graphicFrameLocks noChangeAspect="1"/>
          </p:cNvGraphicFramePr>
          <p:nvPr/>
        </p:nvGraphicFramePr>
        <p:xfrm>
          <a:off x="179388" y="585788"/>
          <a:ext cx="8259762" cy="1955800"/>
        </p:xfrm>
        <a:graphic>
          <a:graphicData uri="http://schemas.openxmlformats.org/presentationml/2006/ole">
            <mc:AlternateContent xmlns:mc="http://schemas.openxmlformats.org/markup-compatibility/2006">
              <mc:Choice xmlns:v="urn:schemas-microsoft-com:vml" Requires="v">
                <p:oleObj spid="_x0000_s113684" r:id="rId5" imgW="8331200" imgH="1955800" progId="Equation.3">
                  <p:embed/>
                </p:oleObj>
              </mc:Choice>
              <mc:Fallback>
                <p:oleObj r:id="rId5" imgW="8331200" imgH="1955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85788"/>
                        <a:ext cx="825976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16" name="Object 4">
            <a:extLst>
              <a:ext uri="{FF2B5EF4-FFF2-40B4-BE49-F238E27FC236}">
                <a16:creationId xmlns:a16="http://schemas.microsoft.com/office/drawing/2014/main" id="{18EA50B6-FF49-491F-BA12-5182F35A3B82}"/>
              </a:ext>
            </a:extLst>
          </p:cNvPr>
          <p:cNvGraphicFramePr>
            <a:graphicFrameLocks noChangeAspect="1"/>
          </p:cNvGraphicFramePr>
          <p:nvPr/>
        </p:nvGraphicFramePr>
        <p:xfrm>
          <a:off x="165100" y="2519363"/>
          <a:ext cx="9015413" cy="825500"/>
        </p:xfrm>
        <a:graphic>
          <a:graphicData uri="http://schemas.openxmlformats.org/presentationml/2006/ole">
            <mc:AlternateContent xmlns:mc="http://schemas.openxmlformats.org/markup-compatibility/2006">
              <mc:Choice xmlns:v="urn:schemas-microsoft-com:vml" Requires="v">
                <p:oleObj spid="_x0000_s113685" r:id="rId7" imgW="9093200" imgH="825500" progId="Equation.3">
                  <p:embed/>
                </p:oleObj>
              </mc:Choice>
              <mc:Fallback>
                <p:oleObj r:id="rId7" imgW="9093200" imgH="8255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 y="2519363"/>
                        <a:ext cx="90154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17" name="Object 5">
            <a:extLst>
              <a:ext uri="{FF2B5EF4-FFF2-40B4-BE49-F238E27FC236}">
                <a16:creationId xmlns:a16="http://schemas.microsoft.com/office/drawing/2014/main" id="{70A0E4D2-1E23-4949-B8CF-4E1B389D311C}"/>
              </a:ext>
            </a:extLst>
          </p:cNvPr>
          <p:cNvGraphicFramePr>
            <a:graphicFrameLocks noChangeAspect="1"/>
          </p:cNvGraphicFramePr>
          <p:nvPr/>
        </p:nvGraphicFramePr>
        <p:xfrm>
          <a:off x="144463" y="3311525"/>
          <a:ext cx="8675687" cy="825500"/>
        </p:xfrm>
        <a:graphic>
          <a:graphicData uri="http://schemas.openxmlformats.org/presentationml/2006/ole">
            <mc:AlternateContent xmlns:mc="http://schemas.openxmlformats.org/markup-compatibility/2006">
              <mc:Choice xmlns:v="urn:schemas-microsoft-com:vml" Requires="v">
                <p:oleObj spid="_x0000_s113686" r:id="rId9" imgW="8750300" imgH="825500" progId="Equation.3">
                  <p:embed/>
                </p:oleObj>
              </mc:Choice>
              <mc:Fallback>
                <p:oleObj r:id="rId9" imgW="8750300" imgH="8255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463" y="3311525"/>
                        <a:ext cx="86756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18" name="Object 6">
            <a:extLst>
              <a:ext uri="{FF2B5EF4-FFF2-40B4-BE49-F238E27FC236}">
                <a16:creationId xmlns:a16="http://schemas.microsoft.com/office/drawing/2014/main" id="{FB7133EA-AD12-4987-AF34-50CB30EBA89B}"/>
              </a:ext>
            </a:extLst>
          </p:cNvPr>
          <p:cNvGraphicFramePr>
            <a:graphicFrameLocks noChangeAspect="1"/>
          </p:cNvGraphicFramePr>
          <p:nvPr/>
        </p:nvGraphicFramePr>
        <p:xfrm>
          <a:off x="1511300" y="4032250"/>
          <a:ext cx="5653088" cy="825500"/>
        </p:xfrm>
        <a:graphic>
          <a:graphicData uri="http://schemas.openxmlformats.org/presentationml/2006/ole">
            <mc:AlternateContent xmlns:mc="http://schemas.openxmlformats.org/markup-compatibility/2006">
              <mc:Choice xmlns:v="urn:schemas-microsoft-com:vml" Requires="v">
                <p:oleObj spid="_x0000_s113687" r:id="rId11" imgW="5702300" imgH="825500" progId="Equation.3">
                  <p:embed/>
                </p:oleObj>
              </mc:Choice>
              <mc:Fallback>
                <p:oleObj r:id="rId11" imgW="5702300" imgH="8255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4032250"/>
                        <a:ext cx="56530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19" name="Object 7">
            <a:extLst>
              <a:ext uri="{FF2B5EF4-FFF2-40B4-BE49-F238E27FC236}">
                <a16:creationId xmlns:a16="http://schemas.microsoft.com/office/drawing/2014/main" id="{D29E2008-A160-44E0-B123-867EB41DCD5D}"/>
              </a:ext>
            </a:extLst>
          </p:cNvPr>
          <p:cNvGraphicFramePr>
            <a:graphicFrameLocks noChangeAspect="1"/>
          </p:cNvGraphicFramePr>
          <p:nvPr/>
        </p:nvGraphicFramePr>
        <p:xfrm>
          <a:off x="1547813" y="4824413"/>
          <a:ext cx="4167187" cy="825500"/>
        </p:xfrm>
        <a:graphic>
          <a:graphicData uri="http://schemas.openxmlformats.org/presentationml/2006/ole">
            <mc:AlternateContent xmlns:mc="http://schemas.openxmlformats.org/markup-compatibility/2006">
              <mc:Choice xmlns:v="urn:schemas-microsoft-com:vml" Requires="v">
                <p:oleObj spid="_x0000_s113688" r:id="rId13" imgW="4203700" imgH="825500" progId="Equation.3">
                  <p:embed/>
                </p:oleObj>
              </mc:Choice>
              <mc:Fallback>
                <p:oleObj r:id="rId13" imgW="4203700" imgH="8255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4824413"/>
                        <a:ext cx="41671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1720" name="Object 8">
            <a:extLst>
              <a:ext uri="{FF2B5EF4-FFF2-40B4-BE49-F238E27FC236}">
                <a16:creationId xmlns:a16="http://schemas.microsoft.com/office/drawing/2014/main" id="{0447323B-7CC4-4066-9022-4079C8106A55}"/>
              </a:ext>
            </a:extLst>
          </p:cNvPr>
          <p:cNvGraphicFramePr>
            <a:graphicFrameLocks noChangeAspect="1"/>
          </p:cNvGraphicFramePr>
          <p:nvPr/>
        </p:nvGraphicFramePr>
        <p:xfrm>
          <a:off x="1547813" y="5627688"/>
          <a:ext cx="5426075" cy="825500"/>
        </p:xfrm>
        <a:graphic>
          <a:graphicData uri="http://schemas.openxmlformats.org/presentationml/2006/ole">
            <mc:AlternateContent xmlns:mc="http://schemas.openxmlformats.org/markup-compatibility/2006">
              <mc:Choice xmlns:v="urn:schemas-microsoft-com:vml" Requires="v">
                <p:oleObj spid="_x0000_s113689" r:id="rId15" imgW="5473700" imgH="825500" progId="Equation.3">
                  <p:embed/>
                </p:oleObj>
              </mc:Choice>
              <mc:Fallback>
                <p:oleObj r:id="rId15" imgW="5473700" imgH="8255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5627688"/>
                        <a:ext cx="54260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1721" name="Group 9">
            <a:extLst>
              <a:ext uri="{FF2B5EF4-FFF2-40B4-BE49-F238E27FC236}">
                <a16:creationId xmlns:a16="http://schemas.microsoft.com/office/drawing/2014/main" id="{C5ED694B-64B3-4E1F-BD7F-8B76F9FE8885}"/>
              </a:ext>
            </a:extLst>
          </p:cNvPr>
          <p:cNvGrpSpPr>
            <a:grpSpLocks/>
          </p:cNvGrpSpPr>
          <p:nvPr/>
        </p:nvGrpSpPr>
        <p:grpSpPr bwMode="auto">
          <a:xfrm>
            <a:off x="6156325" y="4652963"/>
            <a:ext cx="3240088" cy="1152525"/>
            <a:chOff x="0" y="0"/>
            <a:chExt cx="2041" cy="726"/>
          </a:xfrm>
        </p:grpSpPr>
        <p:sp>
          <p:nvSpPr>
            <p:cNvPr id="113673" name="AutoShape 10">
              <a:extLst>
                <a:ext uri="{FF2B5EF4-FFF2-40B4-BE49-F238E27FC236}">
                  <a16:creationId xmlns:a16="http://schemas.microsoft.com/office/drawing/2014/main" id="{F77BE7E5-95FE-4FFF-9CEA-0B6CCBEB58D0}"/>
                </a:ext>
              </a:extLst>
            </p:cNvPr>
            <p:cNvSpPr>
              <a:spLocks noChangeArrowheads="1"/>
            </p:cNvSpPr>
            <p:nvPr/>
          </p:nvSpPr>
          <p:spPr bwMode="auto">
            <a:xfrm>
              <a:off x="0" y="0"/>
              <a:ext cx="2041" cy="726"/>
            </a:xfrm>
            <a:prstGeom prst="wedgeEllipseCallout">
              <a:avLst>
                <a:gd name="adj1" fmla="val -44417"/>
                <a:gd name="adj2" fmla="val 37741"/>
              </a:avLst>
            </a:prstGeom>
            <a:solidFill>
              <a:schemeClr val="accent1"/>
            </a:solidFill>
            <a:ln w="9525">
              <a:solidFill>
                <a:schemeClr val="tx1"/>
              </a:solidFill>
              <a:miter lim="800000"/>
              <a:headEnd/>
              <a:tailEnd/>
            </a:ln>
          </p:spPr>
          <p:txBody>
            <a:bodyPr/>
            <a:lstStyle/>
            <a:p>
              <a:pPr algn="ctr"/>
              <a:endParaRPr lang="zh-CN" altLang="zh-CN">
                <a:solidFill>
                  <a:srgbClr val="CC0000"/>
                </a:solidFill>
              </a:endParaRPr>
            </a:p>
          </p:txBody>
        </p:sp>
        <p:graphicFrame>
          <p:nvGraphicFramePr>
            <p:cNvPr id="113674" name="Object 11">
              <a:extLst>
                <a:ext uri="{FF2B5EF4-FFF2-40B4-BE49-F238E27FC236}">
                  <a16:creationId xmlns:a16="http://schemas.microsoft.com/office/drawing/2014/main" id="{CA70C82C-C1A6-448C-9C2F-4D4CABBF3E58}"/>
                </a:ext>
              </a:extLst>
            </p:cNvPr>
            <p:cNvGraphicFramePr>
              <a:graphicFrameLocks noChangeAspect="1"/>
            </p:cNvGraphicFramePr>
            <p:nvPr/>
          </p:nvGraphicFramePr>
          <p:xfrm>
            <a:off x="59" y="49"/>
            <a:ext cx="1805" cy="601"/>
          </p:xfrm>
          <a:graphic>
            <a:graphicData uri="http://schemas.openxmlformats.org/presentationml/2006/ole">
              <mc:AlternateContent xmlns:mc="http://schemas.openxmlformats.org/markup-compatibility/2006">
                <mc:Choice xmlns:v="urn:schemas-microsoft-com:vml" Requires="v">
                  <p:oleObj spid="_x0000_s113690" r:id="rId17" imgW="2792788" imgH="1002865" progId="Equation.3">
                    <p:embed/>
                  </p:oleObj>
                </mc:Choice>
                <mc:Fallback>
                  <p:oleObj r:id="rId17" imgW="2792788" imgH="1002865"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 y="49"/>
                          <a:ext cx="180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1714"/>
                                        </p:tgtEl>
                                        <p:attrNameLst>
                                          <p:attrName>style.visibility</p:attrName>
                                        </p:attrNameLst>
                                      </p:cBhvr>
                                      <p:to>
                                        <p:strVal val="visible"/>
                                      </p:to>
                                    </p:set>
                                    <p:animEffect transition="in" filter="wipe(left)">
                                      <p:cBhvr>
                                        <p:cTn id="7" dur="500"/>
                                        <p:tgtEl>
                                          <p:spTgt spid="371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1715"/>
                                        </p:tgtEl>
                                        <p:attrNameLst>
                                          <p:attrName>style.visibility</p:attrName>
                                        </p:attrNameLst>
                                      </p:cBhvr>
                                      <p:to>
                                        <p:strVal val="visible"/>
                                      </p:to>
                                    </p:set>
                                    <p:animEffect transition="in" filter="wipe(left)">
                                      <p:cBhvr>
                                        <p:cTn id="12" dur="500"/>
                                        <p:tgtEl>
                                          <p:spTgt spid="371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1716"/>
                                        </p:tgtEl>
                                        <p:attrNameLst>
                                          <p:attrName>style.visibility</p:attrName>
                                        </p:attrNameLst>
                                      </p:cBhvr>
                                      <p:to>
                                        <p:strVal val="visible"/>
                                      </p:to>
                                    </p:set>
                                    <p:animEffect transition="in" filter="wipe(left)">
                                      <p:cBhvr>
                                        <p:cTn id="17" dur="500"/>
                                        <p:tgtEl>
                                          <p:spTgt spid="371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1717"/>
                                        </p:tgtEl>
                                        <p:attrNameLst>
                                          <p:attrName>style.visibility</p:attrName>
                                        </p:attrNameLst>
                                      </p:cBhvr>
                                      <p:to>
                                        <p:strVal val="visible"/>
                                      </p:to>
                                    </p:set>
                                    <p:animEffect transition="in" filter="wipe(left)">
                                      <p:cBhvr>
                                        <p:cTn id="22" dur="500"/>
                                        <p:tgtEl>
                                          <p:spTgt spid="3717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1718"/>
                                        </p:tgtEl>
                                        <p:attrNameLst>
                                          <p:attrName>style.visibility</p:attrName>
                                        </p:attrNameLst>
                                      </p:cBhvr>
                                      <p:to>
                                        <p:strVal val="visible"/>
                                      </p:to>
                                    </p:set>
                                    <p:animEffect transition="in" filter="wipe(left)">
                                      <p:cBhvr>
                                        <p:cTn id="27" dur="500"/>
                                        <p:tgtEl>
                                          <p:spTgt spid="3717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1719"/>
                                        </p:tgtEl>
                                        <p:attrNameLst>
                                          <p:attrName>style.visibility</p:attrName>
                                        </p:attrNameLst>
                                      </p:cBhvr>
                                      <p:to>
                                        <p:strVal val="visible"/>
                                      </p:to>
                                    </p:set>
                                    <p:animEffect transition="in" filter="wipe(left)">
                                      <p:cBhvr>
                                        <p:cTn id="32" dur="500"/>
                                        <p:tgtEl>
                                          <p:spTgt spid="371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71720"/>
                                        </p:tgtEl>
                                        <p:attrNameLst>
                                          <p:attrName>style.visibility</p:attrName>
                                        </p:attrNameLst>
                                      </p:cBhvr>
                                      <p:to>
                                        <p:strVal val="visible"/>
                                      </p:to>
                                    </p:set>
                                    <p:animEffect transition="in" filter="wipe(left)">
                                      <p:cBhvr>
                                        <p:cTn id="37" dur="500"/>
                                        <p:tgtEl>
                                          <p:spTgt spid="3717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371721"/>
                                        </p:tgtEl>
                                        <p:attrNameLst>
                                          <p:attrName>style.visibility</p:attrName>
                                        </p:attrNameLst>
                                      </p:cBhvr>
                                      <p:to>
                                        <p:strVal val="visible"/>
                                      </p:to>
                                    </p:set>
                                    <p:anim calcmode="lin" valueType="num">
                                      <p:cBhvr additive="base">
                                        <p:cTn id="42" dur="500" fill="hold"/>
                                        <p:tgtEl>
                                          <p:spTgt spid="371721"/>
                                        </p:tgtEl>
                                        <p:attrNameLst>
                                          <p:attrName>ppt_x</p:attrName>
                                        </p:attrNameLst>
                                      </p:cBhvr>
                                      <p:tavLst>
                                        <p:tav tm="0">
                                          <p:val>
                                            <p:strVal val="1+#ppt_w/2"/>
                                          </p:val>
                                        </p:tav>
                                        <p:tav tm="100000">
                                          <p:val>
                                            <p:strVal val="#ppt_x"/>
                                          </p:val>
                                        </p:tav>
                                      </p:tavLst>
                                    </p:anim>
                                    <p:anim calcmode="lin" valueType="num">
                                      <p:cBhvr additive="base">
                                        <p:cTn id="43" dur="500" fill="hold"/>
                                        <p:tgtEl>
                                          <p:spTgt spid="3717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738" name="Object 2">
            <a:extLst>
              <a:ext uri="{FF2B5EF4-FFF2-40B4-BE49-F238E27FC236}">
                <a16:creationId xmlns:a16="http://schemas.microsoft.com/office/drawing/2014/main" id="{17D9007E-82B6-4DB6-A32B-6D4D864D8B41}"/>
              </a:ext>
            </a:extLst>
          </p:cNvPr>
          <p:cNvGraphicFramePr>
            <a:graphicFrameLocks noChangeAspect="1"/>
          </p:cNvGraphicFramePr>
          <p:nvPr/>
        </p:nvGraphicFramePr>
        <p:xfrm>
          <a:off x="468313" y="260350"/>
          <a:ext cx="7227887" cy="927100"/>
        </p:xfrm>
        <a:graphic>
          <a:graphicData uri="http://schemas.openxmlformats.org/presentationml/2006/ole">
            <mc:AlternateContent xmlns:mc="http://schemas.openxmlformats.org/markup-compatibility/2006">
              <mc:Choice xmlns:v="urn:schemas-microsoft-com:vml" Requires="v">
                <p:oleObj spid="_x0000_s114705" r:id="rId3" imgW="7289800" imgH="927100" progId="Equation.3">
                  <p:embed/>
                </p:oleObj>
              </mc:Choice>
              <mc:Fallback>
                <p:oleObj r:id="rId3" imgW="7289800" imgH="927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72278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39" name="Object 3">
            <a:extLst>
              <a:ext uri="{FF2B5EF4-FFF2-40B4-BE49-F238E27FC236}">
                <a16:creationId xmlns:a16="http://schemas.microsoft.com/office/drawing/2014/main" id="{0344584A-B05E-4FAB-A8FB-0FF234D8C6C7}"/>
              </a:ext>
            </a:extLst>
          </p:cNvPr>
          <p:cNvGraphicFramePr>
            <a:graphicFrameLocks noChangeAspect="1"/>
          </p:cNvGraphicFramePr>
          <p:nvPr/>
        </p:nvGraphicFramePr>
        <p:xfrm>
          <a:off x="498475" y="1217613"/>
          <a:ext cx="5729288" cy="927100"/>
        </p:xfrm>
        <a:graphic>
          <a:graphicData uri="http://schemas.openxmlformats.org/presentationml/2006/ole">
            <mc:AlternateContent xmlns:mc="http://schemas.openxmlformats.org/markup-compatibility/2006">
              <mc:Choice xmlns:v="urn:schemas-microsoft-com:vml" Requires="v">
                <p:oleObj spid="_x0000_s114706" r:id="rId5" imgW="5778500" imgH="927100" progId="Equation.3">
                  <p:embed/>
                </p:oleObj>
              </mc:Choice>
              <mc:Fallback>
                <p:oleObj r:id="rId5" imgW="5778500" imgH="927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75" y="1217613"/>
                        <a:ext cx="57292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0" name="Object 4">
            <a:extLst>
              <a:ext uri="{FF2B5EF4-FFF2-40B4-BE49-F238E27FC236}">
                <a16:creationId xmlns:a16="http://schemas.microsoft.com/office/drawing/2014/main" id="{C304A65A-F1E6-4419-A4F9-3D70B425C196}"/>
              </a:ext>
            </a:extLst>
          </p:cNvPr>
          <p:cNvGraphicFramePr>
            <a:graphicFrameLocks noChangeAspect="1"/>
          </p:cNvGraphicFramePr>
          <p:nvPr/>
        </p:nvGraphicFramePr>
        <p:xfrm>
          <a:off x="431800" y="2127250"/>
          <a:ext cx="6961188" cy="914400"/>
        </p:xfrm>
        <a:graphic>
          <a:graphicData uri="http://schemas.openxmlformats.org/presentationml/2006/ole">
            <mc:AlternateContent xmlns:mc="http://schemas.openxmlformats.org/markup-compatibility/2006">
              <mc:Choice xmlns:v="urn:schemas-microsoft-com:vml" Requires="v">
                <p:oleObj spid="_x0000_s114707" r:id="rId7" imgW="7023100" imgH="914400" progId="Equation.3">
                  <p:embed/>
                </p:oleObj>
              </mc:Choice>
              <mc:Fallback>
                <p:oleObj r:id="rId7" imgW="7023100" imgH="914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2127250"/>
                        <a:ext cx="6961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1" name="Object 5">
            <a:extLst>
              <a:ext uri="{FF2B5EF4-FFF2-40B4-BE49-F238E27FC236}">
                <a16:creationId xmlns:a16="http://schemas.microsoft.com/office/drawing/2014/main" id="{7C58AD80-8BF6-4E24-8EDA-2EB7E0BA6C9D}"/>
              </a:ext>
            </a:extLst>
          </p:cNvPr>
          <p:cNvGraphicFramePr>
            <a:graphicFrameLocks noChangeAspect="1"/>
          </p:cNvGraphicFramePr>
          <p:nvPr/>
        </p:nvGraphicFramePr>
        <p:xfrm>
          <a:off x="250825" y="3213100"/>
          <a:ext cx="6273800" cy="1092200"/>
        </p:xfrm>
        <a:graphic>
          <a:graphicData uri="http://schemas.openxmlformats.org/presentationml/2006/ole">
            <mc:AlternateContent xmlns:mc="http://schemas.openxmlformats.org/markup-compatibility/2006">
              <mc:Choice xmlns:v="urn:schemas-microsoft-com:vml" Requires="v">
                <p:oleObj spid="_x0000_s114708" r:id="rId9" imgW="6271078" imgH="1091726" progId="Equation.3">
                  <p:embed/>
                </p:oleObj>
              </mc:Choice>
              <mc:Fallback>
                <p:oleObj r:id="rId9" imgW="6271078" imgH="109172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3213100"/>
                        <a:ext cx="6273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2" name="Object 6">
            <a:extLst>
              <a:ext uri="{FF2B5EF4-FFF2-40B4-BE49-F238E27FC236}">
                <a16:creationId xmlns:a16="http://schemas.microsoft.com/office/drawing/2014/main" id="{2A8CA28E-57F0-4357-B711-76C094807721}"/>
              </a:ext>
            </a:extLst>
          </p:cNvPr>
          <p:cNvGraphicFramePr>
            <a:graphicFrameLocks noChangeAspect="1"/>
          </p:cNvGraphicFramePr>
          <p:nvPr/>
        </p:nvGraphicFramePr>
        <p:xfrm>
          <a:off x="269875" y="4340225"/>
          <a:ext cx="6823075" cy="876300"/>
        </p:xfrm>
        <a:graphic>
          <a:graphicData uri="http://schemas.openxmlformats.org/presentationml/2006/ole">
            <mc:AlternateContent xmlns:mc="http://schemas.openxmlformats.org/markup-compatibility/2006">
              <mc:Choice xmlns:v="urn:schemas-microsoft-com:vml" Requires="v">
                <p:oleObj spid="_x0000_s114709" r:id="rId11" imgW="6883400" imgH="876300" progId="Equation.3">
                  <p:embed/>
                </p:oleObj>
              </mc:Choice>
              <mc:Fallback>
                <p:oleObj r:id="rId11" imgW="6883400" imgH="8763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875" y="4340225"/>
                        <a:ext cx="68230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3" name="Object 7">
            <a:extLst>
              <a:ext uri="{FF2B5EF4-FFF2-40B4-BE49-F238E27FC236}">
                <a16:creationId xmlns:a16="http://schemas.microsoft.com/office/drawing/2014/main" id="{2D683ED5-65FF-4611-8D78-D848CE2F4B0B}"/>
              </a:ext>
            </a:extLst>
          </p:cNvPr>
          <p:cNvGraphicFramePr>
            <a:graphicFrameLocks noChangeAspect="1"/>
          </p:cNvGraphicFramePr>
          <p:nvPr/>
        </p:nvGraphicFramePr>
        <p:xfrm>
          <a:off x="609600" y="5068888"/>
          <a:ext cx="8499475" cy="977900"/>
        </p:xfrm>
        <a:graphic>
          <a:graphicData uri="http://schemas.openxmlformats.org/presentationml/2006/ole">
            <mc:AlternateContent xmlns:mc="http://schemas.openxmlformats.org/markup-compatibility/2006">
              <mc:Choice xmlns:v="urn:schemas-microsoft-com:vml" Requires="v">
                <p:oleObj spid="_x0000_s114710" r:id="rId13" imgW="8572500" imgH="977900" progId="Equation.3">
                  <p:embed/>
                </p:oleObj>
              </mc:Choice>
              <mc:Fallback>
                <p:oleObj r:id="rId13" imgW="8572500" imgH="9779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5068888"/>
                        <a:ext cx="849947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4" name="Object 8">
            <a:extLst>
              <a:ext uri="{FF2B5EF4-FFF2-40B4-BE49-F238E27FC236}">
                <a16:creationId xmlns:a16="http://schemas.microsoft.com/office/drawing/2014/main" id="{49EFCF20-FF0C-4AB3-A9A9-3DEB2A50F266}"/>
              </a:ext>
            </a:extLst>
          </p:cNvPr>
          <p:cNvGraphicFramePr>
            <a:graphicFrameLocks noChangeAspect="1"/>
          </p:cNvGraphicFramePr>
          <p:nvPr/>
        </p:nvGraphicFramePr>
        <p:xfrm>
          <a:off x="468313" y="260350"/>
          <a:ext cx="7227887" cy="927100"/>
        </p:xfrm>
        <a:graphic>
          <a:graphicData uri="http://schemas.openxmlformats.org/presentationml/2006/ole">
            <mc:AlternateContent xmlns:mc="http://schemas.openxmlformats.org/markup-compatibility/2006">
              <mc:Choice xmlns:v="urn:schemas-microsoft-com:vml" Requires="v">
                <p:oleObj spid="_x0000_s114711" r:id="rId15" imgW="7289800" imgH="927100" progId="Equation.3">
                  <p:embed/>
                </p:oleObj>
              </mc:Choice>
              <mc:Fallback>
                <p:oleObj r:id="rId15" imgW="7289800" imgH="927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72278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2745" name="Object 9">
            <a:extLst>
              <a:ext uri="{FF2B5EF4-FFF2-40B4-BE49-F238E27FC236}">
                <a16:creationId xmlns:a16="http://schemas.microsoft.com/office/drawing/2014/main" id="{5CBE1700-FCC3-446B-8FF5-5071C0C49FEF}"/>
              </a:ext>
            </a:extLst>
          </p:cNvPr>
          <p:cNvGraphicFramePr>
            <a:graphicFrameLocks noChangeAspect="1"/>
          </p:cNvGraphicFramePr>
          <p:nvPr/>
        </p:nvGraphicFramePr>
        <p:xfrm>
          <a:off x="498475" y="1217613"/>
          <a:ext cx="5729288" cy="927100"/>
        </p:xfrm>
        <a:graphic>
          <a:graphicData uri="http://schemas.openxmlformats.org/presentationml/2006/ole">
            <mc:AlternateContent xmlns:mc="http://schemas.openxmlformats.org/markup-compatibility/2006">
              <mc:Choice xmlns:v="urn:schemas-microsoft-com:vml" Requires="v">
                <p:oleObj spid="_x0000_s114712" r:id="rId16" imgW="5778500" imgH="927100" progId="Equation.3">
                  <p:embed/>
                </p:oleObj>
              </mc:Choice>
              <mc:Fallback>
                <p:oleObj r:id="rId16" imgW="5778500" imgH="927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75" y="1217613"/>
                        <a:ext cx="57292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2738"/>
                                        </p:tgtEl>
                                        <p:attrNameLst>
                                          <p:attrName>style.visibility</p:attrName>
                                        </p:attrNameLst>
                                      </p:cBhvr>
                                      <p:to>
                                        <p:strVal val="visible"/>
                                      </p:to>
                                    </p:set>
                                    <p:animEffect transition="in" filter="wipe(left)">
                                      <p:cBhvr>
                                        <p:cTn id="7" dur="500"/>
                                        <p:tgtEl>
                                          <p:spTgt spid="372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2739"/>
                                        </p:tgtEl>
                                        <p:attrNameLst>
                                          <p:attrName>style.visibility</p:attrName>
                                        </p:attrNameLst>
                                      </p:cBhvr>
                                      <p:to>
                                        <p:strVal val="visible"/>
                                      </p:to>
                                    </p:set>
                                    <p:animEffect transition="in" filter="wipe(left)">
                                      <p:cBhvr>
                                        <p:cTn id="12" dur="500"/>
                                        <p:tgtEl>
                                          <p:spTgt spid="372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2740"/>
                                        </p:tgtEl>
                                        <p:attrNameLst>
                                          <p:attrName>style.visibility</p:attrName>
                                        </p:attrNameLst>
                                      </p:cBhvr>
                                      <p:to>
                                        <p:strVal val="visible"/>
                                      </p:to>
                                    </p:set>
                                    <p:animEffect transition="in" filter="wipe(left)">
                                      <p:cBhvr>
                                        <p:cTn id="17" dur="500"/>
                                        <p:tgtEl>
                                          <p:spTgt spid="3727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2741"/>
                                        </p:tgtEl>
                                        <p:attrNameLst>
                                          <p:attrName>style.visibility</p:attrName>
                                        </p:attrNameLst>
                                      </p:cBhvr>
                                      <p:to>
                                        <p:strVal val="visible"/>
                                      </p:to>
                                    </p:set>
                                    <p:animEffect transition="in" filter="wipe(left)">
                                      <p:cBhvr>
                                        <p:cTn id="22" dur="500"/>
                                        <p:tgtEl>
                                          <p:spTgt spid="3727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2742"/>
                                        </p:tgtEl>
                                        <p:attrNameLst>
                                          <p:attrName>style.visibility</p:attrName>
                                        </p:attrNameLst>
                                      </p:cBhvr>
                                      <p:to>
                                        <p:strVal val="visible"/>
                                      </p:to>
                                    </p:set>
                                    <p:animEffect transition="in" filter="wipe(left)">
                                      <p:cBhvr>
                                        <p:cTn id="27" dur="500"/>
                                        <p:tgtEl>
                                          <p:spTgt spid="3727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2743"/>
                                        </p:tgtEl>
                                        <p:attrNameLst>
                                          <p:attrName>style.visibility</p:attrName>
                                        </p:attrNameLst>
                                      </p:cBhvr>
                                      <p:to>
                                        <p:strVal val="visible"/>
                                      </p:to>
                                    </p:set>
                                    <p:animEffect transition="in" filter="wipe(left)">
                                      <p:cBhvr>
                                        <p:cTn id="32" dur="500"/>
                                        <p:tgtEl>
                                          <p:spTgt spid="372743"/>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372744"/>
                                        </p:tgtEl>
                                        <p:attrNameLst>
                                          <p:attrName>style.visibility</p:attrName>
                                        </p:attrNameLst>
                                      </p:cBhvr>
                                      <p:to>
                                        <p:strVal val="visible"/>
                                      </p:to>
                                    </p:set>
                                    <p:animEffect transition="in" filter="wipe(left)">
                                      <p:cBhvr>
                                        <p:cTn id="36" dur="500"/>
                                        <p:tgtEl>
                                          <p:spTgt spid="3727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72745"/>
                                        </p:tgtEl>
                                        <p:attrNameLst>
                                          <p:attrName>style.visibility</p:attrName>
                                        </p:attrNameLst>
                                      </p:cBhvr>
                                      <p:to>
                                        <p:strVal val="visible"/>
                                      </p:to>
                                    </p:set>
                                    <p:animEffect transition="in" filter="wipe(left)">
                                      <p:cBhvr>
                                        <p:cTn id="41" dur="500"/>
                                        <p:tgtEl>
                                          <p:spTgt spid="3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FC93EDC0-DEF0-4A42-B93F-6F3700E2BDAE}"/>
              </a:ext>
            </a:extLst>
          </p:cNvPr>
          <p:cNvSpPr>
            <a:spLocks noChangeArrowheads="1"/>
          </p:cNvSpPr>
          <p:nvPr/>
        </p:nvSpPr>
        <p:spPr bwMode="auto">
          <a:xfrm>
            <a:off x="215900" y="188913"/>
            <a:ext cx="8459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zh-CN" sz="2800" b="1">
                <a:latin typeface="方正姚体" pitchFamily="2" charset="-122"/>
                <a:ea typeface="方正姚体" pitchFamily="2" charset="-122"/>
              </a:rPr>
              <a:t>三、利用数值积分求导</a:t>
            </a:r>
          </a:p>
        </p:txBody>
      </p:sp>
      <p:graphicFrame>
        <p:nvGraphicFramePr>
          <p:cNvPr id="373763" name="Object 3">
            <a:extLst>
              <a:ext uri="{FF2B5EF4-FFF2-40B4-BE49-F238E27FC236}">
                <a16:creationId xmlns:a16="http://schemas.microsoft.com/office/drawing/2014/main" id="{356B8270-F5C5-49BA-BF2B-44621213C864}"/>
              </a:ext>
            </a:extLst>
          </p:cNvPr>
          <p:cNvGraphicFramePr>
            <a:graphicFrameLocks noChangeAspect="1"/>
          </p:cNvGraphicFramePr>
          <p:nvPr/>
        </p:nvGraphicFramePr>
        <p:xfrm>
          <a:off x="107950" y="854075"/>
          <a:ext cx="9017000" cy="685800"/>
        </p:xfrm>
        <a:graphic>
          <a:graphicData uri="http://schemas.openxmlformats.org/presentationml/2006/ole">
            <mc:AlternateContent xmlns:mc="http://schemas.openxmlformats.org/markup-compatibility/2006">
              <mc:Choice xmlns:v="urn:schemas-microsoft-com:vml" Requires="v">
                <p:oleObj spid="_x0000_s115732" r:id="rId3" imgW="9017000" imgH="825500" progId="Equation.3">
                  <p:embed/>
                </p:oleObj>
              </mc:Choice>
              <mc:Fallback>
                <p:oleObj r:id="rId3" imgW="9017000" imgH="825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854075"/>
                        <a:ext cx="901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4" name="Object 4">
            <a:extLst>
              <a:ext uri="{FF2B5EF4-FFF2-40B4-BE49-F238E27FC236}">
                <a16:creationId xmlns:a16="http://schemas.microsoft.com/office/drawing/2014/main" id="{909A1542-D1B2-47E9-A406-98EB22A91053}"/>
              </a:ext>
            </a:extLst>
          </p:cNvPr>
          <p:cNvGraphicFramePr>
            <a:graphicFrameLocks noChangeAspect="1"/>
          </p:cNvGraphicFramePr>
          <p:nvPr/>
        </p:nvGraphicFramePr>
        <p:xfrm>
          <a:off x="457200" y="1484313"/>
          <a:ext cx="8686800" cy="685800"/>
        </p:xfrm>
        <a:graphic>
          <a:graphicData uri="http://schemas.openxmlformats.org/presentationml/2006/ole">
            <mc:AlternateContent xmlns:mc="http://schemas.openxmlformats.org/markup-compatibility/2006">
              <mc:Choice xmlns:v="urn:schemas-microsoft-com:vml" Requires="v">
                <p:oleObj spid="_x0000_s115733" r:id="rId5" imgW="8686800" imgH="685800" progId="Equation.3">
                  <p:embed/>
                </p:oleObj>
              </mc:Choice>
              <mc:Fallback>
                <p:oleObj r:id="rId5" imgW="8686800" imgH="685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484313"/>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5" name="Object 5">
            <a:extLst>
              <a:ext uri="{FF2B5EF4-FFF2-40B4-BE49-F238E27FC236}">
                <a16:creationId xmlns:a16="http://schemas.microsoft.com/office/drawing/2014/main" id="{78DA4845-8777-4617-9AC8-1E231189997F}"/>
              </a:ext>
            </a:extLst>
          </p:cNvPr>
          <p:cNvGraphicFramePr>
            <a:graphicFrameLocks noChangeAspect="1"/>
          </p:cNvGraphicFramePr>
          <p:nvPr/>
        </p:nvGraphicFramePr>
        <p:xfrm>
          <a:off x="179388" y="2276475"/>
          <a:ext cx="8559800" cy="939800"/>
        </p:xfrm>
        <a:graphic>
          <a:graphicData uri="http://schemas.openxmlformats.org/presentationml/2006/ole">
            <mc:AlternateContent xmlns:mc="http://schemas.openxmlformats.org/markup-compatibility/2006">
              <mc:Choice xmlns:v="urn:schemas-microsoft-com:vml" Requires="v">
                <p:oleObj spid="_x0000_s115734" r:id="rId7" imgW="8559800" imgH="939800" progId="Equation.3">
                  <p:embed/>
                </p:oleObj>
              </mc:Choice>
              <mc:Fallback>
                <p:oleObj r:id="rId7" imgW="8559800" imgH="939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2276475"/>
                        <a:ext cx="8559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6" name="Object 6">
            <a:extLst>
              <a:ext uri="{FF2B5EF4-FFF2-40B4-BE49-F238E27FC236}">
                <a16:creationId xmlns:a16="http://schemas.microsoft.com/office/drawing/2014/main" id="{C80D740E-EAF6-4FAC-928B-92EBCADB35D7}"/>
              </a:ext>
            </a:extLst>
          </p:cNvPr>
          <p:cNvGraphicFramePr>
            <a:graphicFrameLocks noChangeAspect="1"/>
          </p:cNvGraphicFramePr>
          <p:nvPr/>
        </p:nvGraphicFramePr>
        <p:xfrm>
          <a:off x="1042988" y="4149725"/>
          <a:ext cx="7454900" cy="825500"/>
        </p:xfrm>
        <a:graphic>
          <a:graphicData uri="http://schemas.openxmlformats.org/presentationml/2006/ole">
            <mc:AlternateContent xmlns:mc="http://schemas.openxmlformats.org/markup-compatibility/2006">
              <mc:Choice xmlns:v="urn:schemas-microsoft-com:vml" Requires="v">
                <p:oleObj spid="_x0000_s115735" r:id="rId9" imgW="7454900" imgH="825500" progId="Equation.3">
                  <p:embed/>
                </p:oleObj>
              </mc:Choice>
              <mc:Fallback>
                <p:oleObj r:id="rId9" imgW="7454900" imgH="825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149725"/>
                        <a:ext cx="7454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7" name="Object 7">
            <a:extLst>
              <a:ext uri="{FF2B5EF4-FFF2-40B4-BE49-F238E27FC236}">
                <a16:creationId xmlns:a16="http://schemas.microsoft.com/office/drawing/2014/main" id="{109338B5-644E-4791-89AA-332C00DF65E0}"/>
              </a:ext>
            </a:extLst>
          </p:cNvPr>
          <p:cNvGraphicFramePr>
            <a:graphicFrameLocks noChangeAspect="1"/>
          </p:cNvGraphicFramePr>
          <p:nvPr/>
        </p:nvGraphicFramePr>
        <p:xfrm>
          <a:off x="1785938" y="2819400"/>
          <a:ext cx="1600200" cy="393700"/>
        </p:xfrm>
        <a:graphic>
          <a:graphicData uri="http://schemas.openxmlformats.org/presentationml/2006/ole">
            <mc:AlternateContent xmlns:mc="http://schemas.openxmlformats.org/markup-compatibility/2006">
              <mc:Choice xmlns:v="urn:schemas-microsoft-com:vml" Requires="v">
                <p:oleObj spid="_x0000_s115736" r:id="rId11" imgW="1600200" imgH="393700" progId="Equation.3">
                  <p:embed/>
                </p:oleObj>
              </mc:Choice>
              <mc:Fallback>
                <p:oleObj r:id="rId11" imgW="1600200" imgH="3937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38" y="2819400"/>
                        <a:ext cx="160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8" name="Object 8">
            <a:extLst>
              <a:ext uri="{FF2B5EF4-FFF2-40B4-BE49-F238E27FC236}">
                <a16:creationId xmlns:a16="http://schemas.microsoft.com/office/drawing/2014/main" id="{CA68924C-F374-4917-9CB8-AB52D1EED8B6}"/>
              </a:ext>
            </a:extLst>
          </p:cNvPr>
          <p:cNvGraphicFramePr>
            <a:graphicFrameLocks noChangeAspect="1"/>
          </p:cNvGraphicFramePr>
          <p:nvPr/>
        </p:nvGraphicFramePr>
        <p:xfrm>
          <a:off x="587375" y="2995613"/>
          <a:ext cx="8448675" cy="927100"/>
        </p:xfrm>
        <a:graphic>
          <a:graphicData uri="http://schemas.openxmlformats.org/presentationml/2006/ole">
            <mc:AlternateContent xmlns:mc="http://schemas.openxmlformats.org/markup-compatibility/2006">
              <mc:Choice xmlns:v="urn:schemas-microsoft-com:vml" Requires="v">
                <p:oleObj spid="_x0000_s115737" r:id="rId13" imgW="8864600" imgH="927100" progId="Equation.3">
                  <p:embed/>
                </p:oleObj>
              </mc:Choice>
              <mc:Fallback>
                <p:oleObj r:id="rId13" imgW="8864600" imgH="9271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7375" y="2995613"/>
                        <a:ext cx="844867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69" name="Object 9">
            <a:extLst>
              <a:ext uri="{FF2B5EF4-FFF2-40B4-BE49-F238E27FC236}">
                <a16:creationId xmlns:a16="http://schemas.microsoft.com/office/drawing/2014/main" id="{E288A952-3606-48FA-B457-AFDF789F0561}"/>
              </a:ext>
            </a:extLst>
          </p:cNvPr>
          <p:cNvGraphicFramePr>
            <a:graphicFrameLocks noChangeAspect="1"/>
          </p:cNvGraphicFramePr>
          <p:nvPr/>
        </p:nvGraphicFramePr>
        <p:xfrm>
          <a:off x="228600" y="5013325"/>
          <a:ext cx="5422900" cy="431800"/>
        </p:xfrm>
        <a:graphic>
          <a:graphicData uri="http://schemas.openxmlformats.org/presentationml/2006/ole">
            <mc:AlternateContent xmlns:mc="http://schemas.openxmlformats.org/markup-compatibility/2006">
              <mc:Choice xmlns:v="urn:schemas-microsoft-com:vml" Requires="v">
                <p:oleObj spid="_x0000_s115738" r:id="rId15" imgW="5420547" imgH="431613" progId="Equation.3">
                  <p:embed/>
                </p:oleObj>
              </mc:Choice>
              <mc:Fallback>
                <p:oleObj r:id="rId15" imgW="5420547" imgH="431613"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013325"/>
                        <a:ext cx="5422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70" name="Object 10">
            <a:extLst>
              <a:ext uri="{FF2B5EF4-FFF2-40B4-BE49-F238E27FC236}">
                <a16:creationId xmlns:a16="http://schemas.microsoft.com/office/drawing/2014/main" id="{DC1D091B-9A43-4583-9B0E-11F54FFFA5E8}"/>
              </a:ext>
            </a:extLst>
          </p:cNvPr>
          <p:cNvGraphicFramePr>
            <a:graphicFrameLocks noChangeAspect="1"/>
          </p:cNvGraphicFramePr>
          <p:nvPr/>
        </p:nvGraphicFramePr>
        <p:xfrm>
          <a:off x="198438" y="3860800"/>
          <a:ext cx="2501900" cy="393700"/>
        </p:xfrm>
        <a:graphic>
          <a:graphicData uri="http://schemas.openxmlformats.org/presentationml/2006/ole">
            <mc:AlternateContent xmlns:mc="http://schemas.openxmlformats.org/markup-compatibility/2006">
              <mc:Choice xmlns:v="urn:schemas-microsoft-com:vml" Requires="v">
                <p:oleObj spid="_x0000_s115739" r:id="rId17" imgW="2501900" imgH="393700" progId="Equation.3">
                  <p:embed/>
                </p:oleObj>
              </mc:Choice>
              <mc:Fallback>
                <p:oleObj r:id="rId17" imgW="2501900" imgH="3937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438" y="3860800"/>
                        <a:ext cx="2501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3771" name="Object 11">
            <a:extLst>
              <a:ext uri="{FF2B5EF4-FFF2-40B4-BE49-F238E27FC236}">
                <a16:creationId xmlns:a16="http://schemas.microsoft.com/office/drawing/2014/main" id="{3D6BE049-DFB3-43A3-BC3B-C58D44FBC585}"/>
              </a:ext>
            </a:extLst>
          </p:cNvPr>
          <p:cNvGraphicFramePr>
            <a:graphicFrameLocks noChangeAspect="1"/>
          </p:cNvGraphicFramePr>
          <p:nvPr/>
        </p:nvGraphicFramePr>
        <p:xfrm>
          <a:off x="1835150" y="5445125"/>
          <a:ext cx="5638800" cy="825500"/>
        </p:xfrm>
        <a:graphic>
          <a:graphicData uri="http://schemas.openxmlformats.org/presentationml/2006/ole">
            <mc:AlternateContent xmlns:mc="http://schemas.openxmlformats.org/markup-compatibility/2006">
              <mc:Choice xmlns:v="urn:schemas-microsoft-com:vml" Requires="v">
                <p:oleObj spid="_x0000_s115740" r:id="rId19" imgW="5638800" imgH="825500" progId="Equation.3">
                  <p:embed/>
                </p:oleObj>
              </mc:Choice>
              <mc:Fallback>
                <p:oleObj r:id="rId19" imgW="5638800" imgH="8255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445125"/>
                        <a:ext cx="5638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wipe(left)">
                                      <p:cBhvr>
                                        <p:cTn id="7" dur="500"/>
                                        <p:tgtEl>
                                          <p:spTgt spid="373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3763"/>
                                        </p:tgtEl>
                                        <p:attrNameLst>
                                          <p:attrName>style.visibility</p:attrName>
                                        </p:attrNameLst>
                                      </p:cBhvr>
                                      <p:to>
                                        <p:strVal val="visible"/>
                                      </p:to>
                                    </p:set>
                                    <p:animEffect transition="in" filter="wipe(left)">
                                      <p:cBhvr>
                                        <p:cTn id="12" dur="500"/>
                                        <p:tgtEl>
                                          <p:spTgt spid="37376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73764"/>
                                        </p:tgtEl>
                                        <p:attrNameLst>
                                          <p:attrName>style.visibility</p:attrName>
                                        </p:attrNameLst>
                                      </p:cBhvr>
                                      <p:to>
                                        <p:strVal val="visible"/>
                                      </p:to>
                                    </p:set>
                                    <p:animEffect transition="in" filter="wipe(left)">
                                      <p:cBhvr>
                                        <p:cTn id="16" dur="500"/>
                                        <p:tgtEl>
                                          <p:spTgt spid="3737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73765"/>
                                        </p:tgtEl>
                                        <p:attrNameLst>
                                          <p:attrName>style.visibility</p:attrName>
                                        </p:attrNameLst>
                                      </p:cBhvr>
                                      <p:to>
                                        <p:strVal val="visible"/>
                                      </p:to>
                                    </p:set>
                                    <p:animEffect transition="in" filter="wipe(left)">
                                      <p:cBhvr>
                                        <p:cTn id="21" dur="500"/>
                                        <p:tgtEl>
                                          <p:spTgt spid="3737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3767"/>
                                        </p:tgtEl>
                                        <p:attrNameLst>
                                          <p:attrName>style.visibility</p:attrName>
                                        </p:attrNameLst>
                                      </p:cBhvr>
                                      <p:to>
                                        <p:strVal val="visible"/>
                                      </p:to>
                                    </p:set>
                                    <p:animEffect transition="in" filter="wipe(left)">
                                      <p:cBhvr>
                                        <p:cTn id="26" dur="500"/>
                                        <p:tgtEl>
                                          <p:spTgt spid="373767"/>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373768"/>
                                        </p:tgtEl>
                                        <p:attrNameLst>
                                          <p:attrName>style.visibility</p:attrName>
                                        </p:attrNameLst>
                                      </p:cBhvr>
                                      <p:to>
                                        <p:strVal val="visible"/>
                                      </p:to>
                                    </p:set>
                                    <p:animEffect transition="in" filter="wipe(left)">
                                      <p:cBhvr>
                                        <p:cTn id="30" dur="500"/>
                                        <p:tgtEl>
                                          <p:spTgt spid="3737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73770"/>
                                        </p:tgtEl>
                                        <p:attrNameLst>
                                          <p:attrName>style.visibility</p:attrName>
                                        </p:attrNameLst>
                                      </p:cBhvr>
                                      <p:to>
                                        <p:strVal val="visible"/>
                                      </p:to>
                                    </p:set>
                                    <p:animEffect transition="in" filter="wipe(left)">
                                      <p:cBhvr>
                                        <p:cTn id="35" dur="500"/>
                                        <p:tgtEl>
                                          <p:spTgt spid="373770"/>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373766"/>
                                        </p:tgtEl>
                                        <p:attrNameLst>
                                          <p:attrName>style.visibility</p:attrName>
                                        </p:attrNameLst>
                                      </p:cBhvr>
                                      <p:to>
                                        <p:strVal val="visible"/>
                                      </p:to>
                                    </p:set>
                                    <p:animEffect transition="in" filter="wipe(left)">
                                      <p:cBhvr>
                                        <p:cTn id="39" dur="500"/>
                                        <p:tgtEl>
                                          <p:spTgt spid="3737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73769"/>
                                        </p:tgtEl>
                                        <p:attrNameLst>
                                          <p:attrName>style.visibility</p:attrName>
                                        </p:attrNameLst>
                                      </p:cBhvr>
                                      <p:to>
                                        <p:strVal val="visible"/>
                                      </p:to>
                                    </p:set>
                                    <p:animEffect transition="in" filter="wipe(left)">
                                      <p:cBhvr>
                                        <p:cTn id="44" dur="500"/>
                                        <p:tgtEl>
                                          <p:spTgt spid="373769"/>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373771"/>
                                        </p:tgtEl>
                                        <p:attrNameLst>
                                          <p:attrName>style.visibility</p:attrName>
                                        </p:attrNameLst>
                                      </p:cBhvr>
                                      <p:to>
                                        <p:strVal val="visible"/>
                                      </p:to>
                                    </p:set>
                                    <p:animEffect transition="in" filter="wipe(left)">
                                      <p:cBhvr>
                                        <p:cTn id="48" dur="500"/>
                                        <p:tgtEl>
                                          <p:spTgt spid="373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786" name="Object 2">
            <a:extLst>
              <a:ext uri="{FF2B5EF4-FFF2-40B4-BE49-F238E27FC236}">
                <a16:creationId xmlns:a16="http://schemas.microsoft.com/office/drawing/2014/main" id="{DC84EB8C-78A3-4A53-8D8C-ADABE13C3629}"/>
              </a:ext>
            </a:extLst>
          </p:cNvPr>
          <p:cNvGraphicFramePr>
            <a:graphicFrameLocks noChangeAspect="1"/>
          </p:cNvGraphicFramePr>
          <p:nvPr/>
        </p:nvGraphicFramePr>
        <p:xfrm>
          <a:off x="257175" y="404813"/>
          <a:ext cx="8801100" cy="1917700"/>
        </p:xfrm>
        <a:graphic>
          <a:graphicData uri="http://schemas.openxmlformats.org/presentationml/2006/ole">
            <mc:AlternateContent xmlns:mc="http://schemas.openxmlformats.org/markup-compatibility/2006">
              <mc:Choice xmlns:v="urn:schemas-microsoft-com:vml" Requires="v">
                <p:oleObj spid="_x0000_s116745" r:id="rId3" imgW="8801100" imgH="1917700" progId="Equation.3">
                  <p:embed/>
                </p:oleObj>
              </mc:Choice>
              <mc:Fallback>
                <p:oleObj r:id="rId3" imgW="8801100" imgH="1917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404813"/>
                        <a:ext cx="88011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4787" name="Object 3">
            <a:extLst>
              <a:ext uri="{FF2B5EF4-FFF2-40B4-BE49-F238E27FC236}">
                <a16:creationId xmlns:a16="http://schemas.microsoft.com/office/drawing/2014/main" id="{B0C83470-BAB4-4A54-9416-1E9BAFF54214}"/>
              </a:ext>
            </a:extLst>
          </p:cNvPr>
          <p:cNvGraphicFramePr>
            <a:graphicFrameLocks noChangeAspect="1"/>
          </p:cNvGraphicFramePr>
          <p:nvPr/>
        </p:nvGraphicFramePr>
        <p:xfrm>
          <a:off x="257175" y="2203450"/>
          <a:ext cx="6908800" cy="711200"/>
        </p:xfrm>
        <a:graphic>
          <a:graphicData uri="http://schemas.openxmlformats.org/presentationml/2006/ole">
            <mc:AlternateContent xmlns:mc="http://schemas.openxmlformats.org/markup-compatibility/2006">
              <mc:Choice xmlns:v="urn:schemas-microsoft-com:vml" Requires="v">
                <p:oleObj spid="_x0000_s116746" r:id="rId5" imgW="6905803" imgH="710891" progId="Equation.3">
                  <p:embed/>
                </p:oleObj>
              </mc:Choice>
              <mc:Fallback>
                <p:oleObj r:id="rId5" imgW="6905803" imgH="7108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 y="2203450"/>
                        <a:ext cx="6908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4788" name="Object 4">
            <a:extLst>
              <a:ext uri="{FF2B5EF4-FFF2-40B4-BE49-F238E27FC236}">
                <a16:creationId xmlns:a16="http://schemas.microsoft.com/office/drawing/2014/main" id="{B490930B-63B4-4B1B-89FA-AD908A452A0F}"/>
              </a:ext>
            </a:extLst>
          </p:cNvPr>
          <p:cNvGraphicFramePr>
            <a:graphicFrameLocks noChangeAspect="1"/>
          </p:cNvGraphicFramePr>
          <p:nvPr/>
        </p:nvGraphicFramePr>
        <p:xfrm>
          <a:off x="460375" y="2914650"/>
          <a:ext cx="8432800" cy="825500"/>
        </p:xfrm>
        <a:graphic>
          <a:graphicData uri="http://schemas.openxmlformats.org/presentationml/2006/ole">
            <mc:AlternateContent xmlns:mc="http://schemas.openxmlformats.org/markup-compatibility/2006">
              <mc:Choice xmlns:v="urn:schemas-microsoft-com:vml" Requires="v">
                <p:oleObj spid="_x0000_s116747" r:id="rId7" imgW="8432800" imgH="825500" progId="Equation.3">
                  <p:embed/>
                </p:oleObj>
              </mc:Choice>
              <mc:Fallback>
                <p:oleObj r:id="rId7" imgW="8432800" imgH="8255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14650"/>
                        <a:ext cx="8432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4789" name="Object 5">
            <a:extLst>
              <a:ext uri="{FF2B5EF4-FFF2-40B4-BE49-F238E27FC236}">
                <a16:creationId xmlns:a16="http://schemas.microsoft.com/office/drawing/2014/main" id="{78219BA5-F3F2-461B-AC79-7CE9040A388C}"/>
              </a:ext>
            </a:extLst>
          </p:cNvPr>
          <p:cNvGraphicFramePr>
            <a:graphicFrameLocks noChangeAspect="1"/>
          </p:cNvGraphicFramePr>
          <p:nvPr/>
        </p:nvGraphicFramePr>
        <p:xfrm>
          <a:off x="577850" y="3860800"/>
          <a:ext cx="8386763" cy="2743200"/>
        </p:xfrm>
        <a:graphic>
          <a:graphicData uri="http://schemas.openxmlformats.org/presentationml/2006/ole">
            <mc:AlternateContent xmlns:mc="http://schemas.openxmlformats.org/markup-compatibility/2006">
              <mc:Choice xmlns:v="urn:schemas-microsoft-com:vml" Requires="v">
                <p:oleObj spid="_x0000_s116748" r:id="rId9" imgW="8750300" imgH="2743200" progId="Equation.3">
                  <p:embed/>
                </p:oleObj>
              </mc:Choice>
              <mc:Fallback>
                <p:oleObj r:id="rId9" imgW="8750300" imgH="274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850" y="3860800"/>
                        <a:ext cx="83867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4786"/>
                                        </p:tgtEl>
                                        <p:attrNameLst>
                                          <p:attrName>style.visibility</p:attrName>
                                        </p:attrNameLst>
                                      </p:cBhvr>
                                      <p:to>
                                        <p:strVal val="visible"/>
                                      </p:to>
                                    </p:set>
                                    <p:animEffect transition="in" filter="wipe(left)">
                                      <p:cBhvr>
                                        <p:cTn id="7" dur="500"/>
                                        <p:tgtEl>
                                          <p:spTgt spid="374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4787"/>
                                        </p:tgtEl>
                                        <p:attrNameLst>
                                          <p:attrName>style.visibility</p:attrName>
                                        </p:attrNameLst>
                                      </p:cBhvr>
                                      <p:to>
                                        <p:strVal val="visible"/>
                                      </p:to>
                                    </p:set>
                                    <p:animEffect transition="in" filter="wipe(left)">
                                      <p:cBhvr>
                                        <p:cTn id="12" dur="500"/>
                                        <p:tgtEl>
                                          <p:spTgt spid="374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4788"/>
                                        </p:tgtEl>
                                        <p:attrNameLst>
                                          <p:attrName>style.visibility</p:attrName>
                                        </p:attrNameLst>
                                      </p:cBhvr>
                                      <p:to>
                                        <p:strVal val="visible"/>
                                      </p:to>
                                    </p:set>
                                    <p:animEffect transition="in" filter="wipe(left)">
                                      <p:cBhvr>
                                        <p:cTn id="17" dur="500"/>
                                        <p:tgtEl>
                                          <p:spTgt spid="374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4789"/>
                                        </p:tgtEl>
                                        <p:attrNameLst>
                                          <p:attrName>style.visibility</p:attrName>
                                        </p:attrNameLst>
                                      </p:cBhvr>
                                      <p:to>
                                        <p:strVal val="visible"/>
                                      </p:to>
                                    </p:set>
                                    <p:animEffect transition="in" filter="wipe(left)">
                                      <p:cBhvr>
                                        <p:cTn id="22" dur="500"/>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810" name="Object 2">
            <a:extLst>
              <a:ext uri="{FF2B5EF4-FFF2-40B4-BE49-F238E27FC236}">
                <a16:creationId xmlns:a16="http://schemas.microsoft.com/office/drawing/2014/main" id="{09EFE662-9B1B-4C37-A771-0A9A1577DB13}"/>
              </a:ext>
            </a:extLst>
          </p:cNvPr>
          <p:cNvGraphicFramePr>
            <a:graphicFrameLocks noChangeAspect="1"/>
          </p:cNvGraphicFramePr>
          <p:nvPr/>
        </p:nvGraphicFramePr>
        <p:xfrm>
          <a:off x="227013" y="260350"/>
          <a:ext cx="8737600" cy="825500"/>
        </p:xfrm>
        <a:graphic>
          <a:graphicData uri="http://schemas.openxmlformats.org/presentationml/2006/ole">
            <mc:AlternateContent xmlns:mc="http://schemas.openxmlformats.org/markup-compatibility/2006">
              <mc:Choice xmlns:v="urn:schemas-microsoft-com:vml" Requires="v">
                <p:oleObj spid="_x0000_s117769" r:id="rId3" imgW="8737600" imgH="825500" progId="Equation.3">
                  <p:embed/>
                </p:oleObj>
              </mc:Choice>
              <mc:Fallback>
                <p:oleObj r:id="rId3" imgW="8737600" imgH="825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260350"/>
                        <a:ext cx="8737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5811" name="Object 3">
            <a:extLst>
              <a:ext uri="{FF2B5EF4-FFF2-40B4-BE49-F238E27FC236}">
                <a16:creationId xmlns:a16="http://schemas.microsoft.com/office/drawing/2014/main" id="{89B1B942-D8FA-456D-9A52-B11E6C0EF842}"/>
              </a:ext>
            </a:extLst>
          </p:cNvPr>
          <p:cNvGraphicFramePr>
            <a:graphicFrameLocks noChangeAspect="1"/>
          </p:cNvGraphicFramePr>
          <p:nvPr/>
        </p:nvGraphicFramePr>
        <p:xfrm>
          <a:off x="628650" y="1419225"/>
          <a:ext cx="8483600" cy="2743200"/>
        </p:xfrm>
        <a:graphic>
          <a:graphicData uri="http://schemas.openxmlformats.org/presentationml/2006/ole">
            <mc:AlternateContent xmlns:mc="http://schemas.openxmlformats.org/markup-compatibility/2006">
              <mc:Choice xmlns:v="urn:schemas-microsoft-com:vml" Requires="v">
                <p:oleObj spid="_x0000_s117770" r:id="rId5" imgW="8851900" imgH="2743200" progId="Equation.3">
                  <p:embed/>
                </p:oleObj>
              </mc:Choice>
              <mc:Fallback>
                <p:oleObj r:id="rId5" imgW="8851900" imgH="274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1419225"/>
                        <a:ext cx="848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5812" name="Object 4">
            <a:extLst>
              <a:ext uri="{FF2B5EF4-FFF2-40B4-BE49-F238E27FC236}">
                <a16:creationId xmlns:a16="http://schemas.microsoft.com/office/drawing/2014/main" id="{2AA5E6FB-B91E-41DB-940A-15A1C0EAD245}"/>
              </a:ext>
            </a:extLst>
          </p:cNvPr>
          <p:cNvGraphicFramePr>
            <a:graphicFrameLocks noChangeAspect="1"/>
          </p:cNvGraphicFramePr>
          <p:nvPr/>
        </p:nvGraphicFramePr>
        <p:xfrm>
          <a:off x="233363" y="4440238"/>
          <a:ext cx="4216400" cy="431800"/>
        </p:xfrm>
        <a:graphic>
          <a:graphicData uri="http://schemas.openxmlformats.org/presentationml/2006/ole">
            <mc:AlternateContent xmlns:mc="http://schemas.openxmlformats.org/markup-compatibility/2006">
              <mc:Choice xmlns:v="urn:schemas-microsoft-com:vml" Requires="v">
                <p:oleObj spid="_x0000_s117771" r:id="rId7" imgW="4214571" imgH="431613" progId="Equation.3">
                  <p:embed/>
                </p:oleObj>
              </mc:Choice>
              <mc:Fallback>
                <p:oleObj r:id="rId7" imgW="4214571" imgH="43161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363" y="4440238"/>
                        <a:ext cx="421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5813" name="Object 5">
            <a:extLst>
              <a:ext uri="{FF2B5EF4-FFF2-40B4-BE49-F238E27FC236}">
                <a16:creationId xmlns:a16="http://schemas.microsoft.com/office/drawing/2014/main" id="{B62D2B50-D706-4935-BA8A-B353F9D4ED37}"/>
              </a:ext>
            </a:extLst>
          </p:cNvPr>
          <p:cNvGraphicFramePr>
            <a:graphicFrameLocks noChangeAspect="1"/>
          </p:cNvGraphicFramePr>
          <p:nvPr/>
        </p:nvGraphicFramePr>
        <p:xfrm>
          <a:off x="201613" y="5300663"/>
          <a:ext cx="8496300" cy="990600"/>
        </p:xfrm>
        <a:graphic>
          <a:graphicData uri="http://schemas.openxmlformats.org/presentationml/2006/ole">
            <mc:AlternateContent xmlns:mc="http://schemas.openxmlformats.org/markup-compatibility/2006">
              <mc:Choice xmlns:v="urn:schemas-microsoft-com:vml" Requires="v">
                <p:oleObj spid="_x0000_s117772" r:id="rId9" imgW="8492614" imgH="990170" progId="Equation.3">
                  <p:embed/>
                </p:oleObj>
              </mc:Choice>
              <mc:Fallback>
                <p:oleObj r:id="rId9" imgW="8492614" imgH="99017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13" y="5300663"/>
                        <a:ext cx="849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wipe(left)">
                                      <p:cBhvr>
                                        <p:cTn id="7" dur="500"/>
                                        <p:tgtEl>
                                          <p:spTgt spid="37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wipe(left)">
                                      <p:cBhvr>
                                        <p:cTn id="12" dur="500"/>
                                        <p:tgtEl>
                                          <p:spTgt spid="375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5812"/>
                                        </p:tgtEl>
                                        <p:attrNameLst>
                                          <p:attrName>style.visibility</p:attrName>
                                        </p:attrNameLst>
                                      </p:cBhvr>
                                      <p:to>
                                        <p:strVal val="visible"/>
                                      </p:to>
                                    </p:set>
                                    <p:animEffect transition="in" filter="wipe(left)">
                                      <p:cBhvr>
                                        <p:cTn id="17" dur="500"/>
                                        <p:tgtEl>
                                          <p:spTgt spid="375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5813"/>
                                        </p:tgtEl>
                                        <p:attrNameLst>
                                          <p:attrName>style.visibility</p:attrName>
                                        </p:attrNameLst>
                                      </p:cBhvr>
                                      <p:to>
                                        <p:strVal val="visible"/>
                                      </p:to>
                                    </p:set>
                                    <p:animEffect transition="in" filter="wipe(left)">
                                      <p:cBhvr>
                                        <p:cTn id="22" dur="500"/>
                                        <p:tgtEl>
                                          <p:spTgt spid="37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B0594409-6110-425B-8355-F2CEA979DE09}"/>
              </a:ext>
            </a:extLst>
          </p:cNvPr>
          <p:cNvSpPr>
            <a:spLocks noChangeArrowheads="1"/>
          </p:cNvSpPr>
          <p:nvPr/>
        </p:nvSpPr>
        <p:spPr bwMode="auto">
          <a:xfrm>
            <a:off x="215900" y="188913"/>
            <a:ext cx="8459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zh-CN" sz="2800" b="1">
                <a:latin typeface="方正姚体" pitchFamily="2" charset="-122"/>
                <a:ea typeface="方正姚体" pitchFamily="2" charset="-122"/>
              </a:rPr>
              <a:t>四、利用三次样条求导</a:t>
            </a:r>
          </a:p>
        </p:txBody>
      </p:sp>
      <p:graphicFrame>
        <p:nvGraphicFramePr>
          <p:cNvPr id="376835" name="Object 3">
            <a:extLst>
              <a:ext uri="{FF2B5EF4-FFF2-40B4-BE49-F238E27FC236}">
                <a16:creationId xmlns:a16="http://schemas.microsoft.com/office/drawing/2014/main" id="{CF84CE32-2016-47F7-862F-33E38D222451}"/>
              </a:ext>
            </a:extLst>
          </p:cNvPr>
          <p:cNvGraphicFramePr>
            <a:graphicFrameLocks noChangeAspect="1"/>
          </p:cNvGraphicFramePr>
          <p:nvPr/>
        </p:nvGraphicFramePr>
        <p:xfrm>
          <a:off x="323850" y="909638"/>
          <a:ext cx="4216400" cy="431800"/>
        </p:xfrm>
        <a:graphic>
          <a:graphicData uri="http://schemas.openxmlformats.org/presentationml/2006/ole">
            <mc:AlternateContent xmlns:mc="http://schemas.openxmlformats.org/markup-compatibility/2006">
              <mc:Choice xmlns:v="urn:schemas-microsoft-com:vml" Requires="v">
                <p:oleObj spid="_x0000_s118798" r:id="rId3" imgW="4214571" imgH="431613" progId="Equation.3">
                  <p:embed/>
                </p:oleObj>
              </mc:Choice>
              <mc:Fallback>
                <p:oleObj r:id="rId3" imgW="4214571"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09638"/>
                        <a:ext cx="4216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6836" name="Object 4">
            <a:extLst>
              <a:ext uri="{FF2B5EF4-FFF2-40B4-BE49-F238E27FC236}">
                <a16:creationId xmlns:a16="http://schemas.microsoft.com/office/drawing/2014/main" id="{083F1A28-8BA1-4A79-85D8-52E5D0C4753E}"/>
              </a:ext>
            </a:extLst>
          </p:cNvPr>
          <p:cNvGraphicFramePr>
            <a:graphicFrameLocks noChangeAspect="1"/>
          </p:cNvGraphicFramePr>
          <p:nvPr/>
        </p:nvGraphicFramePr>
        <p:xfrm>
          <a:off x="827088" y="1409700"/>
          <a:ext cx="7188200" cy="723900"/>
        </p:xfrm>
        <a:graphic>
          <a:graphicData uri="http://schemas.openxmlformats.org/presentationml/2006/ole">
            <mc:AlternateContent xmlns:mc="http://schemas.openxmlformats.org/markup-compatibility/2006">
              <mc:Choice xmlns:v="urn:schemas-microsoft-com:vml" Requires="v">
                <p:oleObj spid="_x0000_s118799" r:id="rId5" imgW="7185081" imgH="723586" progId="Equation.3">
                  <p:embed/>
                </p:oleObj>
              </mc:Choice>
              <mc:Fallback>
                <p:oleObj r:id="rId5" imgW="7185081" imgH="72358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409700"/>
                        <a:ext cx="7188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6837" name="Object 5">
            <a:extLst>
              <a:ext uri="{FF2B5EF4-FFF2-40B4-BE49-F238E27FC236}">
                <a16:creationId xmlns:a16="http://schemas.microsoft.com/office/drawing/2014/main" id="{157CA8C8-8197-4BB2-9978-220F8AE3C3DD}"/>
              </a:ext>
            </a:extLst>
          </p:cNvPr>
          <p:cNvGraphicFramePr>
            <a:graphicFrameLocks noChangeAspect="1"/>
          </p:cNvGraphicFramePr>
          <p:nvPr/>
        </p:nvGraphicFramePr>
        <p:xfrm>
          <a:off x="1042988" y="2159000"/>
          <a:ext cx="6492875" cy="982663"/>
        </p:xfrm>
        <a:graphic>
          <a:graphicData uri="http://schemas.openxmlformats.org/presentationml/2006/ole">
            <mc:AlternateContent xmlns:mc="http://schemas.openxmlformats.org/markup-compatibility/2006">
              <mc:Choice xmlns:v="urn:schemas-microsoft-com:vml" Requires="v">
                <p:oleObj spid="_x0000_s118800" r:id="rId7" imgW="7493000" imgH="1028700" progId="Equation.3">
                  <p:embed/>
                </p:oleObj>
              </mc:Choice>
              <mc:Fallback>
                <p:oleObj r:id="rId7" imgW="7493000" imgH="1028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59000"/>
                        <a:ext cx="6492875"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6838" name="Object 6">
            <a:extLst>
              <a:ext uri="{FF2B5EF4-FFF2-40B4-BE49-F238E27FC236}">
                <a16:creationId xmlns:a16="http://schemas.microsoft.com/office/drawing/2014/main" id="{801F826B-DD6E-4210-B256-0558605B54F3}"/>
              </a:ext>
            </a:extLst>
          </p:cNvPr>
          <p:cNvGraphicFramePr>
            <a:graphicFrameLocks noChangeAspect="1"/>
          </p:cNvGraphicFramePr>
          <p:nvPr/>
        </p:nvGraphicFramePr>
        <p:xfrm>
          <a:off x="1763713" y="3140075"/>
          <a:ext cx="1749425" cy="460375"/>
        </p:xfrm>
        <a:graphic>
          <a:graphicData uri="http://schemas.openxmlformats.org/presentationml/2006/ole">
            <mc:AlternateContent xmlns:mc="http://schemas.openxmlformats.org/markup-compatibility/2006">
              <mc:Choice xmlns:v="urn:schemas-microsoft-com:vml" Requires="v">
                <p:oleObj spid="_x0000_s118801" r:id="rId9" imgW="2019300" imgH="482600" progId="Equation.3">
                  <p:embed/>
                </p:oleObj>
              </mc:Choice>
              <mc:Fallback>
                <p:oleObj r:id="rId9" imgW="2019300" imgH="482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3140075"/>
                        <a:ext cx="1749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6839" name="Object 7">
            <a:extLst>
              <a:ext uri="{FF2B5EF4-FFF2-40B4-BE49-F238E27FC236}">
                <a16:creationId xmlns:a16="http://schemas.microsoft.com/office/drawing/2014/main" id="{ED905FA8-EDA7-4D0D-92BD-D9C0556B77ED}"/>
              </a:ext>
            </a:extLst>
          </p:cNvPr>
          <p:cNvGraphicFramePr>
            <a:graphicFrameLocks noChangeAspect="1"/>
          </p:cNvGraphicFramePr>
          <p:nvPr/>
        </p:nvGraphicFramePr>
        <p:xfrm>
          <a:off x="1403350" y="3716338"/>
          <a:ext cx="4013200" cy="825500"/>
        </p:xfrm>
        <a:graphic>
          <a:graphicData uri="http://schemas.openxmlformats.org/presentationml/2006/ole">
            <mc:AlternateContent xmlns:mc="http://schemas.openxmlformats.org/markup-compatibility/2006">
              <mc:Choice xmlns:v="urn:schemas-microsoft-com:vml" Requires="v">
                <p:oleObj spid="_x0000_s118802" r:id="rId11" imgW="4013200" imgH="825500" progId="Equation.3">
                  <p:embed/>
                </p:oleObj>
              </mc:Choice>
              <mc:Fallback>
                <p:oleObj r:id="rId11" imgW="4013200" imgH="825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716338"/>
                        <a:ext cx="4013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6840" name="Object 8">
            <a:extLst>
              <a:ext uri="{FF2B5EF4-FFF2-40B4-BE49-F238E27FC236}">
                <a16:creationId xmlns:a16="http://schemas.microsoft.com/office/drawing/2014/main" id="{214445FB-7157-4EB0-AE5B-694931D94203}"/>
              </a:ext>
            </a:extLst>
          </p:cNvPr>
          <p:cNvGraphicFramePr>
            <a:graphicFrameLocks noChangeAspect="1"/>
          </p:cNvGraphicFramePr>
          <p:nvPr/>
        </p:nvGraphicFramePr>
        <p:xfrm>
          <a:off x="1416050" y="4619625"/>
          <a:ext cx="3898900" cy="825500"/>
        </p:xfrm>
        <a:graphic>
          <a:graphicData uri="http://schemas.openxmlformats.org/presentationml/2006/ole">
            <mc:AlternateContent xmlns:mc="http://schemas.openxmlformats.org/markup-compatibility/2006">
              <mc:Choice xmlns:v="urn:schemas-microsoft-com:vml" Requires="v">
                <p:oleObj spid="_x0000_s118803" r:id="rId13" imgW="3898900" imgH="825500" progId="Equation.3">
                  <p:embed/>
                </p:oleObj>
              </mc:Choice>
              <mc:Fallback>
                <p:oleObj r:id="rId13" imgW="3898900" imgH="8255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6050" y="4619625"/>
                        <a:ext cx="38989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wipe(left)">
                                      <p:cBhvr>
                                        <p:cTn id="7" dur="500"/>
                                        <p:tgtEl>
                                          <p:spTgt spid="376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6835"/>
                                        </p:tgtEl>
                                        <p:attrNameLst>
                                          <p:attrName>style.visibility</p:attrName>
                                        </p:attrNameLst>
                                      </p:cBhvr>
                                      <p:to>
                                        <p:strVal val="visible"/>
                                      </p:to>
                                    </p:set>
                                    <p:animEffect transition="in" filter="wipe(left)">
                                      <p:cBhvr>
                                        <p:cTn id="12" dur="500"/>
                                        <p:tgtEl>
                                          <p:spTgt spid="376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wipe(left)">
                                      <p:cBhvr>
                                        <p:cTn id="17" dur="500"/>
                                        <p:tgtEl>
                                          <p:spTgt spid="376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6837"/>
                                        </p:tgtEl>
                                        <p:attrNameLst>
                                          <p:attrName>style.visibility</p:attrName>
                                        </p:attrNameLst>
                                      </p:cBhvr>
                                      <p:to>
                                        <p:strVal val="visible"/>
                                      </p:to>
                                    </p:set>
                                    <p:animEffect transition="in" filter="wipe(left)">
                                      <p:cBhvr>
                                        <p:cTn id="22" dur="500"/>
                                        <p:tgtEl>
                                          <p:spTgt spid="376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6838"/>
                                        </p:tgtEl>
                                        <p:attrNameLst>
                                          <p:attrName>style.visibility</p:attrName>
                                        </p:attrNameLst>
                                      </p:cBhvr>
                                      <p:to>
                                        <p:strVal val="visible"/>
                                      </p:to>
                                    </p:set>
                                    <p:animEffect transition="in" filter="wipe(left)">
                                      <p:cBhvr>
                                        <p:cTn id="27" dur="500"/>
                                        <p:tgtEl>
                                          <p:spTgt spid="376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6839"/>
                                        </p:tgtEl>
                                        <p:attrNameLst>
                                          <p:attrName>style.visibility</p:attrName>
                                        </p:attrNameLst>
                                      </p:cBhvr>
                                      <p:to>
                                        <p:strVal val="visible"/>
                                      </p:to>
                                    </p:set>
                                    <p:animEffect transition="in" filter="wipe(left)">
                                      <p:cBhvr>
                                        <p:cTn id="32" dur="500"/>
                                        <p:tgtEl>
                                          <p:spTgt spid="376839"/>
                                        </p:tgtEl>
                                      </p:cBhvr>
                                    </p:animEffect>
                                  </p:childTnLst>
                                </p:cTn>
                              </p:par>
                              <p:par>
                                <p:cTn id="33" presetID="22" presetClass="entr" presetSubtype="8" fill="hold" nodeType="withEffect">
                                  <p:stCondLst>
                                    <p:cond delay="0"/>
                                  </p:stCondLst>
                                  <p:childTnLst>
                                    <p:set>
                                      <p:cBhvr>
                                        <p:cTn id="34" dur="1" fill="hold">
                                          <p:stCondLst>
                                            <p:cond delay="0"/>
                                          </p:stCondLst>
                                        </p:cTn>
                                        <p:tgtEl>
                                          <p:spTgt spid="376840"/>
                                        </p:tgtEl>
                                        <p:attrNameLst>
                                          <p:attrName>style.visibility</p:attrName>
                                        </p:attrNameLst>
                                      </p:cBhvr>
                                      <p:to>
                                        <p:strVal val="visible"/>
                                      </p:to>
                                    </p:set>
                                    <p:animEffect transition="in" filter="wipe(left)">
                                      <p:cBhvr>
                                        <p:cTn id="35" dur="500"/>
                                        <p:tgtEl>
                                          <p:spTgt spid="37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E6BFBB37-E127-44BD-9839-76CF07E1DB4F}"/>
              </a:ext>
            </a:extLst>
          </p:cNvPr>
          <p:cNvSpPr>
            <a:spLocks noChangeArrowheads="1"/>
          </p:cNvSpPr>
          <p:nvPr/>
        </p:nvSpPr>
        <p:spPr bwMode="auto">
          <a:xfrm>
            <a:off x="215900" y="188913"/>
            <a:ext cx="8459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zh-CN" sz="2800" b="1">
                <a:latin typeface="方正姚体" pitchFamily="2" charset="-122"/>
                <a:ea typeface="方正姚体" pitchFamily="2" charset="-122"/>
              </a:rPr>
              <a:t>五、利用外推方法求数值微分</a:t>
            </a:r>
          </a:p>
        </p:txBody>
      </p:sp>
      <p:graphicFrame>
        <p:nvGraphicFramePr>
          <p:cNvPr id="377859" name="Object 3">
            <a:extLst>
              <a:ext uri="{FF2B5EF4-FFF2-40B4-BE49-F238E27FC236}">
                <a16:creationId xmlns:a16="http://schemas.microsoft.com/office/drawing/2014/main" id="{93ACCD5C-7A8E-418F-96E2-79B2FE7BF272}"/>
              </a:ext>
            </a:extLst>
          </p:cNvPr>
          <p:cNvGraphicFramePr>
            <a:graphicFrameLocks noChangeAspect="1"/>
          </p:cNvGraphicFramePr>
          <p:nvPr/>
        </p:nvGraphicFramePr>
        <p:xfrm>
          <a:off x="323850" y="874713"/>
          <a:ext cx="6604000" cy="825500"/>
        </p:xfrm>
        <a:graphic>
          <a:graphicData uri="http://schemas.openxmlformats.org/presentationml/2006/ole">
            <mc:AlternateContent xmlns:mc="http://schemas.openxmlformats.org/markup-compatibility/2006">
              <mc:Choice xmlns:v="urn:schemas-microsoft-com:vml" Requires="v">
                <p:oleObj spid="_x0000_s119820" r:id="rId3" imgW="6604000" imgH="825500" progId="Equation.3">
                  <p:embed/>
                </p:oleObj>
              </mc:Choice>
              <mc:Fallback>
                <p:oleObj r:id="rId3" imgW="6604000" imgH="825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74713"/>
                        <a:ext cx="660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7860" name="Object 4">
            <a:extLst>
              <a:ext uri="{FF2B5EF4-FFF2-40B4-BE49-F238E27FC236}">
                <a16:creationId xmlns:a16="http://schemas.microsoft.com/office/drawing/2014/main" id="{DD60B93B-0FAC-4844-AAC5-5DB4EB4F4031}"/>
              </a:ext>
            </a:extLst>
          </p:cNvPr>
          <p:cNvGraphicFramePr>
            <a:graphicFrameLocks noChangeAspect="1"/>
          </p:cNvGraphicFramePr>
          <p:nvPr/>
        </p:nvGraphicFramePr>
        <p:xfrm>
          <a:off x="371475" y="1700213"/>
          <a:ext cx="8521700" cy="1092200"/>
        </p:xfrm>
        <a:graphic>
          <a:graphicData uri="http://schemas.openxmlformats.org/presentationml/2006/ole">
            <mc:AlternateContent xmlns:mc="http://schemas.openxmlformats.org/markup-compatibility/2006">
              <mc:Choice xmlns:v="urn:schemas-microsoft-com:vml" Requires="v">
                <p:oleObj spid="_x0000_s119821" r:id="rId5" imgW="8518003" imgH="1091726" progId="Equation.3">
                  <p:embed/>
                </p:oleObj>
              </mc:Choice>
              <mc:Fallback>
                <p:oleObj r:id="rId5" imgW="8518003" imgH="109172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 y="1700213"/>
                        <a:ext cx="85217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7861" name="Object 5">
            <a:extLst>
              <a:ext uri="{FF2B5EF4-FFF2-40B4-BE49-F238E27FC236}">
                <a16:creationId xmlns:a16="http://schemas.microsoft.com/office/drawing/2014/main" id="{5D0A60D7-9DCE-43CA-863D-15557B8036C2}"/>
              </a:ext>
            </a:extLst>
          </p:cNvPr>
          <p:cNvGraphicFramePr>
            <a:graphicFrameLocks noChangeAspect="1"/>
          </p:cNvGraphicFramePr>
          <p:nvPr/>
        </p:nvGraphicFramePr>
        <p:xfrm>
          <a:off x="1042988" y="2781300"/>
          <a:ext cx="6997700" cy="1219200"/>
        </p:xfrm>
        <a:graphic>
          <a:graphicData uri="http://schemas.openxmlformats.org/presentationml/2006/ole">
            <mc:AlternateContent xmlns:mc="http://schemas.openxmlformats.org/markup-compatibility/2006">
              <mc:Choice xmlns:v="urn:schemas-microsoft-com:vml" Requires="v">
                <p:oleObj spid="_x0000_s119822" r:id="rId7" imgW="6997700" imgH="1219200" progId="Equation.3">
                  <p:embed/>
                </p:oleObj>
              </mc:Choice>
              <mc:Fallback>
                <p:oleObj r:id="rId7" imgW="6997700" imgH="1219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781300"/>
                        <a:ext cx="6997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7862" name="Object 6">
            <a:extLst>
              <a:ext uri="{FF2B5EF4-FFF2-40B4-BE49-F238E27FC236}">
                <a16:creationId xmlns:a16="http://schemas.microsoft.com/office/drawing/2014/main" id="{3C279264-6282-473A-9C79-1E1259D91801}"/>
              </a:ext>
            </a:extLst>
          </p:cNvPr>
          <p:cNvGraphicFramePr>
            <a:graphicFrameLocks noChangeAspect="1"/>
          </p:cNvGraphicFramePr>
          <p:nvPr/>
        </p:nvGraphicFramePr>
        <p:xfrm>
          <a:off x="1111250" y="4230688"/>
          <a:ext cx="7924800" cy="2222500"/>
        </p:xfrm>
        <a:graphic>
          <a:graphicData uri="http://schemas.openxmlformats.org/presentationml/2006/ole">
            <mc:AlternateContent xmlns:mc="http://schemas.openxmlformats.org/markup-compatibility/2006">
              <mc:Choice xmlns:v="urn:schemas-microsoft-com:vml" Requires="v">
                <p:oleObj spid="_x0000_s119823" r:id="rId9" imgW="7924800" imgH="2222500" progId="Equation.3">
                  <p:embed/>
                </p:oleObj>
              </mc:Choice>
              <mc:Fallback>
                <p:oleObj r:id="rId9" imgW="7924800" imgH="2222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250" y="4230688"/>
                        <a:ext cx="7924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7863" name="Object 7">
            <a:extLst>
              <a:ext uri="{FF2B5EF4-FFF2-40B4-BE49-F238E27FC236}">
                <a16:creationId xmlns:a16="http://schemas.microsoft.com/office/drawing/2014/main" id="{34289594-DC09-4575-8A4A-5A3749C0C63F}"/>
              </a:ext>
            </a:extLst>
          </p:cNvPr>
          <p:cNvGraphicFramePr>
            <a:graphicFrameLocks noChangeAspect="1"/>
          </p:cNvGraphicFramePr>
          <p:nvPr/>
        </p:nvGraphicFramePr>
        <p:xfrm>
          <a:off x="5399088" y="6026150"/>
          <a:ext cx="1625600" cy="381000"/>
        </p:xfrm>
        <a:graphic>
          <a:graphicData uri="http://schemas.openxmlformats.org/presentationml/2006/ole">
            <mc:AlternateContent xmlns:mc="http://schemas.openxmlformats.org/markup-compatibility/2006">
              <mc:Choice xmlns:v="urn:schemas-microsoft-com:vml" Requires="v">
                <p:oleObj spid="_x0000_s119824" r:id="rId11" imgW="1625600" imgH="381000" progId="Equation.3">
                  <p:embed/>
                </p:oleObj>
              </mc:Choice>
              <mc:Fallback>
                <p:oleObj r:id="rId11" imgW="1625600" imgH="3810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9088" y="6026150"/>
                        <a:ext cx="162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7858"/>
                                        </p:tgtEl>
                                        <p:attrNameLst>
                                          <p:attrName>style.visibility</p:attrName>
                                        </p:attrNameLst>
                                      </p:cBhvr>
                                      <p:to>
                                        <p:strVal val="visible"/>
                                      </p:to>
                                    </p:set>
                                    <p:animEffect transition="in" filter="wipe(left)">
                                      <p:cBhvr>
                                        <p:cTn id="7" dur="500"/>
                                        <p:tgtEl>
                                          <p:spTgt spid="377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7859"/>
                                        </p:tgtEl>
                                        <p:attrNameLst>
                                          <p:attrName>style.visibility</p:attrName>
                                        </p:attrNameLst>
                                      </p:cBhvr>
                                      <p:to>
                                        <p:strVal val="visible"/>
                                      </p:to>
                                    </p:set>
                                    <p:animEffect transition="in" filter="wipe(left)">
                                      <p:cBhvr>
                                        <p:cTn id="12" dur="500"/>
                                        <p:tgtEl>
                                          <p:spTgt spid="377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7860"/>
                                        </p:tgtEl>
                                        <p:attrNameLst>
                                          <p:attrName>style.visibility</p:attrName>
                                        </p:attrNameLst>
                                      </p:cBhvr>
                                      <p:to>
                                        <p:strVal val="visible"/>
                                      </p:to>
                                    </p:set>
                                    <p:animEffect transition="in" filter="wipe(left)">
                                      <p:cBhvr>
                                        <p:cTn id="17" dur="500"/>
                                        <p:tgtEl>
                                          <p:spTgt spid="377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7861"/>
                                        </p:tgtEl>
                                        <p:attrNameLst>
                                          <p:attrName>style.visibility</p:attrName>
                                        </p:attrNameLst>
                                      </p:cBhvr>
                                      <p:to>
                                        <p:strVal val="visible"/>
                                      </p:to>
                                    </p:set>
                                    <p:animEffect transition="in" filter="wipe(left)">
                                      <p:cBhvr>
                                        <p:cTn id="22" dur="500"/>
                                        <p:tgtEl>
                                          <p:spTgt spid="3778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7862"/>
                                        </p:tgtEl>
                                        <p:attrNameLst>
                                          <p:attrName>style.visibility</p:attrName>
                                        </p:attrNameLst>
                                      </p:cBhvr>
                                      <p:to>
                                        <p:strVal val="visible"/>
                                      </p:to>
                                    </p:set>
                                    <p:animEffect transition="in" filter="wipe(left)">
                                      <p:cBhvr>
                                        <p:cTn id="27" dur="500"/>
                                        <p:tgtEl>
                                          <p:spTgt spid="3778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7863"/>
                                        </p:tgtEl>
                                        <p:attrNameLst>
                                          <p:attrName>style.visibility</p:attrName>
                                        </p:attrNameLst>
                                      </p:cBhvr>
                                      <p:to>
                                        <p:strVal val="visible"/>
                                      </p:to>
                                    </p:set>
                                    <p:animEffect transition="in" filter="wipe(left)">
                                      <p:cBhvr>
                                        <p:cTn id="32" dur="500"/>
                                        <p:tgtEl>
                                          <p:spTgt spid="37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82" name="Object 2">
            <a:extLst>
              <a:ext uri="{FF2B5EF4-FFF2-40B4-BE49-F238E27FC236}">
                <a16:creationId xmlns:a16="http://schemas.microsoft.com/office/drawing/2014/main" id="{4312C736-AFA4-4009-B00B-2B1F5116E14E}"/>
              </a:ext>
            </a:extLst>
          </p:cNvPr>
          <p:cNvGraphicFramePr>
            <a:graphicFrameLocks noChangeAspect="1"/>
          </p:cNvGraphicFramePr>
          <p:nvPr/>
        </p:nvGraphicFramePr>
        <p:xfrm>
          <a:off x="1763713" y="549275"/>
          <a:ext cx="4000500" cy="533400"/>
        </p:xfrm>
        <a:graphic>
          <a:graphicData uri="http://schemas.openxmlformats.org/presentationml/2006/ole">
            <mc:AlternateContent xmlns:mc="http://schemas.openxmlformats.org/markup-compatibility/2006">
              <mc:Choice xmlns:v="urn:schemas-microsoft-com:vml" Requires="v">
                <p:oleObj spid="_x0000_s120837" r:id="rId3" imgW="3998764" imgH="533169" progId="Equation.3">
                  <p:embed/>
                </p:oleObj>
              </mc:Choice>
              <mc:Fallback>
                <p:oleObj r:id="rId3" imgW="3998764" imgH="53316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549275"/>
                        <a:ext cx="4000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883" name="Object 3">
            <a:extLst>
              <a:ext uri="{FF2B5EF4-FFF2-40B4-BE49-F238E27FC236}">
                <a16:creationId xmlns:a16="http://schemas.microsoft.com/office/drawing/2014/main" id="{0AF93577-C7EC-4B35-8B92-80FAF7B356AE}"/>
              </a:ext>
            </a:extLst>
          </p:cNvPr>
          <p:cNvGraphicFramePr>
            <a:graphicFrameLocks noChangeAspect="1"/>
          </p:cNvGraphicFramePr>
          <p:nvPr/>
        </p:nvGraphicFramePr>
        <p:xfrm>
          <a:off x="323850" y="1268413"/>
          <a:ext cx="7010400" cy="520700"/>
        </p:xfrm>
        <a:graphic>
          <a:graphicData uri="http://schemas.openxmlformats.org/presentationml/2006/ole">
            <mc:AlternateContent xmlns:mc="http://schemas.openxmlformats.org/markup-compatibility/2006">
              <mc:Choice xmlns:v="urn:schemas-microsoft-com:vml" Requires="v">
                <p:oleObj spid="_x0000_s120838" r:id="rId5" imgW="7007359" imgH="520474" progId="Equation.3">
                  <p:embed/>
                </p:oleObj>
              </mc:Choice>
              <mc:Fallback>
                <p:oleObj r:id="rId5" imgW="7007359" imgH="52047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268413"/>
                        <a:ext cx="7010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wipe(left)">
                                      <p:cBhvr>
                                        <p:cTn id="7" dur="500"/>
                                        <p:tgtEl>
                                          <p:spTgt spid="3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883"/>
                                        </p:tgtEl>
                                        <p:attrNameLst>
                                          <p:attrName>style.visibility</p:attrName>
                                        </p:attrNameLst>
                                      </p:cBhvr>
                                      <p:to>
                                        <p:strVal val="visible"/>
                                      </p:to>
                                    </p:set>
                                    <p:animEffect transition="in" filter="wipe(left)">
                                      <p:cBhvr>
                                        <p:cTn id="12" dur="500"/>
                                        <p:tgtEl>
                                          <p:spTgt spid="37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3">
            <a:extLst>
              <a:ext uri="{FF2B5EF4-FFF2-40B4-BE49-F238E27FC236}">
                <a16:creationId xmlns:a16="http://schemas.microsoft.com/office/drawing/2014/main" id="{94BD7DA7-2FE6-4980-B499-E027DFD1F701}"/>
              </a:ext>
            </a:extLst>
          </p:cNvPr>
          <p:cNvSpPr>
            <a:spLocks noChangeArrowheads="1"/>
          </p:cNvSpPr>
          <p:nvPr/>
        </p:nvSpPr>
        <p:spPr bwMode="auto">
          <a:xfrm>
            <a:off x="4371975"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21858" name="Picture 2">
            <a:extLst>
              <a:ext uri="{FF2B5EF4-FFF2-40B4-BE49-F238E27FC236}">
                <a16:creationId xmlns:a16="http://schemas.microsoft.com/office/drawing/2014/main" id="{6D226DF8-3D62-4AD6-B5FA-794A6B094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0787"/>
          <a:stretch>
            <a:fillRect/>
          </a:stretch>
        </p:blipFill>
        <p:spPr bwMode="auto">
          <a:xfrm>
            <a:off x="2209800" y="228600"/>
            <a:ext cx="762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Text Box 4">
            <a:extLst>
              <a:ext uri="{FF2B5EF4-FFF2-40B4-BE49-F238E27FC236}">
                <a16:creationId xmlns:a16="http://schemas.microsoft.com/office/drawing/2014/main" id="{EB547D94-1A3F-4F8F-BDF7-4956DF7F46F2}"/>
              </a:ext>
            </a:extLst>
          </p:cNvPr>
          <p:cNvSpPr txBox="1">
            <a:spLocks noChangeArrowheads="1"/>
          </p:cNvSpPr>
          <p:nvPr/>
        </p:nvSpPr>
        <p:spPr bwMode="auto">
          <a:xfrm>
            <a:off x="3200400" y="2286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3200" b="1">
                <a:latin typeface="宋体" panose="02010600030101010101" pitchFamily="2" charset="-122"/>
                <a:ea typeface="黑体" panose="02010609060101010101" pitchFamily="49" charset="-122"/>
              </a:rPr>
              <a:t>本章小结</a:t>
            </a:r>
            <a:endParaRPr lang="zh-CN" altLang="en-US" sz="3200" b="1">
              <a:ea typeface="黑体" panose="02010609060101010101" pitchFamily="49" charset="-122"/>
            </a:endParaRPr>
          </a:p>
        </p:txBody>
      </p:sp>
      <p:sp>
        <p:nvSpPr>
          <p:cNvPr id="121860" name="Text Box 5">
            <a:extLst>
              <a:ext uri="{FF2B5EF4-FFF2-40B4-BE49-F238E27FC236}">
                <a16:creationId xmlns:a16="http://schemas.microsoft.com/office/drawing/2014/main" id="{C8B73322-BA14-498F-A378-2A06318F07FE}"/>
              </a:ext>
            </a:extLst>
          </p:cNvPr>
          <p:cNvSpPr txBox="1">
            <a:spLocks noChangeArrowheads="1"/>
          </p:cNvSpPr>
          <p:nvPr/>
        </p:nvSpPr>
        <p:spPr bwMode="auto">
          <a:xfrm>
            <a:off x="381000" y="838200"/>
            <a:ext cx="84582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2800" b="1">
                <a:latin typeface="宋体" panose="02010600030101010101" pitchFamily="2" charset="-122"/>
                <a:ea typeface="黑体" panose="02010609060101010101" pitchFamily="49" charset="-122"/>
              </a:rPr>
              <a:t>    </a:t>
            </a:r>
            <a:r>
              <a:rPr lang="zh-CN" altLang="en-US" sz="2800" b="1">
                <a:latin typeface="楷体" panose="02010609060101010101" pitchFamily="49" charset="-122"/>
                <a:ea typeface="楷体" panose="02010609060101010101" pitchFamily="49" charset="-122"/>
              </a:rPr>
              <a:t>本章介绍了积分的数值计算方法，其基本原理主要是逼近论，即设法构造某个简单函数</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近似表示</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，然后对</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求积或求导得到</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的积分。基于插值原理，推导了数值积分的基本公式。</a:t>
            </a:r>
            <a:br>
              <a:rPr lang="zh-CN" altLang="en-US" sz="2800" b="1">
                <a:latin typeface="楷体" panose="02010609060101010101" pitchFamily="49" charset="-122"/>
                <a:ea typeface="楷体" panose="02010609060101010101" pitchFamily="49" charset="-122"/>
              </a:rPr>
            </a:br>
            <a:r>
              <a:rPr lang="zh-CN" altLang="en-US" sz="2800" b="1">
                <a:latin typeface="楷体" panose="02010609060101010101" pitchFamily="49" charset="-122"/>
                <a:ea typeface="楷体" panose="02010609060101010101" pitchFamily="49" charset="-122"/>
              </a:rPr>
              <a:t>   插值型求积公式介绍了牛顿─柯特斯公式和高斯公式两类。前者取等距节点，算法简单而容易编制程序。但是，由于在</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时出现了负系数，从而影响稳定性和收敛性。因此实用的只是低阶公式。解决长区间与低阶公式的矛盾是使用复化求积公式， </a:t>
            </a:r>
          </a:p>
        </p:txBody>
      </p:sp>
      <p:graphicFrame>
        <p:nvGraphicFramePr>
          <p:cNvPr id="121861" name="对象 1">
            <a:extLst>
              <a:ext uri="{FF2B5EF4-FFF2-40B4-BE49-F238E27FC236}">
                <a16:creationId xmlns:a16="http://schemas.microsoft.com/office/drawing/2014/main" id="{CDA8C556-0149-4EEC-9411-9E4B8F802129}"/>
              </a:ext>
            </a:extLst>
          </p:cNvPr>
          <p:cNvGraphicFramePr>
            <a:graphicFrameLocks noChangeAspect="1"/>
          </p:cNvGraphicFramePr>
          <p:nvPr/>
        </p:nvGraphicFramePr>
        <p:xfrm>
          <a:off x="827088" y="2060575"/>
          <a:ext cx="649287" cy="511175"/>
        </p:xfrm>
        <a:graphic>
          <a:graphicData uri="http://schemas.openxmlformats.org/presentationml/2006/ole">
            <mc:AlternateContent xmlns:mc="http://schemas.openxmlformats.org/markup-compatibility/2006">
              <mc:Choice xmlns:v="urn:schemas-microsoft-com:vml" Requires="v">
                <p:oleObj spid="_x0000_s121871" r:id="rId4" imgW="342751" imgH="203112" progId="Equation.DSMT4">
                  <p:embed/>
                </p:oleObj>
              </mc:Choice>
              <mc:Fallback>
                <p:oleObj r:id="rId4" imgW="342751" imgH="203112"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060575"/>
                        <a:ext cx="6492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2" name="对象 6">
            <a:extLst>
              <a:ext uri="{FF2B5EF4-FFF2-40B4-BE49-F238E27FC236}">
                <a16:creationId xmlns:a16="http://schemas.microsoft.com/office/drawing/2014/main" id="{98AC678C-44AE-4A77-97C6-71CE19E0857C}"/>
              </a:ext>
            </a:extLst>
          </p:cNvPr>
          <p:cNvGraphicFramePr>
            <a:graphicFrameLocks noChangeAspect="1"/>
          </p:cNvGraphicFramePr>
          <p:nvPr/>
        </p:nvGraphicFramePr>
        <p:xfrm>
          <a:off x="2971800" y="2060575"/>
          <a:ext cx="720725" cy="439738"/>
        </p:xfrm>
        <a:graphic>
          <a:graphicData uri="http://schemas.openxmlformats.org/presentationml/2006/ole">
            <mc:AlternateContent xmlns:mc="http://schemas.openxmlformats.org/markup-compatibility/2006">
              <mc:Choice xmlns:v="urn:schemas-microsoft-com:vml" Requires="v">
                <p:oleObj spid="_x0000_s121872" r:id="rId6" imgW="330057" imgH="203112" progId="Equation.DSMT4">
                  <p:embed/>
                </p:oleObj>
              </mc:Choice>
              <mc:Fallback>
                <p:oleObj r:id="rId6" imgW="330057" imgH="203112"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060575"/>
                        <a:ext cx="7207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3" name="对象 7">
            <a:extLst>
              <a:ext uri="{FF2B5EF4-FFF2-40B4-BE49-F238E27FC236}">
                <a16:creationId xmlns:a16="http://schemas.microsoft.com/office/drawing/2014/main" id="{0FEFC23C-068A-42F0-BCCC-D4EE020AE82F}"/>
              </a:ext>
            </a:extLst>
          </p:cNvPr>
          <p:cNvGraphicFramePr>
            <a:graphicFrameLocks noChangeAspect="1"/>
          </p:cNvGraphicFramePr>
          <p:nvPr/>
        </p:nvGraphicFramePr>
        <p:xfrm>
          <a:off x="6588125" y="1557338"/>
          <a:ext cx="720725" cy="438150"/>
        </p:xfrm>
        <a:graphic>
          <a:graphicData uri="http://schemas.openxmlformats.org/presentationml/2006/ole">
            <mc:AlternateContent xmlns:mc="http://schemas.openxmlformats.org/markup-compatibility/2006">
              <mc:Choice xmlns:v="urn:schemas-microsoft-com:vml" Requires="v">
                <p:oleObj spid="_x0000_s121873" r:id="rId8" imgW="330057" imgH="203112" progId="Equation.DSMT4">
                  <p:embed/>
                </p:oleObj>
              </mc:Choice>
              <mc:Fallback>
                <p:oleObj r:id="rId8" imgW="330057" imgH="203112" progId="Equation.DSMT4">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125" y="1557338"/>
                        <a:ext cx="72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4" name="对象 8">
            <a:extLst>
              <a:ext uri="{FF2B5EF4-FFF2-40B4-BE49-F238E27FC236}">
                <a16:creationId xmlns:a16="http://schemas.microsoft.com/office/drawing/2014/main" id="{3DC7C80B-335C-45AA-AF72-D23E06B7FC43}"/>
              </a:ext>
            </a:extLst>
          </p:cNvPr>
          <p:cNvGraphicFramePr>
            <a:graphicFrameLocks noChangeAspect="1"/>
          </p:cNvGraphicFramePr>
          <p:nvPr/>
        </p:nvGraphicFramePr>
        <p:xfrm>
          <a:off x="6264275" y="2027238"/>
          <a:ext cx="647700" cy="509587"/>
        </p:xfrm>
        <a:graphic>
          <a:graphicData uri="http://schemas.openxmlformats.org/presentationml/2006/ole">
            <mc:AlternateContent xmlns:mc="http://schemas.openxmlformats.org/markup-compatibility/2006">
              <mc:Choice xmlns:v="urn:schemas-microsoft-com:vml" Requires="v">
                <p:oleObj spid="_x0000_s121874" r:id="rId9" imgW="342751" imgH="203112" progId="Equation.DSMT4">
                  <p:embed/>
                </p:oleObj>
              </mc:Choice>
              <mc:Fallback>
                <p:oleObj r:id="rId9" imgW="342751" imgH="203112" progId="Equation.DSMT4">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2027238"/>
                        <a:ext cx="6477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5" name="对象 2">
            <a:extLst>
              <a:ext uri="{FF2B5EF4-FFF2-40B4-BE49-F238E27FC236}">
                <a16:creationId xmlns:a16="http://schemas.microsoft.com/office/drawing/2014/main" id="{1ACD7474-E835-45F4-94C9-DBDE01CE1862}"/>
              </a:ext>
            </a:extLst>
          </p:cNvPr>
          <p:cNvGraphicFramePr>
            <a:graphicFrameLocks noChangeAspect="1"/>
          </p:cNvGraphicFramePr>
          <p:nvPr/>
        </p:nvGraphicFramePr>
        <p:xfrm>
          <a:off x="3348038" y="4292600"/>
          <a:ext cx="808037" cy="419100"/>
        </p:xfrm>
        <a:graphic>
          <a:graphicData uri="http://schemas.openxmlformats.org/presentationml/2006/ole">
            <mc:AlternateContent xmlns:mc="http://schemas.openxmlformats.org/markup-compatibility/2006">
              <mc:Choice xmlns:v="urn:schemas-microsoft-com:vml" Requires="v">
                <p:oleObj spid="_x0000_s121875" r:id="rId10" imgW="342603" imgH="177646" progId="Equation.DSMT4">
                  <p:embed/>
                </p:oleObj>
              </mc:Choice>
              <mc:Fallback>
                <p:oleObj r:id="rId10" imgW="342603" imgH="177646"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8038" y="4292600"/>
                        <a:ext cx="80803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a:extLst>
              <a:ext uri="{FF2B5EF4-FFF2-40B4-BE49-F238E27FC236}">
                <a16:creationId xmlns:a16="http://schemas.microsoft.com/office/drawing/2014/main" id="{924EA6E4-95E7-45EE-83A6-5D903B7DC23B}"/>
              </a:ext>
            </a:extLst>
          </p:cNvPr>
          <p:cNvSpPr>
            <a:spLocks noChangeArrowheads="1"/>
          </p:cNvSpPr>
          <p:nvPr/>
        </p:nvSpPr>
        <p:spPr bwMode="auto">
          <a:xfrm>
            <a:off x="324326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338" name="Object 2">
            <a:extLst>
              <a:ext uri="{FF2B5EF4-FFF2-40B4-BE49-F238E27FC236}">
                <a16:creationId xmlns:a16="http://schemas.microsoft.com/office/drawing/2014/main" id="{1B31BB55-4E57-4453-85B9-EE91B73B2EC6}"/>
              </a:ext>
            </a:extLst>
          </p:cNvPr>
          <p:cNvGraphicFramePr>
            <a:graphicFrameLocks noChangeAspect="1"/>
          </p:cNvGraphicFramePr>
          <p:nvPr/>
        </p:nvGraphicFramePr>
        <p:xfrm>
          <a:off x="381000" y="381000"/>
          <a:ext cx="8077200" cy="1828800"/>
        </p:xfrm>
        <a:graphic>
          <a:graphicData uri="http://schemas.openxmlformats.org/presentationml/2006/ole">
            <mc:AlternateContent xmlns:mc="http://schemas.openxmlformats.org/markup-compatibility/2006">
              <mc:Choice xmlns:v="urn:schemas-microsoft-com:vml" Requires="v">
                <p:oleObj spid="_x0000_s14354" r:id="rId3" imgW="2654300" imgH="889000" progId="Equation.3">
                  <p:embed/>
                </p:oleObj>
              </mc:Choice>
              <mc:Fallback>
                <p:oleObj r:id="rId3" imgW="2654300" imgH="889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1000"/>
                        <a:ext cx="807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39" name="Rectangle 5">
            <a:extLst>
              <a:ext uri="{FF2B5EF4-FFF2-40B4-BE49-F238E27FC236}">
                <a16:creationId xmlns:a16="http://schemas.microsoft.com/office/drawing/2014/main" id="{63648D55-B1C9-466F-B50A-CD17872A3575}"/>
              </a:ext>
            </a:extLst>
          </p:cNvPr>
          <p:cNvSpPr>
            <a:spLocks noChangeArrowheads="1"/>
          </p:cNvSpPr>
          <p:nvPr/>
        </p:nvSpPr>
        <p:spPr bwMode="auto">
          <a:xfrm>
            <a:off x="3424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340" name="Object 4">
            <a:extLst>
              <a:ext uri="{FF2B5EF4-FFF2-40B4-BE49-F238E27FC236}">
                <a16:creationId xmlns:a16="http://schemas.microsoft.com/office/drawing/2014/main" id="{98175A74-9439-436C-A504-405C58962D2B}"/>
              </a:ext>
            </a:extLst>
          </p:cNvPr>
          <p:cNvGraphicFramePr>
            <a:graphicFrameLocks noChangeAspect="1"/>
          </p:cNvGraphicFramePr>
          <p:nvPr/>
        </p:nvGraphicFramePr>
        <p:xfrm>
          <a:off x="1752600" y="2362200"/>
          <a:ext cx="5867400" cy="966788"/>
        </p:xfrm>
        <a:graphic>
          <a:graphicData uri="http://schemas.openxmlformats.org/presentationml/2006/ole">
            <mc:AlternateContent xmlns:mc="http://schemas.openxmlformats.org/markup-compatibility/2006">
              <mc:Choice xmlns:v="urn:schemas-microsoft-com:vml" Requires="v">
                <p:oleObj spid="_x0000_s14355" r:id="rId5" imgW="2298700" imgH="431800" progId="Equation.3">
                  <p:embed/>
                </p:oleObj>
              </mc:Choice>
              <mc:Fallback>
                <p:oleObj r:id="rId5" imgW="22987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362200"/>
                        <a:ext cx="58674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1" name="Text Box 6">
            <a:extLst>
              <a:ext uri="{FF2B5EF4-FFF2-40B4-BE49-F238E27FC236}">
                <a16:creationId xmlns:a16="http://schemas.microsoft.com/office/drawing/2014/main" id="{1273A26F-70FE-4ACE-B576-638C5AF93C8F}"/>
              </a:ext>
            </a:extLst>
          </p:cNvPr>
          <p:cNvSpPr txBox="1">
            <a:spLocks noChangeArrowheads="1"/>
          </p:cNvSpPr>
          <p:nvPr/>
        </p:nvSpPr>
        <p:spPr bwMode="auto">
          <a:xfrm>
            <a:off x="533400" y="25908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其中</a:t>
            </a:r>
            <a:r>
              <a:rPr lang="zh-CN" altLang="en-US"/>
              <a:t> </a:t>
            </a:r>
          </a:p>
        </p:txBody>
      </p:sp>
      <p:sp>
        <p:nvSpPr>
          <p:cNvPr id="14342" name="Text Box 7">
            <a:extLst>
              <a:ext uri="{FF2B5EF4-FFF2-40B4-BE49-F238E27FC236}">
                <a16:creationId xmlns:a16="http://schemas.microsoft.com/office/drawing/2014/main" id="{08AF54E8-B93B-4798-A229-FA99B45BBA9D}"/>
              </a:ext>
            </a:extLst>
          </p:cNvPr>
          <p:cNvSpPr txBox="1">
            <a:spLocks noChangeArrowheads="1"/>
          </p:cNvSpPr>
          <p:nvPr/>
        </p:nvSpPr>
        <p:spPr bwMode="auto">
          <a:xfrm>
            <a:off x="609600" y="3352800"/>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称为求积系数。给出如下定义</a:t>
            </a:r>
            <a:r>
              <a:rPr lang="zh-CN" altLang="en-US" sz="3200" b="1">
                <a:latin typeface="宋体" panose="02010600030101010101" pitchFamily="2" charset="-122"/>
              </a:rPr>
              <a:t>。 </a:t>
            </a:r>
          </a:p>
        </p:txBody>
      </p:sp>
      <p:sp>
        <p:nvSpPr>
          <p:cNvPr id="14343" name="Text Box 8">
            <a:extLst>
              <a:ext uri="{FF2B5EF4-FFF2-40B4-BE49-F238E27FC236}">
                <a16:creationId xmlns:a16="http://schemas.microsoft.com/office/drawing/2014/main" id="{31CCE677-C0E2-4608-AF28-6897970D8DF6}"/>
              </a:ext>
            </a:extLst>
          </p:cNvPr>
          <p:cNvSpPr txBox="1">
            <a:spLocks noChangeArrowheads="1"/>
          </p:cNvSpPr>
          <p:nvPr/>
        </p:nvSpPr>
        <p:spPr bwMode="auto">
          <a:xfrm>
            <a:off x="533400" y="4038600"/>
            <a:ext cx="746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黑体" panose="02010609060101010101" pitchFamily="49" charset="-122"/>
                <a:ea typeface="黑体" panose="02010609060101010101" pitchFamily="49" charset="-122"/>
              </a:rPr>
              <a:t>定义</a:t>
            </a:r>
            <a:r>
              <a:rPr lang="en-US" altLang="zh-CN" sz="2800" b="1">
                <a:solidFill>
                  <a:srgbClr val="0000FF"/>
                </a:solidFill>
                <a:latin typeface="黑体" panose="02010609060101010101" pitchFamily="49" charset="-122"/>
                <a:ea typeface="黑体" panose="02010609060101010101" pitchFamily="49" charset="-122"/>
              </a:rPr>
              <a:t>4.1 </a:t>
            </a:r>
            <a:r>
              <a:rPr lang="zh-CN" altLang="en-US" sz="2800" b="1">
                <a:latin typeface="楷体" panose="02010609060101010101" pitchFamily="49" charset="-122"/>
                <a:ea typeface="楷体" panose="02010609060101010101" pitchFamily="49" charset="-122"/>
              </a:rPr>
              <a:t>求积公式</a:t>
            </a:r>
            <a:r>
              <a:rPr lang="zh-CN" altLang="en-US" sz="2800" b="1">
                <a:latin typeface="黑体" panose="02010609060101010101" pitchFamily="49" charset="-122"/>
                <a:ea typeface="黑体" panose="02010609060101010101" pitchFamily="49" charset="-122"/>
              </a:rPr>
              <a:t> </a:t>
            </a:r>
          </a:p>
        </p:txBody>
      </p:sp>
      <p:sp>
        <p:nvSpPr>
          <p:cNvPr id="14344" name="Rectangle 10">
            <a:extLst>
              <a:ext uri="{FF2B5EF4-FFF2-40B4-BE49-F238E27FC236}">
                <a16:creationId xmlns:a16="http://schemas.microsoft.com/office/drawing/2014/main" id="{7D9BA425-7F5D-4550-91A4-6A8587AF0846}"/>
              </a:ext>
            </a:extLst>
          </p:cNvPr>
          <p:cNvSpPr>
            <a:spLocks noChangeArrowheads="1"/>
          </p:cNvSpPr>
          <p:nvPr/>
        </p:nvSpPr>
        <p:spPr bwMode="auto">
          <a:xfrm>
            <a:off x="38242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345" name="Object 9">
            <a:extLst>
              <a:ext uri="{FF2B5EF4-FFF2-40B4-BE49-F238E27FC236}">
                <a16:creationId xmlns:a16="http://schemas.microsoft.com/office/drawing/2014/main" id="{0264F3DD-B88C-4C09-A9A4-157F813A897D}"/>
              </a:ext>
            </a:extLst>
          </p:cNvPr>
          <p:cNvGraphicFramePr>
            <a:graphicFrameLocks noChangeAspect="1"/>
          </p:cNvGraphicFramePr>
          <p:nvPr/>
        </p:nvGraphicFramePr>
        <p:xfrm>
          <a:off x="2514600" y="4419600"/>
          <a:ext cx="4114800" cy="1066800"/>
        </p:xfrm>
        <a:graphic>
          <a:graphicData uri="http://schemas.openxmlformats.org/presentationml/2006/ole">
            <mc:AlternateContent xmlns:mc="http://schemas.openxmlformats.org/markup-compatibility/2006">
              <mc:Choice xmlns:v="urn:schemas-microsoft-com:vml" Requires="v">
                <p:oleObj spid="_x0000_s14356" r:id="rId7" imgW="1497950" imgH="431613" progId="Equation.3">
                  <p:embed/>
                </p:oleObj>
              </mc:Choice>
              <mc:Fallback>
                <p:oleObj r:id="rId7" imgW="1497950" imgH="431613"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419600"/>
                        <a:ext cx="411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6" name="Text Box 11">
            <a:extLst>
              <a:ext uri="{FF2B5EF4-FFF2-40B4-BE49-F238E27FC236}">
                <a16:creationId xmlns:a16="http://schemas.microsoft.com/office/drawing/2014/main" id="{1A8498E8-7DC4-4E0F-BBED-5AA1A2B1204A}"/>
              </a:ext>
            </a:extLst>
          </p:cNvPr>
          <p:cNvSpPr txBox="1">
            <a:spLocks noChangeArrowheads="1"/>
          </p:cNvSpPr>
          <p:nvPr/>
        </p:nvSpPr>
        <p:spPr bwMode="auto">
          <a:xfrm>
            <a:off x="533400" y="5562600"/>
            <a:ext cx="79248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zh-CN" altLang="en-US" sz="2800" b="1">
                <a:latin typeface="宋体" panose="02010600030101010101" pitchFamily="2" charset="-122"/>
              </a:rPr>
              <a:t>其系数              时，则称求积公式为插值</a:t>
            </a:r>
          </a:p>
          <a:p>
            <a:pPr>
              <a:lnSpc>
                <a:spcPct val="115000"/>
              </a:lnSpc>
            </a:pPr>
            <a:r>
              <a:rPr lang="zh-CN" altLang="en-US" sz="2800" b="1">
                <a:latin typeface="宋体" panose="02010600030101010101" pitchFamily="2" charset="-122"/>
              </a:rPr>
              <a:t>求积公式。 </a:t>
            </a:r>
          </a:p>
        </p:txBody>
      </p:sp>
      <p:sp>
        <p:nvSpPr>
          <p:cNvPr id="14347" name="Rectangle 13">
            <a:extLst>
              <a:ext uri="{FF2B5EF4-FFF2-40B4-BE49-F238E27FC236}">
                <a16:creationId xmlns:a16="http://schemas.microsoft.com/office/drawing/2014/main" id="{FB39CE3F-0DC9-47F7-BA54-62359703A0D2}"/>
              </a:ext>
            </a:extLst>
          </p:cNvPr>
          <p:cNvSpPr>
            <a:spLocks noChangeArrowheads="1"/>
          </p:cNvSpPr>
          <p:nvPr/>
        </p:nvSpPr>
        <p:spPr bwMode="auto">
          <a:xfrm>
            <a:off x="4090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4348" name="Object 12">
            <a:extLst>
              <a:ext uri="{FF2B5EF4-FFF2-40B4-BE49-F238E27FC236}">
                <a16:creationId xmlns:a16="http://schemas.microsoft.com/office/drawing/2014/main" id="{29A59195-B1E2-4D6C-9C1F-2EC8ABD2818C}"/>
              </a:ext>
            </a:extLst>
          </p:cNvPr>
          <p:cNvGraphicFramePr>
            <a:graphicFrameLocks noChangeAspect="1"/>
          </p:cNvGraphicFramePr>
          <p:nvPr/>
        </p:nvGraphicFramePr>
        <p:xfrm>
          <a:off x="1755775" y="5486400"/>
          <a:ext cx="2362200" cy="736600"/>
        </p:xfrm>
        <a:graphic>
          <a:graphicData uri="http://schemas.openxmlformats.org/presentationml/2006/ole">
            <mc:AlternateContent xmlns:mc="http://schemas.openxmlformats.org/markup-compatibility/2006">
              <mc:Choice xmlns:v="urn:schemas-microsoft-com:vml" Requires="v">
                <p:oleObj spid="_x0000_s14357" r:id="rId9" imgW="965200" imgH="330200" progId="Equation.3">
                  <p:embed/>
                </p:oleObj>
              </mc:Choice>
              <mc:Fallback>
                <p:oleObj r:id="rId9" imgW="965200" imgH="330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5775" y="5486400"/>
                        <a:ext cx="2362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9" name="Text Box 14">
            <a:extLst>
              <a:ext uri="{FF2B5EF4-FFF2-40B4-BE49-F238E27FC236}">
                <a16:creationId xmlns:a16="http://schemas.microsoft.com/office/drawing/2014/main" id="{BAC37B29-E01E-4A4F-8179-263BEF29E284}"/>
              </a:ext>
            </a:extLst>
          </p:cNvPr>
          <p:cNvSpPr txBox="1">
            <a:spLocks noChangeArrowheads="1"/>
          </p:cNvSpPr>
          <p:nvPr/>
        </p:nvSpPr>
        <p:spPr bwMode="auto">
          <a:xfrm>
            <a:off x="7086600" y="48006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黑体" panose="02010609060101010101" pitchFamily="49" charset="-122"/>
                <a:ea typeface="黑体" panose="02010609060101010101" pitchFamily="49" charset="-122"/>
              </a:rPr>
              <a:t>(</a:t>
            </a:r>
            <a:r>
              <a:rPr lang="en-US" altLang="zh-CN" sz="2800" b="1">
                <a:latin typeface="华文细黑" panose="020B0503020204020204" pitchFamily="2" charset="-122"/>
                <a:ea typeface="华文细黑" panose="020B0503020204020204" pitchFamily="2" charset="-122"/>
              </a:rPr>
              <a:t>4.1</a:t>
            </a:r>
            <a:r>
              <a:rPr lang="en-US" altLang="zh-CN" sz="2800" b="1">
                <a:latin typeface="黑体" panose="02010609060101010101" pitchFamily="49" charset="-122"/>
                <a:ea typeface="黑体" panose="02010609060101010101" pitchFamily="49" charset="-122"/>
              </a:rPr>
              <a:t>)</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ext Box 2">
            <a:extLst>
              <a:ext uri="{FF2B5EF4-FFF2-40B4-BE49-F238E27FC236}">
                <a16:creationId xmlns:a16="http://schemas.microsoft.com/office/drawing/2014/main" id="{E8E6937D-4E9D-4FD9-B3FB-60842EC93FDA}"/>
              </a:ext>
            </a:extLst>
          </p:cNvPr>
          <p:cNvSpPr txBox="1">
            <a:spLocks noChangeArrowheads="1"/>
          </p:cNvSpPr>
          <p:nvPr/>
        </p:nvSpPr>
        <p:spPr bwMode="auto">
          <a:xfrm>
            <a:off x="457200" y="533400"/>
            <a:ext cx="80772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3200" b="1">
                <a:latin typeface="黑体" panose="02010609060101010101" pitchFamily="49" charset="-122"/>
                <a:ea typeface="黑体" panose="02010609060101010101" pitchFamily="49" charset="-122"/>
              </a:rPr>
              <a:t>    </a:t>
            </a:r>
            <a:r>
              <a:rPr lang="zh-CN" altLang="en-US" sz="3200" b="1">
                <a:latin typeface="方正姚体" pitchFamily="2" charset="-122"/>
                <a:ea typeface="方正姚体" pitchFamily="2" charset="-122"/>
              </a:rPr>
              <a:t>因此，常用的数值积分法都是复化求积公式。高斯公式不但具有最高代数精度，而且收敛性和稳定性都有保证，因此是高精度的求积公式。高斯公式还可以通过选择恰当的权函数，用于计算奇异积分和广义积分，也可使一些复杂的积分计算简化。高斯公式的主要缺点是节点与系数无规律。所以高阶高斯公式不便于上机使用。实际应用中可以把低阶高斯公式进行复化</a:t>
            </a:r>
            <a:r>
              <a:rPr lang="zh-CN" altLang="en-US">
                <a:latin typeface="方正姚体" pitchFamily="2" charset="-122"/>
                <a:ea typeface="方正姚体" pitchFamily="2" charset="-122"/>
              </a:rPr>
              <a:t>。 </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2">
            <a:extLst>
              <a:ext uri="{FF2B5EF4-FFF2-40B4-BE49-F238E27FC236}">
                <a16:creationId xmlns:a16="http://schemas.microsoft.com/office/drawing/2014/main" id="{46A3F3A9-F43B-46BE-A11B-796F192DE2F5}"/>
              </a:ext>
            </a:extLst>
          </p:cNvPr>
          <p:cNvSpPr txBox="1">
            <a:spLocks noChangeArrowheads="1"/>
          </p:cNvSpPr>
          <p:nvPr/>
        </p:nvSpPr>
        <p:spPr bwMode="auto">
          <a:xfrm>
            <a:off x="304800" y="98425"/>
            <a:ext cx="83058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en-US" altLang="zh-CN" sz="2800" b="1">
                <a:latin typeface="宋体" panose="02010600030101010101" pitchFamily="2" charset="-122"/>
                <a:ea typeface="黑体" panose="02010609060101010101" pitchFamily="49" charset="-122"/>
              </a:rPr>
              <a:t>    </a:t>
            </a:r>
            <a:r>
              <a:rPr lang="zh-CN" altLang="en-US" sz="2800" b="1">
                <a:latin typeface="方正姚体" pitchFamily="2" charset="-122"/>
                <a:ea typeface="方正姚体" pitchFamily="2" charset="-122"/>
              </a:rPr>
              <a:t>龙贝格算法是在区间逐次分半过程中，对用梯形法所获得的近似值进行多级“加工”，从而获得高精度的积分近似值的一种方法。它具有自动选取步长且精度高，计算量小的特点，便于在计算机上使用。是数值积分中较好的方法，必须熟练地掌握。</a:t>
            </a:r>
          </a:p>
          <a:p>
            <a:pPr algn="just">
              <a:lnSpc>
                <a:spcPct val="125000"/>
              </a:lnSpc>
            </a:pPr>
            <a:r>
              <a:rPr lang="zh-CN" altLang="en-US" sz="2800" b="1">
                <a:latin typeface="方正姚体" pitchFamily="2" charset="-122"/>
                <a:ea typeface="方正姚体" pitchFamily="2" charset="-122"/>
              </a:rPr>
              <a:t>    建立在代数精度概念上的待定系数法也是数值积分中的一般方法，按待定系数法确定的数值积分公式没有误差估计式，只能从代数精度出发，估计其精确程度。</a:t>
            </a:r>
          </a:p>
          <a:p>
            <a:pPr algn="just">
              <a:lnSpc>
                <a:spcPct val="125000"/>
              </a:lnSpc>
            </a:pPr>
            <a:r>
              <a:rPr lang="zh-CN" altLang="en-US" sz="2800" b="1">
                <a:latin typeface="宋体" panose="02010600030101010101" pitchFamily="2" charset="-122"/>
                <a:ea typeface="黑体" panose="02010609060101010101" pitchFamily="49" charset="-122"/>
              </a:rPr>
              <a:t>    </a:t>
            </a:r>
            <a:endParaRPr lang="zh-CN" altLang="en-US" sz="2800" b="1">
              <a:ea typeface="黑体" panose="02010609060101010101" pitchFamily="49"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6299C78D-F1CD-4F25-A6DA-21CC347A6992}"/>
              </a:ext>
            </a:extLst>
          </p:cNvPr>
          <p:cNvSpPr>
            <a:spLocks noChangeArrowheads="1"/>
          </p:cNvSpPr>
          <p:nvPr/>
        </p:nvSpPr>
        <p:spPr bwMode="auto">
          <a:xfrm>
            <a:off x="1600200" y="381000"/>
            <a:ext cx="67294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600" b="1">
                <a:solidFill>
                  <a:schemeClr val="folHlink"/>
                </a:solidFill>
                <a:latin typeface="Monotype Corsiva" panose="020B0604020202020204" pitchFamily="66" charset="0"/>
              </a:rPr>
              <a:t>Thank you very much!</a:t>
            </a:r>
          </a:p>
        </p:txBody>
      </p:sp>
      <p:pic>
        <p:nvPicPr>
          <p:cNvPr id="124930" name="Picture 3">
            <a:extLst>
              <a:ext uri="{FF2B5EF4-FFF2-40B4-BE49-F238E27FC236}">
                <a16:creationId xmlns:a16="http://schemas.microsoft.com/office/drawing/2014/main" id="{408ABBF6-704B-4422-8159-7D3DBF4CD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260508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1" name="Picture 4">
            <a:extLst>
              <a:ext uri="{FF2B5EF4-FFF2-40B4-BE49-F238E27FC236}">
                <a16:creationId xmlns:a16="http://schemas.microsoft.com/office/drawing/2014/main" id="{02104480-5A76-4C4E-8934-CB84D4699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26606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5A27B665-DAAA-40AB-A60D-1F130D4901BF}"/>
              </a:ext>
            </a:extLst>
          </p:cNvPr>
          <p:cNvSpPr>
            <a:spLocks noChangeArrowheads="1"/>
          </p:cNvSpPr>
          <p:nvPr/>
        </p:nvSpPr>
        <p:spPr bwMode="auto">
          <a:xfrm>
            <a:off x="2484438" y="1989138"/>
            <a:ext cx="4378325" cy="2944812"/>
          </a:xfrm>
          <a:prstGeom prst="rect">
            <a:avLst/>
          </a:prstGeom>
          <a:gradFill rotWithShape="0">
            <a:gsLst>
              <a:gs pos="0">
                <a:schemeClr val="hlink"/>
              </a:gs>
              <a:gs pos="100000">
                <a:schemeClr val="hlink">
                  <a:gamma/>
                  <a:shade val="46275"/>
                  <a:invGamma/>
                </a:schemeClr>
              </a:gs>
            </a:gsLst>
            <a:lin ang="5400000" scaled="1"/>
          </a:gradFill>
          <a:ln w="22225">
            <a:solidFill>
              <a:srgbClr val="000000"/>
            </a:solidFill>
            <a:miter lim="800000"/>
          </a:ln>
        </p:spPr>
        <p:txBody>
          <a:bodyPr anchor="ctr"/>
          <a:lstStyle/>
          <a:p>
            <a:pPr algn="ctr" eaLnBrk="0" hangingPunct="0">
              <a:defRPr/>
            </a:pPr>
            <a:r>
              <a:rPr lang="zh-CN" altLang="en-US" sz="4000" b="1">
                <a:solidFill>
                  <a:srgbClr val="FF0000"/>
                </a:solidFill>
                <a:effectLst>
                  <a:outerShdw blurRad="38100" dist="38100" dir="2700000" algn="tl">
                    <a:srgbClr val="000000"/>
                  </a:outerShdw>
                </a:effectLst>
              </a:rPr>
              <a:t>作业</a:t>
            </a:r>
            <a:endParaRPr lang="zh-CN" altLang="en-US" sz="4000">
              <a:solidFill>
                <a:srgbClr val="FF0000"/>
              </a:solidFill>
              <a:effectLst>
                <a:outerShdw blurRad="38100" dist="38100" dir="2700000" algn="tl">
                  <a:srgbClr val="000000"/>
                </a:outerShdw>
              </a:effectLst>
            </a:endParaRPr>
          </a:p>
          <a:p>
            <a:pPr algn="ctr" eaLnBrk="0" hangingPunct="0">
              <a:defRPr/>
            </a:pPr>
            <a:r>
              <a:rPr lang="zh-CN" altLang="en-US" sz="4000" b="1">
                <a:solidFill>
                  <a:srgbClr val="FFFFFF"/>
                </a:solidFill>
                <a:effectLst>
                  <a:outerShdw blurRad="38100" dist="38100" dir="2700000" algn="tl">
                    <a:srgbClr val="000000"/>
                  </a:outerShdw>
                </a:effectLst>
              </a:rPr>
              <a:t>习题</a:t>
            </a:r>
          </a:p>
          <a:p>
            <a:pPr algn="ctr" eaLnBrk="0" hangingPunct="0">
              <a:defRPr/>
            </a:pPr>
            <a:r>
              <a:rPr lang="zh-CN" altLang="en-US" sz="4000" b="1">
                <a:effectLst>
                  <a:outerShdw blurRad="38100" dist="38100" dir="2700000" algn="tl">
                    <a:srgbClr val="FFFFFF"/>
                  </a:outerShdw>
                </a:effectLst>
              </a:rPr>
              <a:t>   </a:t>
            </a:r>
            <a:r>
              <a:rPr lang="en-US" altLang="zh-CN" sz="3200" b="1">
                <a:effectLst>
                  <a:outerShdw blurRad="38100" dist="38100" dir="2700000" algn="tl">
                    <a:srgbClr val="FFFFFF"/>
                  </a:outerShdw>
                </a:effectLst>
              </a:rPr>
              <a:t>1(1) , 2(1),  6,  8(1), 10, 14, 18</a:t>
            </a:r>
            <a:endParaRPr lang="zh-TW" altLang="en-US" sz="3200" b="1">
              <a:effectLst>
                <a:outerShdw blurRad="38100" dist="38100" dir="2700000" algn="tl">
                  <a:srgbClr val="FFFFFF"/>
                </a:outerShdw>
              </a:effectLst>
            </a:endParaRPr>
          </a:p>
          <a:p>
            <a:pPr algn="ctr" eaLnBrk="0" hangingPunct="0">
              <a:defRPr/>
            </a:pPr>
            <a:endParaRPr lang="zh-TW" altLang="en-US" sz="3200">
              <a:ea typeface="華康儷簡宋" pitchFamily="2" charset="-120"/>
            </a:endParaRPr>
          </a:p>
        </p:txBody>
      </p:sp>
      <p:grpSp>
        <p:nvGrpSpPr>
          <p:cNvPr id="125954" name="Group 3">
            <a:extLst>
              <a:ext uri="{FF2B5EF4-FFF2-40B4-BE49-F238E27FC236}">
                <a16:creationId xmlns:a16="http://schemas.microsoft.com/office/drawing/2014/main" id="{6A0C326D-0EC3-4C04-AD02-57923749DEC0}"/>
              </a:ext>
            </a:extLst>
          </p:cNvPr>
          <p:cNvGrpSpPr>
            <a:grpSpLocks/>
          </p:cNvGrpSpPr>
          <p:nvPr/>
        </p:nvGrpSpPr>
        <p:grpSpPr bwMode="auto">
          <a:xfrm>
            <a:off x="1066800" y="1981200"/>
            <a:ext cx="1570038" cy="2743200"/>
            <a:chOff x="202" y="926"/>
            <a:chExt cx="1939" cy="2770"/>
          </a:xfrm>
        </p:grpSpPr>
        <p:sp>
          <p:nvSpPr>
            <p:cNvPr id="125955" name="Freeform 4">
              <a:extLst>
                <a:ext uri="{FF2B5EF4-FFF2-40B4-BE49-F238E27FC236}">
                  <a16:creationId xmlns:a16="http://schemas.microsoft.com/office/drawing/2014/main" id="{009B3804-8438-4BA0-B813-1492528B9BC3}"/>
                </a:ext>
              </a:extLst>
            </p:cNvPr>
            <p:cNvSpPr>
              <a:spLocks noChangeArrowheads="1"/>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round/>
              <a:headEnd/>
              <a:tailEnd/>
            </a:ln>
          </p:spPr>
          <p:txBody>
            <a:bodyPr/>
            <a:lstStyle/>
            <a:p>
              <a:endParaRPr lang="zh-CN" altLang="en-US"/>
            </a:p>
          </p:txBody>
        </p:sp>
        <p:sp>
          <p:nvSpPr>
            <p:cNvPr id="125956" name="Freeform 5">
              <a:extLst>
                <a:ext uri="{FF2B5EF4-FFF2-40B4-BE49-F238E27FC236}">
                  <a16:creationId xmlns:a16="http://schemas.microsoft.com/office/drawing/2014/main" id="{AAA4B685-7125-437C-8D75-81B9B9BDEC75}"/>
                </a:ext>
              </a:extLst>
            </p:cNvPr>
            <p:cNvSpPr>
              <a:spLocks noChangeArrowheads="1"/>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round/>
              <a:headEnd/>
              <a:tailEnd/>
            </a:ln>
          </p:spPr>
          <p:txBody>
            <a:bodyPr/>
            <a:lstStyle/>
            <a:p>
              <a:endParaRPr lang="zh-CN" altLang="en-US"/>
            </a:p>
          </p:txBody>
        </p:sp>
        <p:grpSp>
          <p:nvGrpSpPr>
            <p:cNvPr id="125957" name="Group 6">
              <a:extLst>
                <a:ext uri="{FF2B5EF4-FFF2-40B4-BE49-F238E27FC236}">
                  <a16:creationId xmlns:a16="http://schemas.microsoft.com/office/drawing/2014/main" id="{21C72F83-9285-40E1-8CEA-51945AF0E06A}"/>
                </a:ext>
              </a:extLst>
            </p:cNvPr>
            <p:cNvGrpSpPr>
              <a:grpSpLocks/>
            </p:cNvGrpSpPr>
            <p:nvPr/>
          </p:nvGrpSpPr>
          <p:grpSpPr bwMode="auto">
            <a:xfrm>
              <a:off x="532" y="1062"/>
              <a:ext cx="1572" cy="2612"/>
              <a:chOff x="532" y="1062"/>
              <a:chExt cx="1572" cy="2612"/>
            </a:xfrm>
          </p:grpSpPr>
          <p:sp>
            <p:nvSpPr>
              <p:cNvPr id="125958" name="Freeform 7">
                <a:extLst>
                  <a:ext uri="{FF2B5EF4-FFF2-40B4-BE49-F238E27FC236}">
                    <a16:creationId xmlns:a16="http://schemas.microsoft.com/office/drawing/2014/main" id="{78C02FDB-0C7D-4AB6-9D14-3B49C9D1DB8B}"/>
                  </a:ext>
                </a:extLst>
              </p:cNvPr>
              <p:cNvSpPr>
                <a:spLocks noChangeArrowheads="1"/>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59" name="Freeform 8">
                <a:extLst>
                  <a:ext uri="{FF2B5EF4-FFF2-40B4-BE49-F238E27FC236}">
                    <a16:creationId xmlns:a16="http://schemas.microsoft.com/office/drawing/2014/main" id="{CBCC05E9-0A39-448F-9D0B-78E8FAB583B5}"/>
                  </a:ext>
                </a:extLst>
              </p:cNvPr>
              <p:cNvSpPr>
                <a:spLocks noChangeArrowheads="1"/>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0" name="Freeform 9">
                <a:extLst>
                  <a:ext uri="{FF2B5EF4-FFF2-40B4-BE49-F238E27FC236}">
                    <a16:creationId xmlns:a16="http://schemas.microsoft.com/office/drawing/2014/main" id="{4165D985-9C76-40C0-891A-56BAB18BFF9C}"/>
                  </a:ext>
                </a:extLst>
              </p:cNvPr>
              <p:cNvSpPr>
                <a:spLocks noChangeArrowheads="1"/>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Lst>
                <a:ahLst/>
                <a:cxnLst>
                  <a:cxn ang="0">
                    <a:pos x="T0" y="T1"/>
                  </a:cxn>
                  <a:cxn ang="0">
                    <a:pos x="T2" y="T3"/>
                  </a:cxn>
                  <a:cxn ang="0">
                    <a:pos x="T4" y="T5"/>
                  </a:cxn>
                  <a:cxn ang="0">
                    <a:pos x="T6" y="T7"/>
                  </a:cxn>
                  <a:cxn ang="0">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1" name="Freeform 10">
                <a:extLst>
                  <a:ext uri="{FF2B5EF4-FFF2-40B4-BE49-F238E27FC236}">
                    <a16:creationId xmlns:a16="http://schemas.microsoft.com/office/drawing/2014/main" id="{B9396B63-9753-4960-8D8B-9553E1B81F9D}"/>
                  </a:ext>
                </a:extLst>
              </p:cNvPr>
              <p:cNvSpPr>
                <a:spLocks noChangeArrowheads="1"/>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2" name="Freeform 11">
                <a:extLst>
                  <a:ext uri="{FF2B5EF4-FFF2-40B4-BE49-F238E27FC236}">
                    <a16:creationId xmlns:a16="http://schemas.microsoft.com/office/drawing/2014/main" id="{B0599A44-ACD1-467B-BB42-99A3EE404CCE}"/>
                  </a:ext>
                </a:extLst>
              </p:cNvPr>
              <p:cNvSpPr>
                <a:spLocks noChangeArrowheads="1"/>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Lst>
                <a:ahLst/>
                <a:cxnLst>
                  <a:cxn ang="0">
                    <a:pos x="T0" y="T1"/>
                  </a:cxn>
                  <a:cxn ang="0">
                    <a:pos x="T2" y="T3"/>
                  </a:cxn>
                  <a:cxn ang="0">
                    <a:pos x="T4" y="T5"/>
                  </a:cxn>
                  <a:cxn ang="0">
                    <a:pos x="T6" y="T7"/>
                  </a:cxn>
                </a:cxnLst>
                <a:rect l="0" t="0" r="r" b="b"/>
                <a:pathLst>
                  <a:path w="14" h="95">
                    <a:moveTo>
                      <a:pt x="0" y="0"/>
                    </a:moveTo>
                    <a:lnTo>
                      <a:pt x="14" y="36"/>
                    </a:lnTo>
                    <a:lnTo>
                      <a:pt x="14" y="70"/>
                    </a:lnTo>
                    <a:lnTo>
                      <a:pt x="9" y="9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3" name="Freeform 12">
                <a:extLst>
                  <a:ext uri="{FF2B5EF4-FFF2-40B4-BE49-F238E27FC236}">
                    <a16:creationId xmlns:a16="http://schemas.microsoft.com/office/drawing/2014/main" id="{D6BDB0F6-BC77-4F98-AD67-B0C1635AEE37}"/>
                  </a:ext>
                </a:extLst>
              </p:cNvPr>
              <p:cNvSpPr>
                <a:spLocks noChangeArrowheads="1"/>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Lst>
                <a:ahLst/>
                <a:cxnLst>
                  <a:cxn ang="0">
                    <a:pos x="T0" y="T1"/>
                  </a:cxn>
                  <a:cxn ang="0">
                    <a:pos x="T2" y="T3"/>
                  </a:cxn>
                  <a:cxn ang="0">
                    <a:pos x="T4" y="T5"/>
                  </a:cxn>
                  <a:cxn ang="0">
                    <a:pos x="T6" y="T7"/>
                  </a:cxn>
                </a:cxnLst>
                <a:rect l="0" t="0" r="r" b="b"/>
                <a:pathLst>
                  <a:path w="141" h="115">
                    <a:moveTo>
                      <a:pt x="141" y="0"/>
                    </a:moveTo>
                    <a:lnTo>
                      <a:pt x="68" y="36"/>
                    </a:lnTo>
                    <a:lnTo>
                      <a:pt x="39" y="66"/>
                    </a:lnTo>
                    <a:lnTo>
                      <a:pt x="0" y="115"/>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4" name="Freeform 13">
                <a:extLst>
                  <a:ext uri="{FF2B5EF4-FFF2-40B4-BE49-F238E27FC236}">
                    <a16:creationId xmlns:a16="http://schemas.microsoft.com/office/drawing/2014/main" id="{34E93CD8-22A7-4185-89C1-776B976AB69E}"/>
                  </a:ext>
                </a:extLst>
              </p:cNvPr>
              <p:cNvSpPr>
                <a:spLocks noChangeArrowheads="1"/>
              </p:cNvSpPr>
              <p:nvPr/>
            </p:nvSpPr>
            <p:spPr bwMode="auto">
              <a:xfrm>
                <a:off x="532" y="1201"/>
                <a:ext cx="204" cy="20"/>
              </a:xfrm>
              <a:custGeom>
                <a:avLst/>
                <a:gdLst>
                  <a:gd name="T0" fmla="*/ 0 w 204"/>
                  <a:gd name="T1" fmla="*/ 20 h 20"/>
                  <a:gd name="T2" fmla="*/ 119 w 204"/>
                  <a:gd name="T3" fmla="*/ 16 h 20"/>
                  <a:gd name="T4" fmla="*/ 204 w 204"/>
                  <a:gd name="T5" fmla="*/ 0 h 20"/>
                </a:gdLst>
                <a:ahLst/>
                <a:cxnLst>
                  <a:cxn ang="0">
                    <a:pos x="T0" y="T1"/>
                  </a:cxn>
                  <a:cxn ang="0">
                    <a:pos x="T2" y="T3"/>
                  </a:cxn>
                  <a:cxn ang="0">
                    <a:pos x="T4" y="T5"/>
                  </a:cxn>
                </a:cxnLst>
                <a:rect l="0" t="0" r="r" b="b"/>
                <a:pathLst>
                  <a:path w="204" h="20">
                    <a:moveTo>
                      <a:pt x="0" y="20"/>
                    </a:moveTo>
                    <a:lnTo>
                      <a:pt x="119" y="16"/>
                    </a:lnTo>
                    <a:lnTo>
                      <a:pt x="204"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5" name="Freeform 14">
                <a:extLst>
                  <a:ext uri="{FF2B5EF4-FFF2-40B4-BE49-F238E27FC236}">
                    <a16:creationId xmlns:a16="http://schemas.microsoft.com/office/drawing/2014/main" id="{52434A56-6D4B-411F-A6AC-19F55F9BD9C7}"/>
                  </a:ext>
                </a:extLst>
              </p:cNvPr>
              <p:cNvSpPr>
                <a:spLocks noChangeArrowheads="1"/>
              </p:cNvSpPr>
              <p:nvPr/>
            </p:nvSpPr>
            <p:spPr bwMode="auto">
              <a:xfrm>
                <a:off x="1513" y="2331"/>
                <a:ext cx="61" cy="71"/>
              </a:xfrm>
              <a:custGeom>
                <a:avLst/>
                <a:gdLst>
                  <a:gd name="T0" fmla="*/ 0 w 61"/>
                  <a:gd name="T1" fmla="*/ 0 h 71"/>
                  <a:gd name="T2" fmla="*/ 39 w 61"/>
                  <a:gd name="T3" fmla="*/ 41 h 71"/>
                  <a:gd name="T4" fmla="*/ 61 w 61"/>
                  <a:gd name="T5" fmla="*/ 71 h 71"/>
                </a:gdLst>
                <a:ahLst/>
                <a:cxnLst>
                  <a:cxn ang="0">
                    <a:pos x="T0" y="T1"/>
                  </a:cxn>
                  <a:cxn ang="0">
                    <a:pos x="T2" y="T3"/>
                  </a:cxn>
                  <a:cxn ang="0">
                    <a:pos x="T4" y="T5"/>
                  </a:cxn>
                </a:cxnLst>
                <a:rect l="0" t="0" r="r" b="b"/>
                <a:pathLst>
                  <a:path w="61" h="71">
                    <a:moveTo>
                      <a:pt x="0" y="0"/>
                    </a:moveTo>
                    <a:lnTo>
                      <a:pt x="39" y="41"/>
                    </a:lnTo>
                    <a:lnTo>
                      <a:pt x="61" y="7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6" name="Freeform 15">
                <a:extLst>
                  <a:ext uri="{FF2B5EF4-FFF2-40B4-BE49-F238E27FC236}">
                    <a16:creationId xmlns:a16="http://schemas.microsoft.com/office/drawing/2014/main" id="{F9943475-DE84-4300-B02F-3741B40D4F29}"/>
                  </a:ext>
                </a:extLst>
              </p:cNvPr>
              <p:cNvSpPr>
                <a:spLocks noChangeArrowheads="1"/>
              </p:cNvSpPr>
              <p:nvPr/>
            </p:nvSpPr>
            <p:spPr bwMode="auto">
              <a:xfrm>
                <a:off x="1401" y="1913"/>
                <a:ext cx="51" cy="72"/>
              </a:xfrm>
              <a:custGeom>
                <a:avLst/>
                <a:gdLst>
                  <a:gd name="T0" fmla="*/ 0 w 51"/>
                  <a:gd name="T1" fmla="*/ 0 h 72"/>
                  <a:gd name="T2" fmla="*/ 31 w 51"/>
                  <a:gd name="T3" fmla="*/ 42 h 72"/>
                  <a:gd name="T4" fmla="*/ 51 w 51"/>
                  <a:gd name="T5" fmla="*/ 72 h 72"/>
                </a:gdLst>
                <a:ahLst/>
                <a:cxnLst>
                  <a:cxn ang="0">
                    <a:pos x="T0" y="T1"/>
                  </a:cxn>
                  <a:cxn ang="0">
                    <a:pos x="T2" y="T3"/>
                  </a:cxn>
                  <a:cxn ang="0">
                    <a:pos x="T4" y="T5"/>
                  </a:cxn>
                </a:cxnLst>
                <a:rect l="0" t="0" r="r" b="b"/>
                <a:pathLst>
                  <a:path w="51" h="72">
                    <a:moveTo>
                      <a:pt x="0" y="0"/>
                    </a:moveTo>
                    <a:lnTo>
                      <a:pt x="31" y="42"/>
                    </a:lnTo>
                    <a:lnTo>
                      <a:pt x="51" y="7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7" name="Freeform 16">
                <a:extLst>
                  <a:ext uri="{FF2B5EF4-FFF2-40B4-BE49-F238E27FC236}">
                    <a16:creationId xmlns:a16="http://schemas.microsoft.com/office/drawing/2014/main" id="{75395F59-18E7-4465-8132-65955D4BD9ED}"/>
                  </a:ext>
                </a:extLst>
              </p:cNvPr>
              <p:cNvSpPr>
                <a:spLocks noChangeArrowheads="1"/>
              </p:cNvSpPr>
              <p:nvPr/>
            </p:nvSpPr>
            <p:spPr bwMode="auto">
              <a:xfrm>
                <a:off x="575" y="1990"/>
                <a:ext cx="144" cy="299"/>
              </a:xfrm>
              <a:custGeom>
                <a:avLst/>
                <a:gdLst>
                  <a:gd name="T0" fmla="*/ 0 w 144"/>
                  <a:gd name="T1" fmla="*/ 0 h 299"/>
                  <a:gd name="T2" fmla="*/ 51 w 144"/>
                  <a:gd name="T3" fmla="*/ 50 h 299"/>
                  <a:gd name="T4" fmla="*/ 144 w 144"/>
                  <a:gd name="T5" fmla="*/ 299 h 299"/>
                </a:gdLst>
                <a:ahLst/>
                <a:cxnLst>
                  <a:cxn ang="0">
                    <a:pos x="T0" y="T1"/>
                  </a:cxn>
                  <a:cxn ang="0">
                    <a:pos x="T2" y="T3"/>
                  </a:cxn>
                  <a:cxn ang="0">
                    <a:pos x="T4" y="T5"/>
                  </a:cxn>
                </a:cxnLst>
                <a:rect l="0" t="0" r="r" b="b"/>
                <a:pathLst>
                  <a:path w="144" h="299">
                    <a:moveTo>
                      <a:pt x="0" y="0"/>
                    </a:moveTo>
                    <a:lnTo>
                      <a:pt x="51" y="50"/>
                    </a:lnTo>
                    <a:lnTo>
                      <a:pt x="144" y="29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8" name="Freeform 17">
                <a:extLst>
                  <a:ext uri="{FF2B5EF4-FFF2-40B4-BE49-F238E27FC236}">
                    <a16:creationId xmlns:a16="http://schemas.microsoft.com/office/drawing/2014/main" id="{D3B438E4-3221-4D6F-B118-1FE374FA0D1C}"/>
                  </a:ext>
                </a:extLst>
              </p:cNvPr>
              <p:cNvSpPr>
                <a:spLocks noChangeArrowheads="1"/>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Lst>
                <a:ahLst/>
                <a:cxnLst>
                  <a:cxn ang="0">
                    <a:pos x="T0" y="T1"/>
                  </a:cxn>
                  <a:cxn ang="0">
                    <a:pos x="T2" y="T3"/>
                  </a:cxn>
                  <a:cxn ang="0">
                    <a:pos x="T4" y="T5"/>
                  </a:cxn>
                  <a:cxn ang="0">
                    <a:pos x="T6" y="T7"/>
                  </a:cxn>
                  <a:cxn ang="0">
                    <a:pos x="T8" y="T9"/>
                  </a:cxn>
                </a:cxnLst>
                <a:rect l="0" t="0" r="r" b="b"/>
                <a:pathLst>
                  <a:path w="88" h="30">
                    <a:moveTo>
                      <a:pt x="0" y="30"/>
                    </a:moveTo>
                    <a:lnTo>
                      <a:pt x="19" y="18"/>
                    </a:lnTo>
                    <a:lnTo>
                      <a:pt x="34" y="10"/>
                    </a:lnTo>
                    <a:lnTo>
                      <a:pt x="59" y="2"/>
                    </a:lnTo>
                    <a:lnTo>
                      <a:pt x="88"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9" name="Freeform 18">
                <a:extLst>
                  <a:ext uri="{FF2B5EF4-FFF2-40B4-BE49-F238E27FC236}">
                    <a16:creationId xmlns:a16="http://schemas.microsoft.com/office/drawing/2014/main" id="{5ADE5D0A-70AC-4251-A688-EB0DBC61A339}"/>
                  </a:ext>
                </a:extLst>
              </p:cNvPr>
              <p:cNvSpPr>
                <a:spLocks noChangeArrowheads="1"/>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round/>
                <a:headEnd/>
                <a:tailEnd/>
              </a:ln>
            </p:spPr>
            <p:txBody>
              <a:bodyPr/>
              <a:lstStyle/>
              <a:p>
                <a:endParaRPr lang="zh-CN" altLang="en-US"/>
              </a:p>
            </p:txBody>
          </p:sp>
          <p:sp>
            <p:nvSpPr>
              <p:cNvPr id="125970" name="Freeform 19">
                <a:extLst>
                  <a:ext uri="{FF2B5EF4-FFF2-40B4-BE49-F238E27FC236}">
                    <a16:creationId xmlns:a16="http://schemas.microsoft.com/office/drawing/2014/main" id="{320F7E9C-4868-4F64-84BA-DDA13464EAE6}"/>
                  </a:ext>
                </a:extLst>
              </p:cNvPr>
              <p:cNvSpPr>
                <a:spLocks noChangeArrowheads="1"/>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round/>
                <a:headEnd/>
                <a:tailEnd/>
              </a:ln>
            </p:spPr>
            <p:txBody>
              <a:bodyPr/>
              <a:lstStyle/>
              <a:p>
                <a:endParaRPr lang="zh-CN" altLang="en-US"/>
              </a:p>
            </p:txBody>
          </p:sp>
          <p:sp>
            <p:nvSpPr>
              <p:cNvPr id="125971" name="Freeform 20">
                <a:extLst>
                  <a:ext uri="{FF2B5EF4-FFF2-40B4-BE49-F238E27FC236}">
                    <a16:creationId xmlns:a16="http://schemas.microsoft.com/office/drawing/2014/main" id="{ECA70A84-163B-4509-A783-83C25CACFED7}"/>
                  </a:ext>
                </a:extLst>
              </p:cNvPr>
              <p:cNvSpPr>
                <a:spLocks noChangeArrowheads="1"/>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Lst>
                <a:ahLst/>
                <a:cxnLst>
                  <a:cxn ang="0">
                    <a:pos x="T0" y="T1"/>
                  </a:cxn>
                  <a:cxn ang="0">
                    <a:pos x="T2" y="T3"/>
                  </a:cxn>
                  <a:cxn ang="0">
                    <a:pos x="T4" y="T5"/>
                  </a:cxn>
                  <a:cxn ang="0">
                    <a:pos x="T6" y="T7"/>
                  </a:cxn>
                  <a:cxn ang="0">
                    <a:pos x="T8" y="T9"/>
                  </a:cxn>
                </a:cxnLst>
                <a:rect l="0" t="0" r="r" b="b"/>
                <a:pathLst>
                  <a:path w="104" h="75">
                    <a:moveTo>
                      <a:pt x="0" y="75"/>
                    </a:moveTo>
                    <a:lnTo>
                      <a:pt x="22" y="49"/>
                    </a:lnTo>
                    <a:lnTo>
                      <a:pt x="47" y="29"/>
                    </a:lnTo>
                    <a:lnTo>
                      <a:pt x="69" y="13"/>
                    </a:lnTo>
                    <a:lnTo>
                      <a:pt x="104"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2" name="Freeform 21">
                <a:extLst>
                  <a:ext uri="{FF2B5EF4-FFF2-40B4-BE49-F238E27FC236}">
                    <a16:creationId xmlns:a16="http://schemas.microsoft.com/office/drawing/2014/main" id="{3B4B5A37-CCD1-4AF6-B782-CC84D0773F8D}"/>
                  </a:ext>
                </a:extLst>
              </p:cNvPr>
              <p:cNvSpPr>
                <a:spLocks noChangeArrowheads="1"/>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round/>
                <a:headEnd/>
                <a:tailEnd/>
              </a:ln>
            </p:spPr>
            <p:txBody>
              <a:bodyPr/>
              <a:lstStyle/>
              <a:p>
                <a:endParaRPr lang="zh-CN" altLang="en-US"/>
              </a:p>
            </p:txBody>
          </p:sp>
          <p:sp>
            <p:nvSpPr>
              <p:cNvPr id="125973" name="Freeform 22">
                <a:extLst>
                  <a:ext uri="{FF2B5EF4-FFF2-40B4-BE49-F238E27FC236}">
                    <a16:creationId xmlns:a16="http://schemas.microsoft.com/office/drawing/2014/main" id="{14804F4B-F696-4A69-A7A4-83565A3E7217}"/>
                  </a:ext>
                </a:extLst>
              </p:cNvPr>
              <p:cNvSpPr>
                <a:spLocks noChangeArrowheads="1"/>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round/>
                <a:headEnd/>
                <a:tailEnd/>
              </a:ln>
            </p:spPr>
            <p:txBody>
              <a:bodyPr/>
              <a:lstStyle/>
              <a:p>
                <a:endParaRPr lang="zh-CN" altLang="en-US"/>
              </a:p>
            </p:txBody>
          </p:sp>
        </p:grpSp>
      </p:grpSp>
      <p:grpSp>
        <p:nvGrpSpPr>
          <p:cNvPr id="125974" name="Group 23">
            <a:extLst>
              <a:ext uri="{FF2B5EF4-FFF2-40B4-BE49-F238E27FC236}">
                <a16:creationId xmlns:a16="http://schemas.microsoft.com/office/drawing/2014/main" id="{C256D227-7BC0-492A-9132-1883DE2911C7}"/>
              </a:ext>
            </a:extLst>
          </p:cNvPr>
          <p:cNvGrpSpPr>
            <a:grpSpLocks/>
          </p:cNvGrpSpPr>
          <p:nvPr/>
        </p:nvGrpSpPr>
        <p:grpSpPr bwMode="auto">
          <a:xfrm>
            <a:off x="6629400" y="2133600"/>
            <a:ext cx="1676400" cy="2514600"/>
            <a:chOff x="3594" y="1043"/>
            <a:chExt cx="2012" cy="2574"/>
          </a:xfrm>
        </p:grpSpPr>
        <p:sp>
          <p:nvSpPr>
            <p:cNvPr id="125975" name="Freeform 24">
              <a:extLst>
                <a:ext uri="{FF2B5EF4-FFF2-40B4-BE49-F238E27FC236}">
                  <a16:creationId xmlns:a16="http://schemas.microsoft.com/office/drawing/2014/main" id="{8C753685-067B-4C9D-993F-7817D2C48E9A}"/>
                </a:ext>
              </a:extLst>
            </p:cNvPr>
            <p:cNvSpPr>
              <a:spLocks noChangeArrowheads="1"/>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round/>
              <a:headEnd/>
              <a:tailEnd/>
            </a:ln>
          </p:spPr>
          <p:txBody>
            <a:bodyPr/>
            <a:lstStyle/>
            <a:p>
              <a:endParaRPr lang="zh-CN" altLang="en-US"/>
            </a:p>
          </p:txBody>
        </p:sp>
        <p:sp>
          <p:nvSpPr>
            <p:cNvPr id="125976" name="Freeform 25">
              <a:extLst>
                <a:ext uri="{FF2B5EF4-FFF2-40B4-BE49-F238E27FC236}">
                  <a16:creationId xmlns:a16="http://schemas.microsoft.com/office/drawing/2014/main" id="{599F9291-F440-41E0-9FD1-ADC35968F98B}"/>
                </a:ext>
              </a:extLst>
            </p:cNvPr>
            <p:cNvSpPr>
              <a:spLocks noChangeArrowheads="1"/>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7" name="Freeform 26">
              <a:extLst>
                <a:ext uri="{FF2B5EF4-FFF2-40B4-BE49-F238E27FC236}">
                  <a16:creationId xmlns:a16="http://schemas.microsoft.com/office/drawing/2014/main" id="{B3313598-2871-46C1-961D-E55BB2050DCC}"/>
                </a:ext>
              </a:extLst>
            </p:cNvPr>
            <p:cNvSpPr>
              <a:spLocks noChangeArrowheads="1"/>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8" name="Freeform 27">
              <a:extLst>
                <a:ext uri="{FF2B5EF4-FFF2-40B4-BE49-F238E27FC236}">
                  <a16:creationId xmlns:a16="http://schemas.microsoft.com/office/drawing/2014/main" id="{EE75C1CF-FD14-47AC-87B0-862097347909}"/>
                </a:ext>
              </a:extLst>
            </p:cNvPr>
            <p:cNvSpPr>
              <a:spLocks noChangeArrowheads="1"/>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9" name="Freeform 28">
              <a:extLst>
                <a:ext uri="{FF2B5EF4-FFF2-40B4-BE49-F238E27FC236}">
                  <a16:creationId xmlns:a16="http://schemas.microsoft.com/office/drawing/2014/main" id="{ABD40538-6B92-4F8F-A052-688BEAB7C62E}"/>
                </a:ext>
              </a:extLst>
            </p:cNvPr>
            <p:cNvSpPr>
              <a:spLocks noChangeArrowheads="1"/>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round/>
              <a:headEnd/>
              <a:tailEnd/>
            </a:ln>
          </p:spPr>
          <p:txBody>
            <a:bodyPr/>
            <a:lstStyle/>
            <a:p>
              <a:endParaRPr lang="zh-CN" altLang="en-US"/>
            </a:p>
          </p:txBody>
        </p:sp>
        <p:sp>
          <p:nvSpPr>
            <p:cNvPr id="125980" name="Freeform 29">
              <a:extLst>
                <a:ext uri="{FF2B5EF4-FFF2-40B4-BE49-F238E27FC236}">
                  <a16:creationId xmlns:a16="http://schemas.microsoft.com/office/drawing/2014/main" id="{272B5C36-6743-488B-B407-0D135D61E965}"/>
                </a:ext>
              </a:extLst>
            </p:cNvPr>
            <p:cNvSpPr>
              <a:spLocks noChangeArrowheads="1"/>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Lst>
              <a:ahLst/>
              <a:cxnLst>
                <a:cxn ang="0">
                  <a:pos x="T0" y="T1"/>
                </a:cxn>
                <a:cxn ang="0">
                  <a:pos x="T2" y="T3"/>
                </a:cxn>
                <a:cxn ang="0">
                  <a:pos x="T4" y="T5"/>
                </a:cxn>
                <a:cxn ang="0">
                  <a:pos x="T6" y="T7"/>
                </a:cxn>
              </a:cxnLst>
              <a:rect l="0" t="0" r="r" b="b"/>
              <a:pathLst>
                <a:path w="18" h="97">
                  <a:moveTo>
                    <a:pt x="18" y="97"/>
                  </a:moveTo>
                  <a:lnTo>
                    <a:pt x="18" y="63"/>
                  </a:lnTo>
                  <a:lnTo>
                    <a:pt x="13" y="32"/>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1" name="Freeform 30">
              <a:extLst>
                <a:ext uri="{FF2B5EF4-FFF2-40B4-BE49-F238E27FC236}">
                  <a16:creationId xmlns:a16="http://schemas.microsoft.com/office/drawing/2014/main" id="{8F92293B-D82C-4E7E-AA0A-6F34A2D66589}"/>
                </a:ext>
              </a:extLst>
            </p:cNvPr>
            <p:cNvSpPr>
              <a:spLocks noChangeArrowheads="1"/>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round/>
              <a:headEnd/>
              <a:tailEnd/>
            </a:ln>
          </p:spPr>
          <p:txBody>
            <a:bodyPr/>
            <a:lstStyle/>
            <a:p>
              <a:endParaRPr lang="zh-CN" altLang="en-US"/>
            </a:p>
          </p:txBody>
        </p:sp>
        <p:sp>
          <p:nvSpPr>
            <p:cNvPr id="125982" name="Freeform 31">
              <a:extLst>
                <a:ext uri="{FF2B5EF4-FFF2-40B4-BE49-F238E27FC236}">
                  <a16:creationId xmlns:a16="http://schemas.microsoft.com/office/drawing/2014/main" id="{18A5D40A-A56B-4CA3-8D74-A04FB158C049}"/>
                </a:ext>
              </a:extLst>
            </p:cNvPr>
            <p:cNvSpPr>
              <a:spLocks noChangeArrowheads="1"/>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round/>
              <a:headEnd/>
              <a:tailEnd/>
            </a:ln>
          </p:spPr>
          <p:txBody>
            <a:bodyPr/>
            <a:lstStyle/>
            <a:p>
              <a:endParaRPr lang="zh-CN" altLang="en-US"/>
            </a:p>
          </p:txBody>
        </p:sp>
        <p:sp>
          <p:nvSpPr>
            <p:cNvPr id="125983" name="Freeform 32">
              <a:extLst>
                <a:ext uri="{FF2B5EF4-FFF2-40B4-BE49-F238E27FC236}">
                  <a16:creationId xmlns:a16="http://schemas.microsoft.com/office/drawing/2014/main" id="{436DCB71-F9E5-4DEB-AE3A-AA81FE46C540}"/>
                </a:ext>
              </a:extLst>
            </p:cNvPr>
            <p:cNvSpPr>
              <a:spLocks noChangeArrowheads="1"/>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round/>
              <a:headEnd/>
              <a:tailEnd/>
            </a:ln>
          </p:spPr>
          <p:txBody>
            <a:bodyPr/>
            <a:lstStyle/>
            <a:p>
              <a:endParaRPr lang="zh-CN" altLang="en-US"/>
            </a:p>
          </p:txBody>
        </p:sp>
        <p:sp>
          <p:nvSpPr>
            <p:cNvPr id="125984" name="Freeform 33">
              <a:extLst>
                <a:ext uri="{FF2B5EF4-FFF2-40B4-BE49-F238E27FC236}">
                  <a16:creationId xmlns:a16="http://schemas.microsoft.com/office/drawing/2014/main" id="{A7A19AB1-138F-4AA3-AE89-47DB956FDF2F}"/>
                </a:ext>
              </a:extLst>
            </p:cNvPr>
            <p:cNvSpPr>
              <a:spLocks noChangeArrowheads="1"/>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round/>
              <a:headEnd/>
              <a:tailEnd/>
            </a:ln>
          </p:spPr>
          <p:txBody>
            <a:bodyPr/>
            <a:lstStyle/>
            <a:p>
              <a:endParaRPr lang="zh-CN" altLang="en-US"/>
            </a:p>
          </p:txBody>
        </p:sp>
        <p:sp>
          <p:nvSpPr>
            <p:cNvPr id="125985" name="Freeform 34">
              <a:extLst>
                <a:ext uri="{FF2B5EF4-FFF2-40B4-BE49-F238E27FC236}">
                  <a16:creationId xmlns:a16="http://schemas.microsoft.com/office/drawing/2014/main" id="{1BFC5F36-5CA2-4BD3-A3B5-BB5B844EDDB5}"/>
                </a:ext>
              </a:extLst>
            </p:cNvPr>
            <p:cNvSpPr>
              <a:spLocks noChangeArrowheads="1"/>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Lst>
              <a:ahLst/>
              <a:cxnLst>
                <a:cxn ang="0">
                  <a:pos x="T0" y="T1"/>
                </a:cxn>
                <a:cxn ang="0">
                  <a:pos x="T2" y="T3"/>
                </a:cxn>
                <a:cxn ang="0">
                  <a:pos x="T4" y="T5"/>
                </a:cxn>
                <a:cxn ang="0">
                  <a:pos x="T6" y="T7"/>
                </a:cxn>
                <a:cxn ang="0">
                  <a:pos x="T8" y="T9"/>
                </a:cxn>
              </a:cxnLst>
              <a:rect l="0" t="0" r="r" b="b"/>
              <a:pathLst>
                <a:path w="81" h="63">
                  <a:moveTo>
                    <a:pt x="81" y="63"/>
                  </a:moveTo>
                  <a:lnTo>
                    <a:pt x="64" y="40"/>
                  </a:lnTo>
                  <a:lnTo>
                    <a:pt x="42" y="20"/>
                  </a:lnTo>
                  <a:lnTo>
                    <a:pt x="22" y="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6" name="Freeform 35">
              <a:extLst>
                <a:ext uri="{FF2B5EF4-FFF2-40B4-BE49-F238E27FC236}">
                  <a16:creationId xmlns:a16="http://schemas.microsoft.com/office/drawing/2014/main" id="{5A6DA7C0-2F05-4560-86CD-161206FFF486}"/>
                </a:ext>
              </a:extLst>
            </p:cNvPr>
            <p:cNvSpPr>
              <a:spLocks noChangeArrowheads="1"/>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Lst>
              <a:ahLst/>
              <a:cxnLst>
                <a:cxn ang="0">
                  <a:pos x="T0" y="T1"/>
                </a:cxn>
                <a:cxn ang="0">
                  <a:pos x="T2" y="T3"/>
                </a:cxn>
                <a:cxn ang="0">
                  <a:pos x="T4" y="T5"/>
                </a:cxn>
                <a:cxn ang="0">
                  <a:pos x="T6" y="T7"/>
                </a:cxn>
                <a:cxn ang="0">
                  <a:pos x="T8" y="T9"/>
                </a:cxn>
              </a:cxnLst>
              <a:rect l="0" t="0" r="r" b="b"/>
              <a:pathLst>
                <a:path w="79" h="63">
                  <a:moveTo>
                    <a:pt x="79" y="63"/>
                  </a:moveTo>
                  <a:lnTo>
                    <a:pt x="59" y="38"/>
                  </a:lnTo>
                  <a:lnTo>
                    <a:pt x="39" y="18"/>
                  </a:lnTo>
                  <a:lnTo>
                    <a:pt x="12" y="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7" name="Freeform 36">
              <a:extLst>
                <a:ext uri="{FF2B5EF4-FFF2-40B4-BE49-F238E27FC236}">
                  <a16:creationId xmlns:a16="http://schemas.microsoft.com/office/drawing/2014/main" id="{5AACC5AE-ED53-41AE-9084-BFBA96CB26A4}"/>
                </a:ext>
              </a:extLst>
            </p:cNvPr>
            <p:cNvSpPr>
              <a:spLocks noChangeArrowheads="1"/>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Lst>
              <a:ahLst/>
              <a:cxnLst>
                <a:cxn ang="0">
                  <a:pos x="T0" y="T1"/>
                </a:cxn>
                <a:cxn ang="0">
                  <a:pos x="T2" y="T3"/>
                </a:cxn>
                <a:cxn ang="0">
                  <a:pos x="T4" y="T5"/>
                </a:cxn>
                <a:cxn ang="0">
                  <a:pos x="T6" y="T7"/>
                </a:cxn>
              </a:cxnLst>
              <a:rect l="0" t="0" r="r" b="b"/>
              <a:pathLst>
                <a:path w="44" h="72">
                  <a:moveTo>
                    <a:pt x="44" y="72"/>
                  </a:moveTo>
                  <a:lnTo>
                    <a:pt x="27" y="38"/>
                  </a:lnTo>
                  <a:lnTo>
                    <a:pt x="14" y="1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8" name="Freeform 37">
              <a:extLst>
                <a:ext uri="{FF2B5EF4-FFF2-40B4-BE49-F238E27FC236}">
                  <a16:creationId xmlns:a16="http://schemas.microsoft.com/office/drawing/2014/main" id="{F626B2D0-3C6A-42C8-9B6C-FA45F59E9D5E}"/>
                </a:ext>
              </a:extLst>
            </p:cNvPr>
            <p:cNvSpPr>
              <a:spLocks noChangeArrowheads="1"/>
            </p:cNvSpPr>
            <p:nvPr/>
          </p:nvSpPr>
          <p:spPr bwMode="auto">
            <a:xfrm>
              <a:off x="5241" y="1555"/>
              <a:ext cx="152" cy="141"/>
            </a:xfrm>
            <a:custGeom>
              <a:avLst/>
              <a:gdLst>
                <a:gd name="T0" fmla="*/ 0 w 152"/>
                <a:gd name="T1" fmla="*/ 141 h 141"/>
                <a:gd name="T2" fmla="*/ 76 w 152"/>
                <a:gd name="T3" fmla="*/ 40 h 141"/>
                <a:gd name="T4" fmla="*/ 152 w 152"/>
                <a:gd name="T5" fmla="*/ 0 h 141"/>
              </a:gdLst>
              <a:ahLst/>
              <a:cxnLst>
                <a:cxn ang="0">
                  <a:pos x="T0" y="T1"/>
                </a:cxn>
                <a:cxn ang="0">
                  <a:pos x="T2" y="T3"/>
                </a:cxn>
                <a:cxn ang="0">
                  <a:pos x="T4" y="T5"/>
                </a:cxn>
              </a:cxnLst>
              <a:rect l="0" t="0" r="r" b="b"/>
              <a:pathLst>
                <a:path w="152" h="141">
                  <a:moveTo>
                    <a:pt x="0" y="141"/>
                  </a:moveTo>
                  <a:lnTo>
                    <a:pt x="76" y="40"/>
                  </a:lnTo>
                  <a:lnTo>
                    <a:pt x="152"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9" name="Freeform 38">
              <a:extLst>
                <a:ext uri="{FF2B5EF4-FFF2-40B4-BE49-F238E27FC236}">
                  <a16:creationId xmlns:a16="http://schemas.microsoft.com/office/drawing/2014/main" id="{3BD1D592-4768-4D97-AF62-D0DCCF0199A3}"/>
                </a:ext>
              </a:extLst>
            </p:cNvPr>
            <p:cNvSpPr>
              <a:spLocks noChangeArrowheads="1"/>
            </p:cNvSpPr>
            <p:nvPr/>
          </p:nvSpPr>
          <p:spPr bwMode="auto">
            <a:xfrm>
              <a:off x="4689" y="3296"/>
              <a:ext cx="47" cy="44"/>
            </a:xfrm>
            <a:custGeom>
              <a:avLst/>
              <a:gdLst>
                <a:gd name="T0" fmla="*/ 47 w 47"/>
                <a:gd name="T1" fmla="*/ 44 h 44"/>
                <a:gd name="T2" fmla="*/ 25 w 47"/>
                <a:gd name="T3" fmla="*/ 14 h 44"/>
                <a:gd name="T4" fmla="*/ 0 w 47"/>
                <a:gd name="T5" fmla="*/ 0 h 44"/>
              </a:gdLst>
              <a:ahLst/>
              <a:cxnLst>
                <a:cxn ang="0">
                  <a:pos x="T0" y="T1"/>
                </a:cxn>
                <a:cxn ang="0">
                  <a:pos x="T2" y="T3"/>
                </a:cxn>
                <a:cxn ang="0">
                  <a:pos x="T4" y="T5"/>
                </a:cxn>
              </a:cxnLst>
              <a:rect l="0" t="0" r="r" b="b"/>
              <a:pathLst>
                <a:path w="47" h="44">
                  <a:moveTo>
                    <a:pt x="47" y="44"/>
                  </a:moveTo>
                  <a:lnTo>
                    <a:pt x="25" y="14"/>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90" name="Freeform 39">
              <a:extLst>
                <a:ext uri="{FF2B5EF4-FFF2-40B4-BE49-F238E27FC236}">
                  <a16:creationId xmlns:a16="http://schemas.microsoft.com/office/drawing/2014/main" id="{6D7E6E4F-894D-4B82-A7C9-82B0CC41F1B3}"/>
                </a:ext>
              </a:extLst>
            </p:cNvPr>
            <p:cNvSpPr>
              <a:spLocks noChangeArrowheads="1"/>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Lst>
              <a:ahLst/>
              <a:cxnLst>
                <a:cxn ang="0">
                  <a:pos x="T0" y="T1"/>
                </a:cxn>
                <a:cxn ang="0">
                  <a:pos x="T2" y="T3"/>
                </a:cxn>
                <a:cxn ang="0">
                  <a:pos x="T4" y="T5"/>
                </a:cxn>
                <a:cxn ang="0">
                  <a:pos x="T6" y="T7"/>
                </a:cxn>
              </a:cxnLst>
              <a:rect l="0" t="0" r="r" b="b"/>
              <a:pathLst>
                <a:path w="64" h="71">
                  <a:moveTo>
                    <a:pt x="64" y="71"/>
                  </a:moveTo>
                  <a:lnTo>
                    <a:pt x="44" y="41"/>
                  </a:lnTo>
                  <a:lnTo>
                    <a:pt x="19" y="16"/>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91" name="Freeform 40">
              <a:extLst>
                <a:ext uri="{FF2B5EF4-FFF2-40B4-BE49-F238E27FC236}">
                  <a16:creationId xmlns:a16="http://schemas.microsoft.com/office/drawing/2014/main" id="{AAA41F16-D026-44EA-A154-ECD2344C1329}"/>
                </a:ext>
              </a:extLst>
            </p:cNvPr>
            <p:cNvSpPr>
              <a:spLocks noChangeArrowheads="1"/>
            </p:cNvSpPr>
            <p:nvPr/>
          </p:nvSpPr>
          <p:spPr bwMode="auto">
            <a:xfrm>
              <a:off x="4332" y="3251"/>
              <a:ext cx="48" cy="65"/>
            </a:xfrm>
            <a:custGeom>
              <a:avLst/>
              <a:gdLst>
                <a:gd name="T0" fmla="*/ 48 w 48"/>
                <a:gd name="T1" fmla="*/ 65 h 65"/>
                <a:gd name="T2" fmla="*/ 26 w 48"/>
                <a:gd name="T3" fmla="*/ 30 h 65"/>
                <a:gd name="T4" fmla="*/ 0 w 48"/>
                <a:gd name="T5" fmla="*/ 0 h 65"/>
              </a:gdLst>
              <a:ahLst/>
              <a:cxnLst>
                <a:cxn ang="0">
                  <a:pos x="T0" y="T1"/>
                </a:cxn>
                <a:cxn ang="0">
                  <a:pos x="T2" y="T3"/>
                </a:cxn>
                <a:cxn ang="0">
                  <a:pos x="T4" y="T5"/>
                </a:cxn>
              </a:cxnLst>
              <a:rect l="0" t="0" r="r" b="b"/>
              <a:pathLst>
                <a:path w="48" h="65">
                  <a:moveTo>
                    <a:pt x="48" y="65"/>
                  </a:moveTo>
                  <a:lnTo>
                    <a:pt x="26" y="30"/>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25992" name="Object 41">
            <a:extLst>
              <a:ext uri="{FF2B5EF4-FFF2-40B4-BE49-F238E27FC236}">
                <a16:creationId xmlns:a16="http://schemas.microsoft.com/office/drawing/2014/main" id="{3383468A-ACB5-4543-B36F-53F8BAF129CF}"/>
              </a:ext>
            </a:extLst>
          </p:cNvPr>
          <p:cNvGraphicFramePr>
            <a:graphicFrameLocks noChangeAspect="1"/>
          </p:cNvGraphicFramePr>
          <p:nvPr/>
        </p:nvGraphicFramePr>
        <p:xfrm>
          <a:off x="5219700" y="2852738"/>
          <a:ext cx="863600" cy="431800"/>
        </p:xfrm>
        <a:graphic>
          <a:graphicData uri="http://schemas.openxmlformats.org/presentationml/2006/ole">
            <mc:AlternateContent xmlns:mc="http://schemas.openxmlformats.org/markup-compatibility/2006">
              <mc:Choice xmlns:v="urn:schemas-microsoft-com:vml" Requires="v">
                <p:oleObj spid="_x0000_s125994" r:id="rId4" imgW="355138" imgH="177569" progId="Equation.DSMT4">
                  <p:embed/>
                </p:oleObj>
              </mc:Choice>
              <mc:Fallback>
                <p:oleObj r:id="rId4" imgW="355138" imgH="177569" progId="Equation.DSMT4">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2852738"/>
                        <a:ext cx="863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a:extLst>
              <a:ext uri="{FF2B5EF4-FFF2-40B4-BE49-F238E27FC236}">
                <a16:creationId xmlns:a16="http://schemas.microsoft.com/office/drawing/2014/main" id="{C7A0C888-6890-40C2-8A42-919AEF8BFED2}"/>
              </a:ext>
            </a:extLst>
          </p:cNvPr>
          <p:cNvSpPr txBox="1">
            <a:spLocks noChangeArrowheads="1"/>
          </p:cNvSpPr>
          <p:nvPr/>
        </p:nvSpPr>
        <p:spPr bwMode="auto">
          <a:xfrm>
            <a:off x="381000" y="3048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设插值求积公式的余项为    </a:t>
            </a:r>
            <a:r>
              <a:rPr lang="en-US" altLang="zh-CN" sz="2800" b="1">
                <a:latin typeface="宋体" panose="02010600030101010101" pitchFamily="2" charset="-122"/>
              </a:rPr>
              <a:t>,</a:t>
            </a:r>
            <a:r>
              <a:rPr lang="zh-CN" altLang="en-US" sz="2800" b="1">
                <a:latin typeface="宋体" panose="02010600030101010101" pitchFamily="2" charset="-122"/>
              </a:rPr>
              <a:t>由插值余项定理得 </a:t>
            </a:r>
          </a:p>
        </p:txBody>
      </p:sp>
      <p:sp>
        <p:nvSpPr>
          <p:cNvPr id="15362" name="Rectangle 4">
            <a:extLst>
              <a:ext uri="{FF2B5EF4-FFF2-40B4-BE49-F238E27FC236}">
                <a16:creationId xmlns:a16="http://schemas.microsoft.com/office/drawing/2014/main" id="{94DCE095-2672-41EF-BCD7-0881395EA9EC}"/>
              </a:ext>
            </a:extLst>
          </p:cNvPr>
          <p:cNvSpPr>
            <a:spLocks noChangeArrowheads="1"/>
          </p:cNvSpPr>
          <p:nvPr/>
        </p:nvSpPr>
        <p:spPr bwMode="auto">
          <a:xfrm>
            <a:off x="4386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5363" name="Object 3">
            <a:extLst>
              <a:ext uri="{FF2B5EF4-FFF2-40B4-BE49-F238E27FC236}">
                <a16:creationId xmlns:a16="http://schemas.microsoft.com/office/drawing/2014/main" id="{4E0536C5-DA0D-4B5E-BA42-8C12A39EBB3B}"/>
              </a:ext>
            </a:extLst>
          </p:cNvPr>
          <p:cNvGraphicFramePr>
            <a:graphicFrameLocks noChangeAspect="1"/>
          </p:cNvGraphicFramePr>
          <p:nvPr/>
        </p:nvGraphicFramePr>
        <p:xfrm>
          <a:off x="4387850" y="381000"/>
          <a:ext cx="717550" cy="465138"/>
        </p:xfrm>
        <a:graphic>
          <a:graphicData uri="http://schemas.openxmlformats.org/presentationml/2006/ole">
            <mc:AlternateContent xmlns:mc="http://schemas.openxmlformats.org/markup-compatibility/2006">
              <mc:Choice xmlns:v="urn:schemas-microsoft-com:vml" Requires="v">
                <p:oleObj spid="_x0000_s15385" r:id="rId3" imgW="368140" imgH="203112" progId="Equation.3">
                  <p:embed/>
                </p:oleObj>
              </mc:Choice>
              <mc:Fallback>
                <p:oleObj r:id="rId3" imgW="368140"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381000"/>
                        <a:ext cx="7175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4" name="Rectangle 6">
            <a:extLst>
              <a:ext uri="{FF2B5EF4-FFF2-40B4-BE49-F238E27FC236}">
                <a16:creationId xmlns:a16="http://schemas.microsoft.com/office/drawing/2014/main" id="{E0F9F2F7-9A2A-439E-9992-4174FBC65BA4}"/>
              </a:ext>
            </a:extLst>
          </p:cNvPr>
          <p:cNvSpPr>
            <a:spLocks noChangeArrowheads="1"/>
          </p:cNvSpPr>
          <p:nvPr/>
        </p:nvSpPr>
        <p:spPr bwMode="auto">
          <a:xfrm>
            <a:off x="31099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5365" name="Object 5">
            <a:extLst>
              <a:ext uri="{FF2B5EF4-FFF2-40B4-BE49-F238E27FC236}">
                <a16:creationId xmlns:a16="http://schemas.microsoft.com/office/drawing/2014/main" id="{9B0F78F7-334B-4BD4-9BE9-D092754BA8F8}"/>
              </a:ext>
            </a:extLst>
          </p:cNvPr>
          <p:cNvGraphicFramePr>
            <a:graphicFrameLocks noChangeAspect="1"/>
          </p:cNvGraphicFramePr>
          <p:nvPr/>
        </p:nvGraphicFramePr>
        <p:xfrm>
          <a:off x="698500" y="914400"/>
          <a:ext cx="7329488" cy="1074738"/>
        </p:xfrm>
        <a:graphic>
          <a:graphicData uri="http://schemas.openxmlformats.org/presentationml/2006/ole">
            <mc:AlternateContent xmlns:mc="http://schemas.openxmlformats.org/markup-compatibility/2006">
              <mc:Choice xmlns:v="urn:schemas-microsoft-com:vml" Requires="v">
                <p:oleObj spid="_x0000_s15386" r:id="rId5" imgW="3175000" imgH="444500" progId="Equation.DSMT4">
                  <p:embed/>
                </p:oleObj>
              </mc:Choice>
              <mc:Fallback>
                <p:oleObj r:id="rId5" imgW="3175000" imgH="4445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 y="914400"/>
                        <a:ext cx="7329488"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6" name="Rectangle 8">
            <a:extLst>
              <a:ext uri="{FF2B5EF4-FFF2-40B4-BE49-F238E27FC236}">
                <a16:creationId xmlns:a16="http://schemas.microsoft.com/office/drawing/2014/main" id="{413A9C3C-AA73-4E60-A4E1-5BA22CFE82EC}"/>
              </a:ext>
            </a:extLst>
          </p:cNvPr>
          <p:cNvSpPr>
            <a:spLocks noChangeArrowheads="1"/>
          </p:cNvSpPr>
          <p:nvPr/>
        </p:nvSpPr>
        <p:spPr bwMode="auto">
          <a:xfrm>
            <a:off x="42862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5367" name="Object 7">
            <a:extLst>
              <a:ext uri="{FF2B5EF4-FFF2-40B4-BE49-F238E27FC236}">
                <a16:creationId xmlns:a16="http://schemas.microsoft.com/office/drawing/2014/main" id="{70D03007-D9FC-486F-8229-1C4E02FA9880}"/>
              </a:ext>
            </a:extLst>
          </p:cNvPr>
          <p:cNvGraphicFramePr>
            <a:graphicFrameLocks noChangeAspect="1"/>
          </p:cNvGraphicFramePr>
          <p:nvPr/>
        </p:nvGraphicFramePr>
        <p:xfrm>
          <a:off x="1981200" y="2057400"/>
          <a:ext cx="1600200" cy="487363"/>
        </p:xfrm>
        <a:graphic>
          <a:graphicData uri="http://schemas.openxmlformats.org/presentationml/2006/ole">
            <mc:AlternateContent xmlns:mc="http://schemas.openxmlformats.org/markup-compatibility/2006">
              <mc:Choice xmlns:v="urn:schemas-microsoft-com:vml" Requires="v">
                <p:oleObj spid="_x0000_s15387" r:id="rId7" imgW="571252" imgH="215806" progId="Equation.3">
                  <p:embed/>
                </p:oleObj>
              </mc:Choice>
              <mc:Fallback>
                <p:oleObj r:id="rId7" imgW="571252"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057400"/>
                        <a:ext cx="1600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8" name="Text Box 9">
            <a:extLst>
              <a:ext uri="{FF2B5EF4-FFF2-40B4-BE49-F238E27FC236}">
                <a16:creationId xmlns:a16="http://schemas.microsoft.com/office/drawing/2014/main" id="{A5AA61E1-1126-4B8A-99D8-1C68546B9787}"/>
              </a:ext>
            </a:extLst>
          </p:cNvPr>
          <p:cNvSpPr txBox="1">
            <a:spLocks noChangeArrowheads="1"/>
          </p:cNvSpPr>
          <p:nvPr/>
        </p:nvSpPr>
        <p:spPr bwMode="auto">
          <a:xfrm>
            <a:off x="914400" y="19812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其中</a:t>
            </a:r>
            <a:r>
              <a:rPr lang="zh-CN" altLang="en-US" sz="3200" b="1">
                <a:latin typeface="宋体" panose="02010600030101010101" pitchFamily="2" charset="-122"/>
              </a:rPr>
              <a:t> </a:t>
            </a:r>
          </a:p>
        </p:txBody>
      </p:sp>
      <p:sp>
        <p:nvSpPr>
          <p:cNvPr id="15369" name="Text Box 10">
            <a:extLst>
              <a:ext uri="{FF2B5EF4-FFF2-40B4-BE49-F238E27FC236}">
                <a16:creationId xmlns:a16="http://schemas.microsoft.com/office/drawing/2014/main" id="{B79889E2-8486-4011-A143-5A6635063EDC}"/>
              </a:ext>
            </a:extLst>
          </p:cNvPr>
          <p:cNvSpPr txBox="1">
            <a:spLocks noChangeArrowheads="1"/>
          </p:cNvSpPr>
          <p:nvPr/>
        </p:nvSpPr>
        <p:spPr bwMode="auto">
          <a:xfrm>
            <a:off x="381000" y="2819400"/>
            <a:ext cx="81534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latin typeface="宋体" panose="02010600030101010101" pitchFamily="2" charset="-122"/>
              </a:rPr>
              <a:t>当</a:t>
            </a:r>
            <a:r>
              <a:rPr lang="en-US" altLang="zh-CN" sz="2800" b="1">
                <a:latin typeface="宋体" panose="02010600030101010101" pitchFamily="2" charset="-122"/>
              </a:rPr>
              <a:t>     </a:t>
            </a:r>
            <a:r>
              <a:rPr lang="zh-CN" altLang="en-US" sz="2800" b="1">
                <a:latin typeface="宋体" panose="02010600030101010101" pitchFamily="2" charset="-122"/>
              </a:rPr>
              <a:t>是次数不高于</a:t>
            </a:r>
            <a:r>
              <a:rPr lang="en-US" altLang="zh-CN" sz="2800" b="1">
                <a:latin typeface="宋体" panose="02010600030101010101" pitchFamily="2" charset="-122"/>
              </a:rPr>
              <a:t>  </a:t>
            </a:r>
            <a:r>
              <a:rPr lang="zh-CN" altLang="en-US" sz="2800" b="1">
                <a:latin typeface="宋体" panose="02010600030101010101" pitchFamily="2" charset="-122"/>
              </a:rPr>
              <a:t>的多项式时</a:t>
            </a:r>
            <a:r>
              <a:rPr lang="en-US" altLang="zh-CN" sz="2800" b="1">
                <a:latin typeface="宋体" panose="02010600030101010101" pitchFamily="2" charset="-122"/>
              </a:rPr>
              <a:t>,</a:t>
            </a:r>
            <a:r>
              <a:rPr lang="zh-CN" altLang="en-US" sz="2800" b="1">
                <a:latin typeface="宋体" panose="02010600030101010101" pitchFamily="2" charset="-122"/>
              </a:rPr>
              <a:t>有</a:t>
            </a:r>
          </a:p>
          <a:p>
            <a:pPr>
              <a:lnSpc>
                <a:spcPct val="130000"/>
              </a:lnSpc>
            </a:pPr>
            <a:r>
              <a:rPr lang="zh-CN" altLang="en-US" sz="2800" b="1">
                <a:latin typeface="黑体" panose="02010609060101010101" pitchFamily="49" charset="-122"/>
                <a:ea typeface="黑体" panose="02010609060101010101" pitchFamily="49" charset="-122"/>
              </a:rPr>
              <a:t>       </a:t>
            </a:r>
            <a:r>
              <a:rPr lang="zh-CN" altLang="en-US" sz="2800" b="1">
                <a:latin typeface="宋体" panose="02010600030101010101" pitchFamily="2" charset="-122"/>
              </a:rPr>
              <a:t>求积公式</a:t>
            </a:r>
            <a:r>
              <a:rPr lang="en-US" altLang="zh-CN" sz="2800" b="1">
                <a:latin typeface="宋体" panose="02010600030101010101" pitchFamily="2" charset="-122"/>
              </a:rPr>
              <a:t>(4.1)</a:t>
            </a:r>
            <a:r>
              <a:rPr lang="zh-CN" altLang="en-US" sz="2800" b="1">
                <a:latin typeface="宋体" panose="02010600030101010101" pitchFamily="2" charset="-122"/>
              </a:rPr>
              <a:t>能成为准确的等式。由于闭区间</a:t>
            </a:r>
            <a:r>
              <a:rPr lang="en-US" altLang="zh-CN" sz="2800" b="1">
                <a:latin typeface="宋体" panose="02010600030101010101" pitchFamily="2" charset="-122"/>
              </a:rPr>
              <a:t>[a,b]</a:t>
            </a:r>
            <a:r>
              <a:rPr lang="zh-CN" altLang="en-US" sz="2800" b="1">
                <a:latin typeface="宋体" panose="02010600030101010101" pitchFamily="2" charset="-122"/>
              </a:rPr>
              <a:t>上的连续函数可用多项式逼近，</a:t>
            </a:r>
            <a:r>
              <a:rPr lang="zh-CN" altLang="en-US" sz="2800" b="1">
                <a:solidFill>
                  <a:srgbClr val="FF9900"/>
                </a:solidFill>
                <a:latin typeface="宋体" panose="02010600030101010101" pitchFamily="2" charset="-122"/>
              </a:rPr>
              <a:t>所以一个求积公式能对多大次数的多项式</a:t>
            </a:r>
            <a:r>
              <a:rPr lang="en-US" altLang="zh-CN" sz="2800" b="1">
                <a:solidFill>
                  <a:srgbClr val="FF9900"/>
                </a:solidFill>
                <a:latin typeface="宋体" panose="02010600030101010101" pitchFamily="2" charset="-122"/>
              </a:rPr>
              <a:t>     </a:t>
            </a:r>
            <a:r>
              <a:rPr lang="zh-CN" altLang="en-US" sz="2800" b="1">
                <a:solidFill>
                  <a:srgbClr val="FF9900"/>
                </a:solidFill>
                <a:latin typeface="宋体" panose="02010600030101010101" pitchFamily="2" charset="-122"/>
              </a:rPr>
              <a:t>成为准确等式，是衡量该公式的精确程度的重要指标，</a:t>
            </a:r>
            <a:r>
              <a:rPr lang="zh-CN" altLang="en-US" sz="2800" b="1">
                <a:latin typeface="宋体" panose="02010600030101010101" pitchFamily="2" charset="-122"/>
              </a:rPr>
              <a:t>为此给出以下定义。 </a:t>
            </a:r>
          </a:p>
        </p:txBody>
      </p:sp>
      <p:sp>
        <p:nvSpPr>
          <p:cNvPr id="15370" name="Rectangle 12">
            <a:extLst>
              <a:ext uri="{FF2B5EF4-FFF2-40B4-BE49-F238E27FC236}">
                <a16:creationId xmlns:a16="http://schemas.microsoft.com/office/drawing/2014/main" id="{D61F3ADC-6492-47F5-9A95-9B28C12E66A1}"/>
              </a:ext>
            </a:extLst>
          </p:cNvPr>
          <p:cNvSpPr>
            <a:spLocks noChangeArrowheads="1"/>
          </p:cNvSpPr>
          <p:nvPr/>
        </p:nvSpPr>
        <p:spPr bwMode="auto">
          <a:xfrm>
            <a:off x="41671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5371" name="Object 11">
            <a:extLst>
              <a:ext uri="{FF2B5EF4-FFF2-40B4-BE49-F238E27FC236}">
                <a16:creationId xmlns:a16="http://schemas.microsoft.com/office/drawing/2014/main" id="{4388FE5A-3D3F-40ED-938F-4D956234C430}"/>
              </a:ext>
            </a:extLst>
          </p:cNvPr>
          <p:cNvGraphicFramePr>
            <a:graphicFrameLocks noChangeAspect="1"/>
          </p:cNvGraphicFramePr>
          <p:nvPr/>
        </p:nvGraphicFramePr>
        <p:xfrm>
          <a:off x="6670675" y="2925763"/>
          <a:ext cx="1700213" cy="479425"/>
        </p:xfrm>
        <a:graphic>
          <a:graphicData uri="http://schemas.openxmlformats.org/presentationml/2006/ole">
            <mc:AlternateContent xmlns:mc="http://schemas.openxmlformats.org/markup-compatibility/2006">
              <mc:Choice xmlns:v="urn:schemas-microsoft-com:vml" Requires="v">
                <p:oleObj spid="_x0000_s15388" r:id="rId9" imgW="812447" imgH="228501" progId="Equation.3">
                  <p:embed/>
                </p:oleObj>
              </mc:Choice>
              <mc:Fallback>
                <p:oleObj r:id="rId9" imgW="812447"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675" y="2925763"/>
                        <a:ext cx="17002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72" name="Rectangle 14">
            <a:extLst>
              <a:ext uri="{FF2B5EF4-FFF2-40B4-BE49-F238E27FC236}">
                <a16:creationId xmlns:a16="http://schemas.microsoft.com/office/drawing/2014/main" id="{1BF9E3A3-A736-4C6C-B239-EE7F46A66031}"/>
              </a:ext>
            </a:extLst>
          </p:cNvPr>
          <p:cNvSpPr>
            <a:spLocks noChangeArrowheads="1"/>
          </p:cNvSpPr>
          <p:nvPr/>
        </p:nvSpPr>
        <p:spPr bwMode="auto">
          <a:xfrm>
            <a:off x="43862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5373" name="Object 13">
            <a:extLst>
              <a:ext uri="{FF2B5EF4-FFF2-40B4-BE49-F238E27FC236}">
                <a16:creationId xmlns:a16="http://schemas.microsoft.com/office/drawing/2014/main" id="{5EFCC773-A34A-4C2B-85C4-B523ECBEBA22}"/>
              </a:ext>
            </a:extLst>
          </p:cNvPr>
          <p:cNvGraphicFramePr>
            <a:graphicFrameLocks noChangeAspect="1"/>
          </p:cNvGraphicFramePr>
          <p:nvPr/>
        </p:nvGraphicFramePr>
        <p:xfrm>
          <a:off x="368300" y="3492500"/>
          <a:ext cx="1368425" cy="473075"/>
        </p:xfrm>
        <a:graphic>
          <a:graphicData uri="http://schemas.openxmlformats.org/presentationml/2006/ole">
            <mc:AlternateContent xmlns:mc="http://schemas.openxmlformats.org/markup-compatibility/2006">
              <mc:Choice xmlns:v="urn:schemas-microsoft-com:vml" Requires="v">
                <p:oleObj spid="_x0000_s15389" r:id="rId11" imgW="571252" imgH="203112" progId="Equation.DSMT4">
                  <p:embed/>
                </p:oleObj>
              </mc:Choice>
              <mc:Fallback>
                <p:oleObj r:id="rId11" imgW="571252" imgH="203112"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300" y="3492500"/>
                        <a:ext cx="136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4" name="对象 1">
            <a:extLst>
              <a:ext uri="{FF2B5EF4-FFF2-40B4-BE49-F238E27FC236}">
                <a16:creationId xmlns:a16="http://schemas.microsoft.com/office/drawing/2014/main" id="{1AC69AB0-1787-4638-AE80-234F42EF1D89}"/>
              </a:ext>
            </a:extLst>
          </p:cNvPr>
          <p:cNvGraphicFramePr>
            <a:graphicFrameLocks noChangeAspect="1"/>
          </p:cNvGraphicFramePr>
          <p:nvPr/>
        </p:nvGraphicFramePr>
        <p:xfrm>
          <a:off x="914400" y="2949575"/>
          <a:ext cx="822325" cy="487363"/>
        </p:xfrm>
        <a:graphic>
          <a:graphicData uri="http://schemas.openxmlformats.org/presentationml/2006/ole">
            <mc:AlternateContent xmlns:mc="http://schemas.openxmlformats.org/markup-compatibility/2006">
              <mc:Choice xmlns:v="urn:schemas-microsoft-com:vml" Requires="v">
                <p:oleObj spid="_x0000_s15390" r:id="rId13" imgW="342751" imgH="203112" progId="Equation.DSMT4">
                  <p:embed/>
                </p:oleObj>
              </mc:Choice>
              <mc:Fallback>
                <p:oleObj r:id="rId13" imgW="342751" imgH="203112"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2949575"/>
                        <a:ext cx="822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5" name="对象 2">
            <a:extLst>
              <a:ext uri="{FF2B5EF4-FFF2-40B4-BE49-F238E27FC236}">
                <a16:creationId xmlns:a16="http://schemas.microsoft.com/office/drawing/2014/main" id="{0A01F7E0-C015-4453-8821-3625D7B1CA58}"/>
              </a:ext>
            </a:extLst>
          </p:cNvPr>
          <p:cNvGraphicFramePr>
            <a:graphicFrameLocks noChangeAspect="1"/>
          </p:cNvGraphicFramePr>
          <p:nvPr/>
        </p:nvGraphicFramePr>
        <p:xfrm>
          <a:off x="3859213" y="2949575"/>
          <a:ext cx="393700" cy="431800"/>
        </p:xfrm>
        <a:graphic>
          <a:graphicData uri="http://schemas.openxmlformats.org/presentationml/2006/ole">
            <mc:AlternateContent xmlns:mc="http://schemas.openxmlformats.org/markup-compatibility/2006">
              <mc:Choice xmlns:v="urn:schemas-microsoft-com:vml" Requires="v">
                <p:oleObj spid="_x0000_s15391" r:id="rId15" imgW="126835" imgH="139518" progId="Equation.DSMT4">
                  <p:embed/>
                </p:oleObj>
              </mc:Choice>
              <mc:Fallback>
                <p:oleObj r:id="rId15" imgW="126835" imgH="139518" progId="Equation.DSMT4">
                  <p:embed/>
                  <p:pic>
                    <p:nvPicPr>
                      <p:cNvPr id="0" name="对象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9213" y="2949575"/>
                        <a:ext cx="393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6" name="对象 16">
            <a:extLst>
              <a:ext uri="{FF2B5EF4-FFF2-40B4-BE49-F238E27FC236}">
                <a16:creationId xmlns:a16="http://schemas.microsoft.com/office/drawing/2014/main" id="{CDDF09D9-28B4-4FEB-A676-664B25B1E3F4}"/>
              </a:ext>
            </a:extLst>
          </p:cNvPr>
          <p:cNvGraphicFramePr>
            <a:graphicFrameLocks noChangeAspect="1"/>
          </p:cNvGraphicFramePr>
          <p:nvPr/>
        </p:nvGraphicFramePr>
        <p:xfrm>
          <a:off x="5848350" y="4554538"/>
          <a:ext cx="822325" cy="487362"/>
        </p:xfrm>
        <a:graphic>
          <a:graphicData uri="http://schemas.openxmlformats.org/presentationml/2006/ole">
            <mc:AlternateContent xmlns:mc="http://schemas.openxmlformats.org/markup-compatibility/2006">
              <mc:Choice xmlns:v="urn:schemas-microsoft-com:vml" Requires="v">
                <p:oleObj spid="_x0000_s15392" r:id="rId17" imgW="342751" imgH="203112" progId="Equation.DSMT4">
                  <p:embed/>
                </p:oleObj>
              </mc:Choice>
              <mc:Fallback>
                <p:oleObj r:id="rId17" imgW="342751" imgH="203112" progId="Equation.DSMT4">
                  <p:embed/>
                  <p:pic>
                    <p:nvPicPr>
                      <p:cNvPr id="0"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8350" y="4554538"/>
                        <a:ext cx="8223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21B56BA9-6B34-431A-8EA5-2B5CC17BFF1F}"/>
              </a:ext>
            </a:extLst>
          </p:cNvPr>
          <p:cNvSpPr txBox="1">
            <a:spLocks noChangeArrowheads="1"/>
          </p:cNvSpPr>
          <p:nvPr/>
        </p:nvSpPr>
        <p:spPr bwMode="auto">
          <a:xfrm>
            <a:off x="457200" y="457200"/>
            <a:ext cx="8077200" cy="19018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solidFill>
                  <a:srgbClr val="0000FF"/>
                </a:solidFill>
                <a:latin typeface="宋体" panose="02010600030101010101" pitchFamily="2" charset="-122"/>
                <a:ea typeface="黑体" panose="02010609060101010101" pitchFamily="49" charset="-122"/>
              </a:rPr>
              <a:t>定义</a:t>
            </a:r>
            <a:r>
              <a:rPr lang="zh-CN" altLang="en-US" sz="2800" b="1" dirty="0">
                <a:ea typeface="黑体" panose="02010609060101010101" pitchFamily="49" charset="-122"/>
              </a:rPr>
              <a:t>  </a:t>
            </a:r>
            <a:r>
              <a:rPr lang="zh-CN" altLang="en-US" sz="2800" b="1" dirty="0">
                <a:latin typeface="+mj-ea"/>
                <a:ea typeface="+mj-ea"/>
              </a:rPr>
              <a:t>（代数精度） 设求积公式（</a:t>
            </a:r>
            <a:r>
              <a:rPr lang="en-US" altLang="zh-CN" sz="2800" b="1" dirty="0">
                <a:latin typeface="+mj-ea"/>
                <a:ea typeface="+mj-ea"/>
              </a:rPr>
              <a:t>4.1</a:t>
            </a:r>
            <a:r>
              <a:rPr lang="zh-CN" altLang="en-US" sz="2800" b="1" dirty="0">
                <a:latin typeface="+mj-ea"/>
                <a:ea typeface="+mj-ea"/>
              </a:rPr>
              <a:t>）对于一</a:t>
            </a:r>
          </a:p>
          <a:p>
            <a:pPr>
              <a:lnSpc>
                <a:spcPct val="135000"/>
              </a:lnSpc>
              <a:defRPr/>
            </a:pPr>
            <a:r>
              <a:rPr lang="zh-CN" altLang="en-US" sz="2800" b="1" dirty="0">
                <a:latin typeface="+mj-ea"/>
                <a:ea typeface="+mj-ea"/>
              </a:rPr>
              <a:t>         切次数小于等于 </a:t>
            </a:r>
            <a:r>
              <a:rPr lang="en-US" altLang="zh-CN" sz="2800" b="1" dirty="0">
                <a:latin typeface="+mj-ea"/>
                <a:ea typeface="+mj-ea"/>
              </a:rPr>
              <a:t> </a:t>
            </a:r>
            <a:r>
              <a:rPr lang="zh-CN" altLang="en-US" sz="2800" b="1" dirty="0">
                <a:latin typeface="+mj-ea"/>
                <a:ea typeface="+mj-ea"/>
              </a:rPr>
              <a:t>的多项式</a:t>
            </a:r>
            <a:endParaRPr lang="en-US" altLang="zh-CN" sz="2800" b="1" dirty="0">
              <a:latin typeface="+mj-ea"/>
              <a:ea typeface="+mj-ea"/>
            </a:endParaRPr>
          </a:p>
          <a:p>
            <a:pPr>
              <a:lnSpc>
                <a:spcPct val="135000"/>
              </a:lnSpc>
              <a:defRPr/>
            </a:pPr>
            <a:endParaRPr lang="en-US" altLang="zh-CN" sz="3200" b="1" dirty="0">
              <a:ea typeface="黑体" panose="02010609060101010101" pitchFamily="49" charset="-122"/>
            </a:endParaRPr>
          </a:p>
        </p:txBody>
      </p:sp>
      <p:sp>
        <p:nvSpPr>
          <p:cNvPr id="16386" name="Rectangle 4">
            <a:extLst>
              <a:ext uri="{FF2B5EF4-FFF2-40B4-BE49-F238E27FC236}">
                <a16:creationId xmlns:a16="http://schemas.microsoft.com/office/drawing/2014/main" id="{EA387773-9832-4923-A109-FB3689A00C60}"/>
              </a:ext>
            </a:extLst>
          </p:cNvPr>
          <p:cNvSpPr>
            <a:spLocks noChangeArrowheads="1"/>
          </p:cNvSpPr>
          <p:nvPr/>
        </p:nvSpPr>
        <p:spPr bwMode="auto">
          <a:xfrm>
            <a:off x="3919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87" name="Object 3">
            <a:extLst>
              <a:ext uri="{FF2B5EF4-FFF2-40B4-BE49-F238E27FC236}">
                <a16:creationId xmlns:a16="http://schemas.microsoft.com/office/drawing/2014/main" id="{4BF3C33B-F3AC-48BA-AB2F-3F17265670DB}"/>
              </a:ext>
            </a:extLst>
          </p:cNvPr>
          <p:cNvGraphicFramePr>
            <a:graphicFrameLocks noChangeAspect="1"/>
          </p:cNvGraphicFramePr>
          <p:nvPr/>
        </p:nvGraphicFramePr>
        <p:xfrm>
          <a:off x="2362200" y="1828800"/>
          <a:ext cx="4191000" cy="638175"/>
        </p:xfrm>
        <a:graphic>
          <a:graphicData uri="http://schemas.openxmlformats.org/presentationml/2006/ole">
            <mc:AlternateContent xmlns:mc="http://schemas.openxmlformats.org/markup-compatibility/2006">
              <mc:Choice xmlns:v="urn:schemas-microsoft-com:vml" Requires="v">
                <p:oleObj spid="_x0000_s16407" r:id="rId3" imgW="1308100" imgH="228600" progId="Equation.3">
                  <p:embed/>
                </p:oleObj>
              </mc:Choice>
              <mc:Fallback>
                <p:oleObj r:id="rId3" imgW="13081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4191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8" name="Rectangle 6">
            <a:extLst>
              <a:ext uri="{FF2B5EF4-FFF2-40B4-BE49-F238E27FC236}">
                <a16:creationId xmlns:a16="http://schemas.microsoft.com/office/drawing/2014/main" id="{712EC145-F030-4D0D-882D-2670AA26BFAE}"/>
              </a:ext>
            </a:extLst>
          </p:cNvPr>
          <p:cNvSpPr>
            <a:spLocks noChangeArrowheads="1"/>
          </p:cNvSpPr>
          <p:nvPr/>
        </p:nvSpPr>
        <p:spPr bwMode="auto">
          <a:xfrm>
            <a:off x="34861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89" name="Object 5">
            <a:extLst>
              <a:ext uri="{FF2B5EF4-FFF2-40B4-BE49-F238E27FC236}">
                <a16:creationId xmlns:a16="http://schemas.microsoft.com/office/drawing/2014/main" id="{1C25C60D-B8A4-4470-BE4D-2D7CD210A96C}"/>
              </a:ext>
            </a:extLst>
          </p:cNvPr>
          <p:cNvGraphicFramePr>
            <a:graphicFrameLocks noChangeAspect="1"/>
          </p:cNvGraphicFramePr>
          <p:nvPr/>
        </p:nvGraphicFramePr>
        <p:xfrm>
          <a:off x="2209800" y="2667000"/>
          <a:ext cx="5257800" cy="576263"/>
        </p:xfrm>
        <a:graphic>
          <a:graphicData uri="http://schemas.openxmlformats.org/presentationml/2006/ole">
            <mc:AlternateContent xmlns:mc="http://schemas.openxmlformats.org/markup-compatibility/2006">
              <mc:Choice xmlns:v="urn:schemas-microsoft-com:vml" Requires="v">
                <p:oleObj spid="_x0000_s16408" r:id="rId5" imgW="2171700" imgH="241300" progId="Equation.3">
                  <p:embed/>
                </p:oleObj>
              </mc:Choice>
              <mc:Fallback>
                <p:oleObj r:id="rId5" imgW="21717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667000"/>
                        <a:ext cx="52578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0" name="Text Box 7">
            <a:extLst>
              <a:ext uri="{FF2B5EF4-FFF2-40B4-BE49-F238E27FC236}">
                <a16:creationId xmlns:a16="http://schemas.microsoft.com/office/drawing/2014/main" id="{339668DC-0A83-41AA-9559-B8D02890F287}"/>
              </a:ext>
            </a:extLst>
          </p:cNvPr>
          <p:cNvSpPr txBox="1">
            <a:spLocks noChangeArrowheads="1"/>
          </p:cNvSpPr>
          <p:nvPr/>
        </p:nvSpPr>
        <p:spPr bwMode="auto">
          <a:xfrm>
            <a:off x="395288" y="3357563"/>
            <a:ext cx="792480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800" b="1">
                <a:latin typeface="宋体" panose="02010600030101010101" pitchFamily="2" charset="-122"/>
              </a:rPr>
              <a:t> 是准确的</a:t>
            </a:r>
            <a:r>
              <a:rPr lang="en-US" altLang="zh-CN" sz="2800" b="1">
                <a:latin typeface="宋体" panose="02010600030101010101" pitchFamily="2" charset="-122"/>
              </a:rPr>
              <a:t>,</a:t>
            </a:r>
            <a:r>
              <a:rPr lang="zh-CN" altLang="en-US" sz="2800" b="1">
                <a:latin typeface="宋体" panose="02010600030101010101" pitchFamily="2" charset="-122"/>
              </a:rPr>
              <a:t>而对于次数为</a:t>
            </a:r>
            <a:r>
              <a:rPr lang="en-US" altLang="zh-CN" sz="2800" b="1">
                <a:latin typeface="宋体" panose="02010600030101010101" pitchFamily="2" charset="-122"/>
              </a:rPr>
              <a:t>    </a:t>
            </a:r>
            <a:r>
              <a:rPr lang="zh-CN" altLang="en-US" sz="2800" b="1">
                <a:latin typeface="宋体" panose="02010600030101010101" pitchFamily="2" charset="-122"/>
              </a:rPr>
              <a:t>的多项式是不准确的，则称该求积公式具有</a:t>
            </a:r>
            <a:r>
              <a:rPr lang="en-US" altLang="zh-CN" sz="2800" b="1">
                <a:latin typeface="宋体" panose="02010600030101010101" pitchFamily="2" charset="-122"/>
              </a:rPr>
              <a:t>  </a:t>
            </a:r>
            <a:r>
              <a:rPr lang="zh-CN" altLang="en-US" sz="2800" b="1">
                <a:latin typeface="宋体" panose="02010600030101010101" pitchFamily="2" charset="-122"/>
              </a:rPr>
              <a:t>次代数精度，简称代数精度</a:t>
            </a:r>
          </a:p>
        </p:txBody>
      </p:sp>
      <p:sp>
        <p:nvSpPr>
          <p:cNvPr id="16391" name="Text Box 8">
            <a:extLst>
              <a:ext uri="{FF2B5EF4-FFF2-40B4-BE49-F238E27FC236}">
                <a16:creationId xmlns:a16="http://schemas.microsoft.com/office/drawing/2014/main" id="{F0E6CB37-D5A1-46C5-8DF9-95A8D56B10BF}"/>
              </a:ext>
            </a:extLst>
          </p:cNvPr>
          <p:cNvSpPr txBox="1">
            <a:spLocks noChangeArrowheads="1"/>
          </p:cNvSpPr>
          <p:nvPr/>
        </p:nvSpPr>
        <p:spPr bwMode="auto">
          <a:xfrm>
            <a:off x="323850" y="5084763"/>
            <a:ext cx="79248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sz="2800" b="1">
                <a:latin typeface="宋体" panose="02010600030101010101" pitchFamily="2" charset="-122"/>
              </a:rPr>
              <a:t>     </a:t>
            </a:r>
            <a:r>
              <a:rPr lang="zh-CN" altLang="en-US" sz="2800" b="1">
                <a:latin typeface="宋体" panose="02010600030101010101" pitchFamily="2" charset="-122"/>
              </a:rPr>
              <a:t>由定义可知，若求积公式（</a:t>
            </a:r>
            <a:r>
              <a:rPr lang="en-US" altLang="zh-CN" sz="2800" b="1">
                <a:latin typeface="宋体" panose="02010600030101010101" pitchFamily="2" charset="-122"/>
              </a:rPr>
              <a:t>4.1</a:t>
            </a:r>
            <a:r>
              <a:rPr lang="zh-CN" altLang="en-US" sz="2800" b="1">
                <a:latin typeface="宋体" panose="02010600030101010101" pitchFamily="2" charset="-122"/>
              </a:rPr>
              <a:t>）的代数精度为</a:t>
            </a:r>
            <a:r>
              <a:rPr lang="en-US" altLang="zh-CN" sz="2800" b="1">
                <a:latin typeface="宋体" panose="02010600030101010101" pitchFamily="2" charset="-122"/>
              </a:rPr>
              <a:t>  ,</a:t>
            </a:r>
            <a:r>
              <a:rPr lang="zh-CN" altLang="en-US" sz="2800" b="1">
                <a:latin typeface="宋体" panose="02010600030101010101" pitchFamily="2" charset="-122"/>
              </a:rPr>
              <a:t>则求积系数   应满足线性方程组： </a:t>
            </a:r>
          </a:p>
        </p:txBody>
      </p:sp>
      <p:sp>
        <p:nvSpPr>
          <p:cNvPr id="16392" name="Rectangle 10">
            <a:extLst>
              <a:ext uri="{FF2B5EF4-FFF2-40B4-BE49-F238E27FC236}">
                <a16:creationId xmlns:a16="http://schemas.microsoft.com/office/drawing/2014/main" id="{99BCB208-7728-4628-BA6B-462076D4CC98}"/>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6393" name="Object 9">
            <a:extLst>
              <a:ext uri="{FF2B5EF4-FFF2-40B4-BE49-F238E27FC236}">
                <a16:creationId xmlns:a16="http://schemas.microsoft.com/office/drawing/2014/main" id="{77DCA288-1E32-4A24-BD3A-1D6420219D59}"/>
              </a:ext>
            </a:extLst>
          </p:cNvPr>
          <p:cNvGraphicFramePr>
            <a:graphicFrameLocks noChangeAspect="1"/>
          </p:cNvGraphicFramePr>
          <p:nvPr/>
        </p:nvGraphicFramePr>
        <p:xfrm>
          <a:off x="3516313" y="5746750"/>
          <a:ext cx="466725" cy="533400"/>
        </p:xfrm>
        <a:graphic>
          <a:graphicData uri="http://schemas.openxmlformats.org/presentationml/2006/ole">
            <mc:AlternateContent xmlns:mc="http://schemas.openxmlformats.org/markup-compatibility/2006">
              <mc:Choice xmlns:v="urn:schemas-microsoft-com:vml" Requires="v">
                <p:oleObj spid="_x0000_s16409" r:id="rId7" imgW="203112" imgH="228501" progId="Equation.3">
                  <p:embed/>
                </p:oleObj>
              </mc:Choice>
              <mc:Fallback>
                <p:oleObj r:id="rId7" imgW="203112"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313" y="5746750"/>
                        <a:ext cx="4667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4" name="Rectangle 12">
            <a:extLst>
              <a:ext uri="{FF2B5EF4-FFF2-40B4-BE49-F238E27FC236}">
                <a16:creationId xmlns:a16="http://schemas.microsoft.com/office/drawing/2014/main" id="{83F99B9C-F066-40FC-B68C-E9056287BF9B}"/>
              </a:ext>
            </a:extLst>
          </p:cNvPr>
          <p:cNvSpPr>
            <a:spLocks noChangeArrowheads="1"/>
          </p:cNvSpPr>
          <p:nvPr/>
        </p:nvSpPr>
        <p:spPr bwMode="auto">
          <a:xfrm>
            <a:off x="3357563"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395" name="Text Box 13">
            <a:extLst>
              <a:ext uri="{FF2B5EF4-FFF2-40B4-BE49-F238E27FC236}">
                <a16:creationId xmlns:a16="http://schemas.microsoft.com/office/drawing/2014/main" id="{D617F2BD-EF83-48E7-8A4E-06A3EBDE4BE0}"/>
              </a:ext>
            </a:extLst>
          </p:cNvPr>
          <p:cNvSpPr txBox="1">
            <a:spLocks noChangeArrowheads="1"/>
          </p:cNvSpPr>
          <p:nvPr/>
        </p:nvSpPr>
        <p:spPr bwMode="auto">
          <a:xfrm>
            <a:off x="1403350" y="2695575"/>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或</a:t>
            </a:r>
          </a:p>
        </p:txBody>
      </p:sp>
      <p:graphicFrame>
        <p:nvGraphicFramePr>
          <p:cNvPr id="16396" name="对象 1">
            <a:extLst>
              <a:ext uri="{FF2B5EF4-FFF2-40B4-BE49-F238E27FC236}">
                <a16:creationId xmlns:a16="http://schemas.microsoft.com/office/drawing/2014/main" id="{CEE661BB-3BED-4FA8-ABA9-D483C99753D5}"/>
              </a:ext>
            </a:extLst>
          </p:cNvPr>
          <p:cNvGraphicFramePr>
            <a:graphicFrameLocks noChangeAspect="1"/>
          </p:cNvGraphicFramePr>
          <p:nvPr/>
        </p:nvGraphicFramePr>
        <p:xfrm>
          <a:off x="4638675" y="1230313"/>
          <a:ext cx="400050" cy="339725"/>
        </p:xfrm>
        <a:graphic>
          <a:graphicData uri="http://schemas.openxmlformats.org/presentationml/2006/ole">
            <mc:AlternateContent xmlns:mc="http://schemas.openxmlformats.org/markup-compatibility/2006">
              <mc:Choice xmlns:v="urn:schemas-microsoft-com:vml" Requires="v">
                <p:oleObj spid="_x0000_s16410" r:id="rId9" imgW="164957" imgH="139579" progId="Equation.DSMT4">
                  <p:embed/>
                </p:oleObj>
              </mc:Choice>
              <mc:Fallback>
                <p:oleObj r:id="rId9" imgW="164957" imgH="139579"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8675" y="1230313"/>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7" name="对象 14">
            <a:extLst>
              <a:ext uri="{FF2B5EF4-FFF2-40B4-BE49-F238E27FC236}">
                <a16:creationId xmlns:a16="http://schemas.microsoft.com/office/drawing/2014/main" id="{2DBD2787-E0CF-4B5D-AB8E-0A540D3B526E}"/>
              </a:ext>
            </a:extLst>
          </p:cNvPr>
          <p:cNvGraphicFramePr>
            <a:graphicFrameLocks noChangeAspect="1"/>
          </p:cNvGraphicFramePr>
          <p:nvPr/>
        </p:nvGraphicFramePr>
        <p:xfrm>
          <a:off x="4427538" y="3525838"/>
          <a:ext cx="738187" cy="431800"/>
        </p:xfrm>
        <a:graphic>
          <a:graphicData uri="http://schemas.openxmlformats.org/presentationml/2006/ole">
            <mc:AlternateContent xmlns:mc="http://schemas.openxmlformats.org/markup-compatibility/2006">
              <mc:Choice xmlns:v="urn:schemas-microsoft-com:vml" Requires="v">
                <p:oleObj spid="_x0000_s16411" r:id="rId11" imgW="304404" imgH="177569" progId="Equation.DSMT4">
                  <p:embed/>
                </p:oleObj>
              </mc:Choice>
              <mc:Fallback>
                <p:oleObj r:id="rId11" imgW="304404" imgH="177569" progId="Equation.DSMT4">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3525838"/>
                        <a:ext cx="738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8" name="对象 15">
            <a:extLst>
              <a:ext uri="{FF2B5EF4-FFF2-40B4-BE49-F238E27FC236}">
                <a16:creationId xmlns:a16="http://schemas.microsoft.com/office/drawing/2014/main" id="{8FDFE73C-5097-49F2-A28C-7B15D8A376EC}"/>
              </a:ext>
            </a:extLst>
          </p:cNvPr>
          <p:cNvGraphicFramePr>
            <a:graphicFrameLocks noChangeAspect="1"/>
          </p:cNvGraphicFramePr>
          <p:nvPr/>
        </p:nvGraphicFramePr>
        <p:xfrm>
          <a:off x="4438650" y="4181475"/>
          <a:ext cx="400050" cy="339725"/>
        </p:xfrm>
        <a:graphic>
          <a:graphicData uri="http://schemas.openxmlformats.org/presentationml/2006/ole">
            <mc:AlternateContent xmlns:mc="http://schemas.openxmlformats.org/markup-compatibility/2006">
              <mc:Choice xmlns:v="urn:schemas-microsoft-com:vml" Requires="v">
                <p:oleObj spid="_x0000_s16412" r:id="rId13" imgW="164957" imgH="139579" progId="Equation.DSMT4">
                  <p:embed/>
                </p:oleObj>
              </mc:Choice>
              <mc:Fallback>
                <p:oleObj r:id="rId13" imgW="164957" imgH="139579" progId="Equation.DSMT4">
                  <p:embed/>
                  <p:pic>
                    <p:nvPicPr>
                      <p:cNvPr id="0"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8650" y="4181475"/>
                        <a:ext cx="40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9" name="对象 16">
            <a:extLst>
              <a:ext uri="{FF2B5EF4-FFF2-40B4-BE49-F238E27FC236}">
                <a16:creationId xmlns:a16="http://schemas.microsoft.com/office/drawing/2014/main" id="{5B43A0DF-9529-43C0-8264-171977ED5092}"/>
              </a:ext>
            </a:extLst>
          </p:cNvPr>
          <p:cNvGraphicFramePr>
            <a:graphicFrameLocks noChangeAspect="1"/>
          </p:cNvGraphicFramePr>
          <p:nvPr/>
        </p:nvGraphicFramePr>
        <p:xfrm>
          <a:off x="1187450" y="5867400"/>
          <a:ext cx="314325" cy="346075"/>
        </p:xfrm>
        <a:graphic>
          <a:graphicData uri="http://schemas.openxmlformats.org/presentationml/2006/ole">
            <mc:AlternateContent xmlns:mc="http://schemas.openxmlformats.org/markup-compatibility/2006">
              <mc:Choice xmlns:v="urn:schemas-microsoft-com:vml" Requires="v">
                <p:oleObj spid="_x0000_s16413" r:id="rId14" imgW="126725" imgH="139397" progId="Equation.DSMT4">
                  <p:embed/>
                </p:oleObj>
              </mc:Choice>
              <mc:Fallback>
                <p:oleObj r:id="rId14" imgW="126725" imgH="139397" progId="Equation.DSMT4">
                  <p:embed/>
                  <p:pic>
                    <p:nvPicPr>
                      <p:cNvPr id="0" name="对象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5867400"/>
                        <a:ext cx="3143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Object 2">
            <a:extLst>
              <a:ext uri="{FF2B5EF4-FFF2-40B4-BE49-F238E27FC236}">
                <a16:creationId xmlns:a16="http://schemas.microsoft.com/office/drawing/2014/main" id="{A76C3CD7-0A02-49AD-B3B4-47430BE2C99E}"/>
              </a:ext>
            </a:extLst>
          </p:cNvPr>
          <p:cNvGraphicFramePr>
            <a:graphicFrameLocks noChangeAspect="1"/>
          </p:cNvGraphicFramePr>
          <p:nvPr/>
        </p:nvGraphicFramePr>
        <p:xfrm>
          <a:off x="1295400" y="381000"/>
          <a:ext cx="5486400" cy="2609850"/>
        </p:xfrm>
        <a:graphic>
          <a:graphicData uri="http://schemas.openxmlformats.org/presentationml/2006/ole">
            <mc:AlternateContent xmlns:mc="http://schemas.openxmlformats.org/markup-compatibility/2006">
              <mc:Choice xmlns:v="urn:schemas-microsoft-com:vml" Requires="v">
                <p:oleObj spid="_x0000_s17425" r:id="rId3" imgW="2425700" imgH="1143000" progId="Equation.3">
                  <p:embed/>
                </p:oleObj>
              </mc:Choice>
              <mc:Fallback>
                <p:oleObj r:id="rId3" imgW="2425700" imgH="1143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81000"/>
                        <a:ext cx="54864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0" name="Text Box 3">
            <a:extLst>
              <a:ext uri="{FF2B5EF4-FFF2-40B4-BE49-F238E27FC236}">
                <a16:creationId xmlns:a16="http://schemas.microsoft.com/office/drawing/2014/main" id="{7B9E8F96-3694-445D-B6B3-6BDBE2E308C5}"/>
              </a:ext>
            </a:extLst>
          </p:cNvPr>
          <p:cNvSpPr txBox="1">
            <a:spLocks noChangeArrowheads="1"/>
          </p:cNvSpPr>
          <p:nvPr/>
        </p:nvSpPr>
        <p:spPr bwMode="auto">
          <a:xfrm>
            <a:off x="838200" y="30480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这是关于   的线性方程组，其系数矩阵</a:t>
            </a:r>
            <a:endParaRPr lang="zh-CN" altLang="en-US" sz="2800">
              <a:latin typeface="宋体" panose="02010600030101010101" pitchFamily="2" charset="-122"/>
            </a:endParaRPr>
          </a:p>
        </p:txBody>
      </p:sp>
      <p:sp>
        <p:nvSpPr>
          <p:cNvPr id="17411" name="Rectangle 9">
            <a:extLst>
              <a:ext uri="{FF2B5EF4-FFF2-40B4-BE49-F238E27FC236}">
                <a16:creationId xmlns:a16="http://schemas.microsoft.com/office/drawing/2014/main" id="{F49B89FA-8AF9-4668-92B1-4207ADC2C3E3}"/>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2" name="Object 8">
            <a:extLst>
              <a:ext uri="{FF2B5EF4-FFF2-40B4-BE49-F238E27FC236}">
                <a16:creationId xmlns:a16="http://schemas.microsoft.com/office/drawing/2014/main" id="{821E4F20-FCCB-48A4-B569-0DFE4DACBC41}"/>
              </a:ext>
            </a:extLst>
          </p:cNvPr>
          <p:cNvGraphicFramePr>
            <a:graphicFrameLocks noChangeAspect="1"/>
          </p:cNvGraphicFramePr>
          <p:nvPr/>
        </p:nvGraphicFramePr>
        <p:xfrm>
          <a:off x="2362200" y="3124200"/>
          <a:ext cx="533400" cy="457200"/>
        </p:xfrm>
        <a:graphic>
          <a:graphicData uri="http://schemas.openxmlformats.org/presentationml/2006/ole">
            <mc:AlternateContent xmlns:mc="http://schemas.openxmlformats.org/markup-compatibility/2006">
              <mc:Choice xmlns:v="urn:schemas-microsoft-com:vml" Requires="v">
                <p:oleObj spid="_x0000_s17426" r:id="rId5" imgW="203112" imgH="228501" progId="Equation.3">
                  <p:embed/>
                </p:oleObj>
              </mc:Choice>
              <mc:Fallback>
                <p:oleObj r:id="rId5" imgW="203112"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124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3" name="Rectangle 11">
            <a:extLst>
              <a:ext uri="{FF2B5EF4-FFF2-40B4-BE49-F238E27FC236}">
                <a16:creationId xmlns:a16="http://schemas.microsoft.com/office/drawing/2014/main" id="{82E2D398-AF11-46F0-8D58-A84D9D092590}"/>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4" name="Object 10">
            <a:extLst>
              <a:ext uri="{FF2B5EF4-FFF2-40B4-BE49-F238E27FC236}">
                <a16:creationId xmlns:a16="http://schemas.microsoft.com/office/drawing/2014/main" id="{FE825981-2627-4007-939C-2235114A4443}"/>
              </a:ext>
            </a:extLst>
          </p:cNvPr>
          <p:cNvGraphicFramePr>
            <a:graphicFrameLocks noChangeAspect="1"/>
          </p:cNvGraphicFramePr>
          <p:nvPr/>
        </p:nvGraphicFramePr>
        <p:xfrm>
          <a:off x="1295400" y="3657600"/>
          <a:ext cx="3657600" cy="2787650"/>
        </p:xfrm>
        <a:graphic>
          <a:graphicData uri="http://schemas.openxmlformats.org/presentationml/2006/ole">
            <mc:AlternateContent xmlns:mc="http://schemas.openxmlformats.org/markup-compatibility/2006">
              <mc:Choice xmlns:v="urn:schemas-microsoft-com:vml" Requires="v">
                <p:oleObj spid="_x0000_s17427" r:id="rId7" imgW="1206500" imgH="1168400" progId="Equation.3">
                  <p:embed/>
                </p:oleObj>
              </mc:Choice>
              <mc:Fallback>
                <p:oleObj r:id="rId7" imgW="1206500" imgH="11684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657600"/>
                        <a:ext cx="36576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4" name="Text Box 12">
            <a:extLst>
              <a:ext uri="{FF2B5EF4-FFF2-40B4-BE49-F238E27FC236}">
                <a16:creationId xmlns:a16="http://schemas.microsoft.com/office/drawing/2014/main" id="{4A2B207A-85F5-4936-B4BA-EAA582E0CC0E}"/>
              </a:ext>
            </a:extLst>
          </p:cNvPr>
          <p:cNvSpPr txBox="1">
            <a:spLocks noChangeArrowheads="1"/>
          </p:cNvSpPr>
          <p:nvPr/>
        </p:nvSpPr>
        <p:spPr bwMode="auto">
          <a:xfrm>
            <a:off x="5334000" y="3733800"/>
            <a:ext cx="3505200" cy="2314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宋体" panose="02010600030101010101" pitchFamily="2" charset="-122"/>
              </a:rPr>
              <a:t>是范得蒙矩阵</a:t>
            </a:r>
            <a:r>
              <a:rPr lang="en-US" altLang="zh-CN" sz="2800" b="1" dirty="0">
                <a:latin typeface="宋体" panose="02010600030101010101" pitchFamily="2" charset="-122"/>
              </a:rPr>
              <a:t>,  </a:t>
            </a:r>
            <a:r>
              <a:rPr lang="zh-CN" altLang="en-US" sz="2800" b="1" dirty="0">
                <a:latin typeface="宋体" panose="02010600030101010101" pitchFamily="2" charset="-122"/>
              </a:rPr>
              <a:t>当</a:t>
            </a:r>
          </a:p>
          <a:p>
            <a:pPr>
              <a:lnSpc>
                <a:spcPct val="130000"/>
              </a:lnSpc>
              <a:defRPr/>
            </a:pPr>
            <a:endParaRPr lang="zh-CN" altLang="en-US" sz="2800" b="1" dirty="0">
              <a:ea typeface="黑体" panose="02010609060101010101" pitchFamily="49" charset="-122"/>
            </a:endParaRPr>
          </a:p>
          <a:p>
            <a:pPr>
              <a:lnSpc>
                <a:spcPct val="130000"/>
              </a:lnSpc>
              <a:defRPr/>
            </a:pPr>
            <a:r>
              <a:rPr lang="zh-CN" altLang="en-US" sz="2800" b="1" dirty="0">
                <a:latin typeface="+mn-ea"/>
                <a:ea typeface="+mn-ea"/>
              </a:rPr>
              <a:t>互异时非奇异</a:t>
            </a:r>
            <a:r>
              <a:rPr lang="en-US" altLang="zh-CN" sz="2800" b="1" dirty="0">
                <a:latin typeface="+mn-ea"/>
                <a:ea typeface="+mn-ea"/>
              </a:rPr>
              <a:t>,  </a:t>
            </a:r>
            <a:r>
              <a:rPr lang="zh-CN" altLang="en-US" sz="2800" b="1" dirty="0">
                <a:latin typeface="+mn-ea"/>
                <a:ea typeface="+mn-ea"/>
              </a:rPr>
              <a:t>故 </a:t>
            </a:r>
          </a:p>
          <a:p>
            <a:pPr>
              <a:lnSpc>
                <a:spcPct val="130000"/>
              </a:lnSpc>
              <a:defRPr/>
            </a:pPr>
            <a:r>
              <a:rPr lang="zh-CN" altLang="en-US" sz="2800" b="1" dirty="0">
                <a:latin typeface="+mn-ea"/>
                <a:ea typeface="+mn-ea"/>
              </a:rPr>
              <a:t>     有唯一解。 </a:t>
            </a:r>
          </a:p>
        </p:txBody>
      </p:sp>
      <p:sp>
        <p:nvSpPr>
          <p:cNvPr id="17416" name="Rectangle 14">
            <a:extLst>
              <a:ext uri="{FF2B5EF4-FFF2-40B4-BE49-F238E27FC236}">
                <a16:creationId xmlns:a16="http://schemas.microsoft.com/office/drawing/2014/main" id="{CE3A7AE9-416D-4EE8-8D50-3930AA9CD434}"/>
              </a:ext>
            </a:extLst>
          </p:cNvPr>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7" name="Object 13">
            <a:extLst>
              <a:ext uri="{FF2B5EF4-FFF2-40B4-BE49-F238E27FC236}">
                <a16:creationId xmlns:a16="http://schemas.microsoft.com/office/drawing/2014/main" id="{61BB1C05-FAA2-40D6-B7AB-1C489B228968}"/>
              </a:ext>
            </a:extLst>
          </p:cNvPr>
          <p:cNvGraphicFramePr>
            <a:graphicFrameLocks noChangeAspect="1"/>
          </p:cNvGraphicFramePr>
          <p:nvPr/>
        </p:nvGraphicFramePr>
        <p:xfrm>
          <a:off x="5410200" y="4419600"/>
          <a:ext cx="3048000" cy="536575"/>
        </p:xfrm>
        <a:graphic>
          <a:graphicData uri="http://schemas.openxmlformats.org/presentationml/2006/ole">
            <mc:AlternateContent xmlns:mc="http://schemas.openxmlformats.org/markup-compatibility/2006">
              <mc:Choice xmlns:v="urn:schemas-microsoft-com:vml" Requires="v">
                <p:oleObj spid="_x0000_s17428" r:id="rId9" imgW="1040948" imgH="228501" progId="Equation.3">
                  <p:embed/>
                </p:oleObj>
              </mc:Choice>
              <mc:Fallback>
                <p:oleObj r:id="rId9" imgW="1040948"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4419600"/>
                        <a:ext cx="3048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8" name="Rectangle 16">
            <a:extLst>
              <a:ext uri="{FF2B5EF4-FFF2-40B4-BE49-F238E27FC236}">
                <a16:creationId xmlns:a16="http://schemas.microsoft.com/office/drawing/2014/main" id="{4E2CCEB1-50E9-4AD2-884D-753E2D4BDB75}"/>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7419" name="Object 15">
            <a:extLst>
              <a:ext uri="{FF2B5EF4-FFF2-40B4-BE49-F238E27FC236}">
                <a16:creationId xmlns:a16="http://schemas.microsoft.com/office/drawing/2014/main" id="{E31BD4D5-9268-4E45-AD28-341A610669D0}"/>
              </a:ext>
            </a:extLst>
          </p:cNvPr>
          <p:cNvGraphicFramePr>
            <a:graphicFrameLocks noChangeAspect="1"/>
          </p:cNvGraphicFramePr>
          <p:nvPr/>
        </p:nvGraphicFramePr>
        <p:xfrm>
          <a:off x="5410200" y="5486400"/>
          <a:ext cx="466725" cy="533400"/>
        </p:xfrm>
        <a:graphic>
          <a:graphicData uri="http://schemas.openxmlformats.org/presentationml/2006/ole">
            <mc:AlternateContent xmlns:mc="http://schemas.openxmlformats.org/markup-compatibility/2006">
              <mc:Choice xmlns:v="urn:schemas-microsoft-com:vml" Requires="v">
                <p:oleObj spid="_x0000_s17429" r:id="rId11" imgW="203112" imgH="228501" progId="Equation.3">
                  <p:embed/>
                </p:oleObj>
              </mc:Choice>
              <mc:Fallback>
                <p:oleObj r:id="rId11" imgW="203112"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5486400"/>
                        <a:ext cx="4667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3592F4B6-00D2-4635-AFC3-2506A2D5CD1A}"/>
              </a:ext>
            </a:extLst>
          </p:cNvPr>
          <p:cNvSpPr txBox="1">
            <a:spLocks noChangeArrowheads="1"/>
          </p:cNvSpPr>
          <p:nvPr/>
        </p:nvSpPr>
        <p:spPr bwMode="auto">
          <a:xfrm>
            <a:off x="228600" y="228600"/>
            <a:ext cx="8534400" cy="17589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solidFill>
                  <a:srgbClr val="0000FF"/>
                </a:solidFill>
                <a:latin typeface="宋体" panose="02010600030101010101" pitchFamily="2" charset="-122"/>
                <a:ea typeface="黑体" panose="02010609060101010101" pitchFamily="49" charset="-122"/>
              </a:rPr>
              <a:t>定理</a:t>
            </a:r>
            <a:r>
              <a:rPr lang="en-US" altLang="zh-CN" sz="2800" b="1" dirty="0">
                <a:solidFill>
                  <a:srgbClr val="0000FF"/>
                </a:solidFill>
                <a:ea typeface="黑体" panose="02010609060101010101" pitchFamily="49" charset="-122"/>
              </a:rPr>
              <a:t>4.1</a:t>
            </a:r>
            <a:r>
              <a:rPr lang="en-US" altLang="zh-CN" sz="2800" b="1" dirty="0">
                <a:ea typeface="黑体" panose="02010609060101010101" pitchFamily="49" charset="-122"/>
              </a:rPr>
              <a:t>    </a:t>
            </a:r>
            <a:r>
              <a:rPr lang="en-US" altLang="zh-CN" sz="2800" b="1" dirty="0">
                <a:latin typeface="+mj-ea"/>
                <a:ea typeface="+mj-ea"/>
              </a:rPr>
              <a:t>    </a:t>
            </a:r>
            <a:r>
              <a:rPr lang="zh-CN" altLang="en-US" sz="2800" b="1" dirty="0">
                <a:latin typeface="+mj-ea"/>
                <a:ea typeface="+mj-ea"/>
              </a:rPr>
              <a:t>个节点的求积公式</a:t>
            </a:r>
          </a:p>
          <a:p>
            <a:pPr>
              <a:lnSpc>
                <a:spcPct val="130000"/>
              </a:lnSpc>
              <a:defRPr/>
            </a:pPr>
            <a:r>
              <a:rPr lang="zh-CN" altLang="en-US" sz="2800" b="1" dirty="0">
                <a:latin typeface="+mj-ea"/>
                <a:ea typeface="+mj-ea"/>
              </a:rPr>
              <a:t>        为插值型求积公式的充要条件是公式</a:t>
            </a:r>
          </a:p>
          <a:p>
            <a:pPr>
              <a:lnSpc>
                <a:spcPct val="130000"/>
              </a:lnSpc>
              <a:defRPr/>
            </a:pPr>
            <a:r>
              <a:rPr lang="zh-CN" altLang="en-US" sz="2800" b="1" dirty="0">
                <a:latin typeface="+mj-ea"/>
                <a:ea typeface="+mj-ea"/>
              </a:rPr>
              <a:t>        至少具有 </a:t>
            </a:r>
            <a:r>
              <a:rPr lang="en-US" altLang="zh-CN" sz="2800" b="1" dirty="0">
                <a:latin typeface="+mj-ea"/>
                <a:ea typeface="+mj-ea"/>
              </a:rPr>
              <a:t> </a:t>
            </a:r>
            <a:r>
              <a:rPr lang="zh-CN" altLang="en-US" sz="2800" b="1" dirty="0">
                <a:latin typeface="+mj-ea"/>
                <a:ea typeface="+mj-ea"/>
              </a:rPr>
              <a:t>次代数精度。</a:t>
            </a:r>
            <a:r>
              <a:rPr lang="zh-CN" altLang="en-US" dirty="0">
                <a:latin typeface="+mj-ea"/>
                <a:ea typeface="+mj-ea"/>
              </a:rPr>
              <a:t> </a:t>
            </a:r>
          </a:p>
        </p:txBody>
      </p:sp>
      <p:sp>
        <p:nvSpPr>
          <p:cNvPr id="18434" name="Rectangle 3">
            <a:extLst>
              <a:ext uri="{FF2B5EF4-FFF2-40B4-BE49-F238E27FC236}">
                <a16:creationId xmlns:a16="http://schemas.microsoft.com/office/drawing/2014/main" id="{F848A5B8-CBBA-4F69-B834-98FADFC2A494}"/>
              </a:ext>
            </a:extLst>
          </p:cNvPr>
          <p:cNvSpPr>
            <a:spLocks noChangeArrowheads="1"/>
          </p:cNvSpPr>
          <p:nvPr/>
        </p:nvSpPr>
        <p:spPr bwMode="auto">
          <a:xfrm>
            <a:off x="38242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435" name="Object 4">
            <a:extLst>
              <a:ext uri="{FF2B5EF4-FFF2-40B4-BE49-F238E27FC236}">
                <a16:creationId xmlns:a16="http://schemas.microsoft.com/office/drawing/2014/main" id="{4ADFBC71-A10E-4017-8CBA-9D943D5150E1}"/>
              </a:ext>
            </a:extLst>
          </p:cNvPr>
          <p:cNvGraphicFramePr>
            <a:graphicFrameLocks noChangeAspect="1"/>
          </p:cNvGraphicFramePr>
          <p:nvPr/>
        </p:nvGraphicFramePr>
        <p:xfrm>
          <a:off x="5435600" y="200025"/>
          <a:ext cx="2736850" cy="785813"/>
        </p:xfrm>
        <a:graphic>
          <a:graphicData uri="http://schemas.openxmlformats.org/presentationml/2006/ole">
            <mc:AlternateContent xmlns:mc="http://schemas.openxmlformats.org/markup-compatibility/2006">
              <mc:Choice xmlns:v="urn:schemas-microsoft-com:vml" Requires="v">
                <p:oleObj spid="_x0000_s18471" r:id="rId3" imgW="1497950" imgH="431613" progId="Equation.3">
                  <p:embed/>
                </p:oleObj>
              </mc:Choice>
              <mc:Fallback>
                <p:oleObj r:id="rId3" imgW="1497950"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00025"/>
                        <a:ext cx="27368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5" name="Text Box 5">
            <a:extLst>
              <a:ext uri="{FF2B5EF4-FFF2-40B4-BE49-F238E27FC236}">
                <a16:creationId xmlns:a16="http://schemas.microsoft.com/office/drawing/2014/main" id="{6077E0D9-A0DE-42B1-BD93-FCA07583A4F8}"/>
              </a:ext>
            </a:extLst>
          </p:cNvPr>
          <p:cNvSpPr txBox="1">
            <a:spLocks noChangeArrowheads="1"/>
          </p:cNvSpPr>
          <p:nvPr/>
        </p:nvSpPr>
        <p:spPr bwMode="auto">
          <a:xfrm>
            <a:off x="304800" y="1978025"/>
            <a:ext cx="8458200" cy="46228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zh-CN" altLang="en-US" sz="2800" b="1" dirty="0">
                <a:latin typeface="宋体" panose="02010600030101010101" pitchFamily="2" charset="-122"/>
                <a:ea typeface="黑体" panose="02010609060101010101" pitchFamily="49" charset="-122"/>
              </a:rPr>
              <a:t>证</a:t>
            </a:r>
            <a:r>
              <a:rPr lang="en-US" altLang="zh-CN" sz="2800" b="1" dirty="0">
                <a:latin typeface="宋体" panose="02010600030101010101" pitchFamily="2" charset="-122"/>
                <a:ea typeface="黑体" panose="02010609060101010101" pitchFamily="49" charset="-122"/>
              </a:rPr>
              <a:t>:</a:t>
            </a:r>
            <a:r>
              <a:rPr lang="zh-CN" altLang="en-US" sz="2800" b="1" dirty="0">
                <a:latin typeface="楷体" panose="02010609060101010101" pitchFamily="49" charset="-122"/>
                <a:ea typeface="楷体" panose="02010609060101010101" pitchFamily="49" charset="-122"/>
              </a:rPr>
              <a:t>必要性</a:t>
            </a:r>
            <a:r>
              <a:rPr lang="zh-CN" altLang="en-US" sz="2800" b="1" dirty="0">
                <a:latin typeface="+mn-ea"/>
                <a:ea typeface="+mn-ea"/>
              </a:rPr>
              <a:t> 设    个节点的求积公式 </a:t>
            </a:r>
          </a:p>
          <a:p>
            <a:pPr>
              <a:lnSpc>
                <a:spcPct val="140000"/>
              </a:lnSpc>
              <a:defRPr/>
            </a:pPr>
            <a:r>
              <a:rPr lang="zh-CN" altLang="en-US" sz="2800" b="1" dirty="0">
                <a:latin typeface="+mn-ea"/>
                <a:ea typeface="+mn-ea"/>
              </a:rPr>
              <a:t>为插值型求积公式</a:t>
            </a:r>
            <a:r>
              <a:rPr lang="en-US" altLang="zh-CN" sz="2800" b="1" dirty="0">
                <a:latin typeface="+mn-ea"/>
                <a:ea typeface="+mn-ea"/>
              </a:rPr>
              <a:t>,</a:t>
            </a:r>
            <a:r>
              <a:rPr lang="zh-CN" altLang="en-US" sz="2800" b="1" dirty="0">
                <a:latin typeface="+mn-ea"/>
                <a:ea typeface="+mn-ea"/>
              </a:rPr>
              <a:t>求积系数为             </a:t>
            </a:r>
          </a:p>
          <a:p>
            <a:pPr>
              <a:lnSpc>
                <a:spcPct val="140000"/>
              </a:lnSpc>
              <a:defRPr/>
            </a:pPr>
            <a:r>
              <a:rPr lang="zh-CN" altLang="en-US" sz="2800" b="1" dirty="0">
                <a:latin typeface="宋体" panose="02010600030101010101" pitchFamily="2" charset="-122"/>
                <a:ea typeface="黑体" panose="02010609060101010101" pitchFamily="49" charset="-122"/>
              </a:rPr>
              <a:t> </a:t>
            </a:r>
          </a:p>
          <a:p>
            <a:pPr>
              <a:lnSpc>
                <a:spcPct val="130000"/>
              </a:lnSpc>
              <a:defRPr/>
            </a:pPr>
            <a:r>
              <a:rPr lang="zh-CN" altLang="en-US" sz="2800" b="1" dirty="0">
                <a:latin typeface="+mj-ea"/>
                <a:ea typeface="+mj-ea"/>
              </a:rPr>
              <a:t>又              当</a:t>
            </a:r>
            <a:r>
              <a:rPr lang="en-US" altLang="zh-CN" sz="2800" b="1" dirty="0">
                <a:latin typeface="+mj-ea"/>
                <a:ea typeface="+mj-ea"/>
              </a:rPr>
              <a:t>     </a:t>
            </a:r>
            <a:r>
              <a:rPr lang="zh-CN" altLang="en-US" sz="2800" b="1" dirty="0">
                <a:latin typeface="+mj-ea"/>
                <a:ea typeface="+mj-ea"/>
              </a:rPr>
              <a:t>为不高于 </a:t>
            </a:r>
            <a:r>
              <a:rPr lang="en-US" altLang="zh-CN" sz="2800" b="1" dirty="0">
                <a:latin typeface="+mj-ea"/>
                <a:ea typeface="+mj-ea"/>
              </a:rPr>
              <a:t> </a:t>
            </a:r>
            <a:r>
              <a:rPr lang="zh-CN" altLang="en-US" sz="2800" b="1" dirty="0">
                <a:latin typeface="+mj-ea"/>
                <a:ea typeface="+mj-ea"/>
              </a:rPr>
              <a:t>次的多项式时</a:t>
            </a:r>
            <a:r>
              <a:rPr lang="en-US" altLang="zh-CN" sz="2800" b="1" dirty="0">
                <a:latin typeface="+mj-ea"/>
                <a:ea typeface="+mj-ea"/>
              </a:rPr>
              <a:t>,</a:t>
            </a:r>
          </a:p>
          <a:p>
            <a:pPr>
              <a:lnSpc>
                <a:spcPct val="130000"/>
              </a:lnSpc>
              <a:defRPr/>
            </a:pPr>
            <a:r>
              <a:rPr lang="en-US" altLang="zh-CN" sz="2800" b="1" dirty="0">
                <a:latin typeface="+mj-ea"/>
                <a:ea typeface="+mj-ea"/>
              </a:rPr>
              <a:t>          ,</a:t>
            </a:r>
            <a:r>
              <a:rPr lang="zh-CN" altLang="en-US" sz="2800" b="1" dirty="0">
                <a:latin typeface="+mj-ea"/>
                <a:ea typeface="+mj-ea"/>
              </a:rPr>
              <a:t>其余项 </a:t>
            </a:r>
            <a:r>
              <a:rPr lang="en-US" altLang="zh-CN" sz="2800" b="1" dirty="0">
                <a:latin typeface="+mj-ea"/>
                <a:ea typeface="+mj-ea"/>
              </a:rPr>
              <a:t>      </a:t>
            </a:r>
            <a:r>
              <a:rPr lang="zh-CN" altLang="en-US" sz="2800" b="1" dirty="0">
                <a:latin typeface="+mj-ea"/>
                <a:ea typeface="+mj-ea"/>
              </a:rPr>
              <a:t>。因而这时求积公式至少</a:t>
            </a:r>
          </a:p>
          <a:p>
            <a:pPr>
              <a:lnSpc>
                <a:spcPct val="130000"/>
              </a:lnSpc>
              <a:defRPr/>
            </a:pPr>
            <a:r>
              <a:rPr lang="zh-CN" altLang="en-US" sz="2800" b="1" dirty="0">
                <a:latin typeface="+mj-ea"/>
                <a:ea typeface="+mj-ea"/>
              </a:rPr>
              <a:t>具有 </a:t>
            </a:r>
            <a:r>
              <a:rPr lang="en-US" altLang="zh-CN" sz="2800" b="1" dirty="0">
                <a:latin typeface="+mj-ea"/>
                <a:ea typeface="+mj-ea"/>
              </a:rPr>
              <a:t> </a:t>
            </a:r>
            <a:r>
              <a:rPr lang="zh-CN" altLang="en-US" sz="2800" b="1" dirty="0">
                <a:latin typeface="+mj-ea"/>
                <a:ea typeface="+mj-ea"/>
              </a:rPr>
              <a:t>次代数精度。</a:t>
            </a:r>
          </a:p>
          <a:p>
            <a:pPr>
              <a:lnSpc>
                <a:spcPct val="130000"/>
              </a:lnSpc>
              <a:defRPr/>
            </a:pPr>
            <a:r>
              <a:rPr lang="zh-CN" altLang="en-US" sz="2800" b="1" dirty="0">
                <a:latin typeface="楷体" panose="02010609060101010101" pitchFamily="49" charset="-122"/>
                <a:ea typeface="楷体" panose="02010609060101010101" pitchFamily="49" charset="-122"/>
              </a:rPr>
              <a:t>充分性</a:t>
            </a: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若求积公式至少具有 </a:t>
            </a:r>
            <a:r>
              <a:rPr lang="en-US" altLang="zh-CN" sz="2800" b="1" dirty="0">
                <a:latin typeface="+mn-ea"/>
                <a:ea typeface="+mn-ea"/>
              </a:rPr>
              <a:t>  </a:t>
            </a:r>
            <a:r>
              <a:rPr lang="zh-CN" altLang="en-US" sz="2800" b="1" dirty="0">
                <a:latin typeface="+mn-ea"/>
                <a:ea typeface="+mn-ea"/>
              </a:rPr>
              <a:t>次代数精度</a:t>
            </a:r>
            <a:r>
              <a:rPr lang="en-US" altLang="zh-CN" sz="2800" b="1" dirty="0">
                <a:latin typeface="+mn-ea"/>
                <a:ea typeface="+mn-ea"/>
              </a:rPr>
              <a:t>,</a:t>
            </a:r>
            <a:r>
              <a:rPr lang="zh-CN" altLang="en-US" sz="2800" b="1" dirty="0">
                <a:latin typeface="+mn-ea"/>
                <a:ea typeface="+mn-ea"/>
              </a:rPr>
              <a:t>则对</a:t>
            </a:r>
          </a:p>
          <a:p>
            <a:pPr>
              <a:lnSpc>
                <a:spcPct val="130000"/>
              </a:lnSpc>
              <a:defRPr/>
            </a:pPr>
            <a:r>
              <a:rPr lang="en-US" altLang="zh-CN" sz="2800" b="1" dirty="0">
                <a:latin typeface="+mn-ea"/>
                <a:ea typeface="+mn-ea"/>
              </a:rPr>
              <a:t>   </a:t>
            </a:r>
            <a:r>
              <a:rPr lang="zh-CN" altLang="en-US" sz="2800" b="1" dirty="0">
                <a:latin typeface="+mn-ea"/>
                <a:ea typeface="+mn-ea"/>
              </a:rPr>
              <a:t>次多项式    </a:t>
            </a:r>
          </a:p>
        </p:txBody>
      </p:sp>
      <p:graphicFrame>
        <p:nvGraphicFramePr>
          <p:cNvPr id="18437" name="Object 6">
            <a:extLst>
              <a:ext uri="{FF2B5EF4-FFF2-40B4-BE49-F238E27FC236}">
                <a16:creationId xmlns:a16="http://schemas.microsoft.com/office/drawing/2014/main" id="{6B703935-657B-42E8-9C8A-1E290307E3F2}"/>
              </a:ext>
            </a:extLst>
          </p:cNvPr>
          <p:cNvGraphicFramePr>
            <a:graphicFrameLocks noChangeAspect="1"/>
          </p:cNvGraphicFramePr>
          <p:nvPr/>
        </p:nvGraphicFramePr>
        <p:xfrm>
          <a:off x="6208713" y="1857375"/>
          <a:ext cx="2500312" cy="868363"/>
        </p:xfrm>
        <a:graphic>
          <a:graphicData uri="http://schemas.openxmlformats.org/presentationml/2006/ole">
            <mc:AlternateContent xmlns:mc="http://schemas.openxmlformats.org/markup-compatibility/2006">
              <mc:Choice xmlns:v="urn:schemas-microsoft-com:vml" Requires="v">
                <p:oleObj spid="_x0000_s18472" r:id="rId5" imgW="1497950" imgH="431613" progId="Equation.3">
                  <p:embed/>
                </p:oleObj>
              </mc:Choice>
              <mc:Fallback>
                <p:oleObj r:id="rId5" imgW="1497950"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713" y="1857375"/>
                        <a:ext cx="25003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8" name="Rectangle 7">
            <a:extLst>
              <a:ext uri="{FF2B5EF4-FFF2-40B4-BE49-F238E27FC236}">
                <a16:creationId xmlns:a16="http://schemas.microsoft.com/office/drawing/2014/main" id="{D469F088-FC60-4A87-85CC-4F50E61D83E7}"/>
              </a:ext>
            </a:extLst>
          </p:cNvPr>
          <p:cNvSpPr>
            <a:spLocks noChangeArrowheads="1"/>
          </p:cNvSpPr>
          <p:nvPr/>
        </p:nvSpPr>
        <p:spPr bwMode="auto">
          <a:xfrm>
            <a:off x="409575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439" name="Object 8">
            <a:extLst>
              <a:ext uri="{FF2B5EF4-FFF2-40B4-BE49-F238E27FC236}">
                <a16:creationId xmlns:a16="http://schemas.microsoft.com/office/drawing/2014/main" id="{34B5B5AE-B815-4A84-A085-469B53572C79}"/>
              </a:ext>
            </a:extLst>
          </p:cNvPr>
          <p:cNvGraphicFramePr>
            <a:graphicFrameLocks noChangeAspect="1"/>
          </p:cNvGraphicFramePr>
          <p:nvPr/>
        </p:nvGraphicFramePr>
        <p:xfrm>
          <a:off x="3284538" y="3244850"/>
          <a:ext cx="2057400" cy="641350"/>
        </p:xfrm>
        <a:graphic>
          <a:graphicData uri="http://schemas.openxmlformats.org/presentationml/2006/ole">
            <mc:AlternateContent xmlns:mc="http://schemas.openxmlformats.org/markup-compatibility/2006">
              <mc:Choice xmlns:v="urn:schemas-microsoft-com:vml" Requires="v">
                <p:oleObj spid="_x0000_s18473" r:id="rId6" imgW="952087" imgH="330057" progId="Equation.3">
                  <p:embed/>
                </p:oleObj>
              </mc:Choice>
              <mc:Fallback>
                <p:oleObj r:id="rId6" imgW="952087" imgH="330057"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4538" y="3244850"/>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0" name="Rectangle 9">
            <a:extLst>
              <a:ext uri="{FF2B5EF4-FFF2-40B4-BE49-F238E27FC236}">
                <a16:creationId xmlns:a16="http://schemas.microsoft.com/office/drawing/2014/main" id="{C30C9553-99B2-4A1B-8264-B35CAE226B76}"/>
              </a:ext>
            </a:extLst>
          </p:cNvPr>
          <p:cNvSpPr>
            <a:spLocks noChangeArrowheads="1"/>
          </p:cNvSpPr>
          <p:nvPr/>
        </p:nvSpPr>
        <p:spPr bwMode="auto">
          <a:xfrm>
            <a:off x="39624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441" name="Object 10">
            <a:extLst>
              <a:ext uri="{FF2B5EF4-FFF2-40B4-BE49-F238E27FC236}">
                <a16:creationId xmlns:a16="http://schemas.microsoft.com/office/drawing/2014/main" id="{B60C0673-4098-429E-853C-ABCAC0B69827}"/>
              </a:ext>
            </a:extLst>
          </p:cNvPr>
          <p:cNvGraphicFramePr>
            <a:graphicFrameLocks noChangeAspect="1"/>
          </p:cNvGraphicFramePr>
          <p:nvPr/>
        </p:nvGraphicFramePr>
        <p:xfrm>
          <a:off x="827088" y="3902075"/>
          <a:ext cx="2286000" cy="444500"/>
        </p:xfrm>
        <a:graphic>
          <a:graphicData uri="http://schemas.openxmlformats.org/presentationml/2006/ole">
            <mc:AlternateContent xmlns:mc="http://schemas.openxmlformats.org/markup-compatibility/2006">
              <mc:Choice xmlns:v="urn:schemas-microsoft-com:vml" Requires="v">
                <p:oleObj spid="_x0000_s18474" r:id="rId8" imgW="1218671" imgH="203112" progId="Equation.3">
                  <p:embed/>
                </p:oleObj>
              </mc:Choice>
              <mc:Fallback>
                <p:oleObj r:id="rId8" imgW="1218671" imgH="203112"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3902075"/>
                        <a:ext cx="2286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2" name="Rectangle 13">
            <a:extLst>
              <a:ext uri="{FF2B5EF4-FFF2-40B4-BE49-F238E27FC236}">
                <a16:creationId xmlns:a16="http://schemas.microsoft.com/office/drawing/2014/main" id="{5071FA37-0224-43F3-A146-2111B4FEC274}"/>
              </a:ext>
            </a:extLst>
          </p:cNvPr>
          <p:cNvSpPr>
            <a:spLocks noChangeArrowheads="1"/>
          </p:cNvSpPr>
          <p:nvPr/>
        </p:nvSpPr>
        <p:spPr bwMode="auto">
          <a:xfrm>
            <a:off x="41290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443" name="Rectangle 17">
            <a:extLst>
              <a:ext uri="{FF2B5EF4-FFF2-40B4-BE49-F238E27FC236}">
                <a16:creationId xmlns:a16="http://schemas.microsoft.com/office/drawing/2014/main" id="{74864C10-220E-43DE-9626-2CB7A2776837}"/>
              </a:ext>
            </a:extLst>
          </p:cNvPr>
          <p:cNvSpPr>
            <a:spLocks noChangeArrowheads="1"/>
          </p:cNvSpPr>
          <p:nvPr/>
        </p:nvSpPr>
        <p:spPr bwMode="auto">
          <a:xfrm>
            <a:off x="38242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444" name="Rectangle 19">
            <a:extLst>
              <a:ext uri="{FF2B5EF4-FFF2-40B4-BE49-F238E27FC236}">
                <a16:creationId xmlns:a16="http://schemas.microsoft.com/office/drawing/2014/main" id="{3C34B7C9-7ECA-44AD-9490-D8122615D9B7}"/>
              </a:ext>
            </a:extLst>
          </p:cNvPr>
          <p:cNvSpPr>
            <a:spLocks noChangeArrowheads="1"/>
          </p:cNvSpPr>
          <p:nvPr/>
        </p:nvSpPr>
        <p:spPr bwMode="auto">
          <a:xfrm>
            <a:off x="37576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445" name="Rectangle 22">
            <a:extLst>
              <a:ext uri="{FF2B5EF4-FFF2-40B4-BE49-F238E27FC236}">
                <a16:creationId xmlns:a16="http://schemas.microsoft.com/office/drawing/2014/main" id="{04386DD8-53E4-4785-86D1-CD87A1A40888}"/>
              </a:ext>
            </a:extLst>
          </p:cNvPr>
          <p:cNvSpPr>
            <a:spLocks noChangeArrowheads="1"/>
          </p:cNvSpPr>
          <p:nvPr/>
        </p:nvSpPr>
        <p:spPr bwMode="auto">
          <a:xfrm>
            <a:off x="41719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446" name="Rectangle 24">
            <a:extLst>
              <a:ext uri="{FF2B5EF4-FFF2-40B4-BE49-F238E27FC236}">
                <a16:creationId xmlns:a16="http://schemas.microsoft.com/office/drawing/2014/main" id="{0B00359D-A4AB-40EE-8014-EADABCFE1017}"/>
              </a:ext>
            </a:extLst>
          </p:cNvPr>
          <p:cNvSpPr>
            <a:spLocks noChangeArrowheads="1"/>
          </p:cNvSpPr>
          <p:nvPr/>
        </p:nvSpPr>
        <p:spPr bwMode="auto">
          <a:xfrm>
            <a:off x="346710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8447" name="对象 1">
            <a:extLst>
              <a:ext uri="{FF2B5EF4-FFF2-40B4-BE49-F238E27FC236}">
                <a16:creationId xmlns:a16="http://schemas.microsoft.com/office/drawing/2014/main" id="{6B56DA97-7CBF-4E5D-9295-5442D10B7A47}"/>
              </a:ext>
            </a:extLst>
          </p:cNvPr>
          <p:cNvGraphicFramePr>
            <a:graphicFrameLocks noChangeAspect="1"/>
          </p:cNvGraphicFramePr>
          <p:nvPr/>
        </p:nvGraphicFramePr>
        <p:xfrm>
          <a:off x="468313" y="4479925"/>
          <a:ext cx="1668462" cy="438150"/>
        </p:xfrm>
        <a:graphic>
          <a:graphicData uri="http://schemas.openxmlformats.org/presentationml/2006/ole">
            <mc:AlternateContent xmlns:mc="http://schemas.openxmlformats.org/markup-compatibility/2006">
              <mc:Choice xmlns:v="urn:schemas-microsoft-com:vml" Requires="v">
                <p:oleObj spid="_x0000_s18475" r:id="rId10" imgW="774028" imgH="203024" progId="Equation.DSMT4">
                  <p:embed/>
                </p:oleObj>
              </mc:Choice>
              <mc:Fallback>
                <p:oleObj r:id="rId10" imgW="774028" imgH="203024"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4479925"/>
                        <a:ext cx="16684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8" name="对象 2">
            <a:extLst>
              <a:ext uri="{FF2B5EF4-FFF2-40B4-BE49-F238E27FC236}">
                <a16:creationId xmlns:a16="http://schemas.microsoft.com/office/drawing/2014/main" id="{1D23AB0B-70BF-4A2E-84DF-2E5FFA6F759A}"/>
              </a:ext>
            </a:extLst>
          </p:cNvPr>
          <p:cNvGraphicFramePr>
            <a:graphicFrameLocks noChangeAspect="1"/>
          </p:cNvGraphicFramePr>
          <p:nvPr/>
        </p:nvGraphicFramePr>
        <p:xfrm>
          <a:off x="3635375" y="3902075"/>
          <a:ext cx="865188" cy="512763"/>
        </p:xfrm>
        <a:graphic>
          <a:graphicData uri="http://schemas.openxmlformats.org/presentationml/2006/ole">
            <mc:AlternateContent xmlns:mc="http://schemas.openxmlformats.org/markup-compatibility/2006">
              <mc:Choice xmlns:v="urn:schemas-microsoft-com:vml" Requires="v">
                <p:oleObj spid="_x0000_s18476" r:id="rId12" imgW="342603" imgH="203024" progId="Equation.DSMT4">
                  <p:embed/>
                </p:oleObj>
              </mc:Choice>
              <mc:Fallback>
                <p:oleObj r:id="rId12" imgW="342603" imgH="203024"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75" y="3902075"/>
                        <a:ext cx="8651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9" name="对象 3">
            <a:extLst>
              <a:ext uri="{FF2B5EF4-FFF2-40B4-BE49-F238E27FC236}">
                <a16:creationId xmlns:a16="http://schemas.microsoft.com/office/drawing/2014/main" id="{D0822B5B-097B-489E-8E75-255C654DB420}"/>
              </a:ext>
            </a:extLst>
          </p:cNvPr>
          <p:cNvGraphicFramePr>
            <a:graphicFrameLocks noChangeAspect="1"/>
          </p:cNvGraphicFramePr>
          <p:nvPr/>
        </p:nvGraphicFramePr>
        <p:xfrm>
          <a:off x="5940425" y="3929063"/>
          <a:ext cx="360363" cy="407987"/>
        </p:xfrm>
        <a:graphic>
          <a:graphicData uri="http://schemas.openxmlformats.org/presentationml/2006/ole">
            <mc:AlternateContent xmlns:mc="http://schemas.openxmlformats.org/markup-compatibility/2006">
              <mc:Choice xmlns:v="urn:schemas-microsoft-com:vml" Requires="v">
                <p:oleObj spid="_x0000_s18477" r:id="rId14" imgW="126725" imgH="139397" progId="Equation.DSMT4">
                  <p:embed/>
                </p:oleObj>
              </mc:Choice>
              <mc:Fallback>
                <p:oleObj r:id="rId14" imgW="126725" imgH="139397" progId="Equation.DSMT4">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0425" y="3929063"/>
                        <a:ext cx="36036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0" name="对象 4">
            <a:extLst>
              <a:ext uri="{FF2B5EF4-FFF2-40B4-BE49-F238E27FC236}">
                <a16:creationId xmlns:a16="http://schemas.microsoft.com/office/drawing/2014/main" id="{07AA2F67-D55D-4C0D-9F03-C45E8A72C0B0}"/>
              </a:ext>
            </a:extLst>
          </p:cNvPr>
          <p:cNvGraphicFramePr>
            <a:graphicFrameLocks noChangeAspect="1"/>
          </p:cNvGraphicFramePr>
          <p:nvPr/>
        </p:nvGraphicFramePr>
        <p:xfrm>
          <a:off x="2520950" y="2114550"/>
          <a:ext cx="763588" cy="444500"/>
        </p:xfrm>
        <a:graphic>
          <a:graphicData uri="http://schemas.openxmlformats.org/presentationml/2006/ole">
            <mc:AlternateContent xmlns:mc="http://schemas.openxmlformats.org/markup-compatibility/2006">
              <mc:Choice xmlns:v="urn:schemas-microsoft-com:vml" Requires="v">
                <p:oleObj spid="_x0000_s18478" r:id="rId16" imgW="304272" imgH="177492" progId="Equation.DSMT4">
                  <p:embed/>
                </p:oleObj>
              </mc:Choice>
              <mc:Fallback>
                <p:oleObj r:id="rId16" imgW="304272" imgH="177492" progId="Equation.DSMT4">
                  <p:embed/>
                  <p:pic>
                    <p:nvPicPr>
                      <p:cNvPr id="0" name="对象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0950" y="2114550"/>
                        <a:ext cx="7635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1" name="对象 20">
            <a:extLst>
              <a:ext uri="{FF2B5EF4-FFF2-40B4-BE49-F238E27FC236}">
                <a16:creationId xmlns:a16="http://schemas.microsoft.com/office/drawing/2014/main" id="{F5A7C511-49C4-4C3D-B95B-BE1F9D11FE21}"/>
              </a:ext>
            </a:extLst>
          </p:cNvPr>
          <p:cNvGraphicFramePr>
            <a:graphicFrameLocks noChangeAspect="1"/>
          </p:cNvGraphicFramePr>
          <p:nvPr/>
        </p:nvGraphicFramePr>
        <p:xfrm>
          <a:off x="3203575" y="1485900"/>
          <a:ext cx="360363" cy="406400"/>
        </p:xfrm>
        <a:graphic>
          <a:graphicData uri="http://schemas.openxmlformats.org/presentationml/2006/ole">
            <mc:AlternateContent xmlns:mc="http://schemas.openxmlformats.org/markup-compatibility/2006">
              <mc:Choice xmlns:v="urn:schemas-microsoft-com:vml" Requires="v">
                <p:oleObj spid="_x0000_s18479" r:id="rId18" imgW="126725" imgH="139397" progId="Equation.DSMT4">
                  <p:embed/>
                </p:oleObj>
              </mc:Choice>
              <mc:Fallback>
                <p:oleObj r:id="rId18" imgW="126725" imgH="139397" progId="Equation.DSMT4">
                  <p:embed/>
                  <p:pic>
                    <p:nvPicPr>
                      <p:cNvPr id="0" name="对象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575" y="1485900"/>
                        <a:ext cx="3603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2" name="对象 21">
            <a:extLst>
              <a:ext uri="{FF2B5EF4-FFF2-40B4-BE49-F238E27FC236}">
                <a16:creationId xmlns:a16="http://schemas.microsoft.com/office/drawing/2014/main" id="{6950575D-45F7-4573-B41F-4590BCCEB8C4}"/>
              </a:ext>
            </a:extLst>
          </p:cNvPr>
          <p:cNvGraphicFramePr>
            <a:graphicFrameLocks noChangeAspect="1"/>
          </p:cNvGraphicFramePr>
          <p:nvPr/>
        </p:nvGraphicFramePr>
        <p:xfrm>
          <a:off x="539750" y="6165850"/>
          <a:ext cx="360363" cy="406400"/>
        </p:xfrm>
        <a:graphic>
          <a:graphicData uri="http://schemas.openxmlformats.org/presentationml/2006/ole">
            <mc:AlternateContent xmlns:mc="http://schemas.openxmlformats.org/markup-compatibility/2006">
              <mc:Choice xmlns:v="urn:schemas-microsoft-com:vml" Requires="v">
                <p:oleObj spid="_x0000_s18480" r:id="rId19" imgW="126720" imgH="139680" progId="Equation.DSMT4">
                  <p:embed/>
                </p:oleObj>
              </mc:Choice>
              <mc:Fallback>
                <p:oleObj r:id="rId19" imgW="126720" imgH="139680" progId="Equation.DSMT4">
                  <p:embed/>
                  <p:pic>
                    <p:nvPicPr>
                      <p:cNvPr id="0" name="对象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6165850"/>
                        <a:ext cx="3603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3" name="对象 22">
            <a:extLst>
              <a:ext uri="{FF2B5EF4-FFF2-40B4-BE49-F238E27FC236}">
                <a16:creationId xmlns:a16="http://schemas.microsoft.com/office/drawing/2014/main" id="{46A0CE94-691D-4F94-9024-F31175E97758}"/>
              </a:ext>
            </a:extLst>
          </p:cNvPr>
          <p:cNvGraphicFramePr>
            <a:graphicFrameLocks noChangeAspect="1"/>
          </p:cNvGraphicFramePr>
          <p:nvPr/>
        </p:nvGraphicFramePr>
        <p:xfrm>
          <a:off x="1122363" y="5029200"/>
          <a:ext cx="360362" cy="406400"/>
        </p:xfrm>
        <a:graphic>
          <a:graphicData uri="http://schemas.openxmlformats.org/presentationml/2006/ole">
            <mc:AlternateContent xmlns:mc="http://schemas.openxmlformats.org/markup-compatibility/2006">
              <mc:Choice xmlns:v="urn:schemas-microsoft-com:vml" Requires="v">
                <p:oleObj spid="_x0000_s18481" r:id="rId21" imgW="126725" imgH="139397" progId="Equation.DSMT4">
                  <p:embed/>
                </p:oleObj>
              </mc:Choice>
              <mc:Fallback>
                <p:oleObj r:id="rId21" imgW="126725" imgH="139397" progId="Equation.DSMT4">
                  <p:embed/>
                  <p:pic>
                    <p:nvPicPr>
                      <p:cNvPr id="0" name="对象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2363" y="5029200"/>
                        <a:ext cx="3603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4" name="对象 5">
            <a:extLst>
              <a:ext uri="{FF2B5EF4-FFF2-40B4-BE49-F238E27FC236}">
                <a16:creationId xmlns:a16="http://schemas.microsoft.com/office/drawing/2014/main" id="{C85BA9C1-7204-4F71-B7EF-2318129A38F5}"/>
              </a:ext>
            </a:extLst>
          </p:cNvPr>
          <p:cNvGraphicFramePr>
            <a:graphicFrameLocks noChangeAspect="1"/>
          </p:cNvGraphicFramePr>
          <p:nvPr/>
        </p:nvGraphicFramePr>
        <p:xfrm>
          <a:off x="3513138" y="4465638"/>
          <a:ext cx="1165225" cy="444500"/>
        </p:xfrm>
        <a:graphic>
          <a:graphicData uri="http://schemas.openxmlformats.org/presentationml/2006/ole">
            <mc:AlternateContent xmlns:mc="http://schemas.openxmlformats.org/markup-compatibility/2006">
              <mc:Choice xmlns:v="urn:schemas-microsoft-com:vml" Requires="v">
                <p:oleObj spid="_x0000_s18482" r:id="rId22" imgW="532937" imgH="203024" progId="Equation.DSMT4">
                  <p:embed/>
                </p:oleObj>
              </mc:Choice>
              <mc:Fallback>
                <p:oleObj r:id="rId22" imgW="532937" imgH="203024" progId="Equation.DSMT4">
                  <p:embed/>
                  <p:pic>
                    <p:nvPicPr>
                      <p:cNvPr id="0" name="对象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13138" y="4465638"/>
                        <a:ext cx="1165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5" name="对象 24">
            <a:extLst>
              <a:ext uri="{FF2B5EF4-FFF2-40B4-BE49-F238E27FC236}">
                <a16:creationId xmlns:a16="http://schemas.microsoft.com/office/drawing/2014/main" id="{C380E96E-F55A-4E52-914A-0E4655F25A34}"/>
              </a:ext>
            </a:extLst>
          </p:cNvPr>
          <p:cNvGraphicFramePr>
            <a:graphicFrameLocks noChangeAspect="1"/>
          </p:cNvGraphicFramePr>
          <p:nvPr/>
        </p:nvGraphicFramePr>
        <p:xfrm>
          <a:off x="1755775" y="354013"/>
          <a:ext cx="762000" cy="444500"/>
        </p:xfrm>
        <a:graphic>
          <a:graphicData uri="http://schemas.openxmlformats.org/presentationml/2006/ole">
            <mc:AlternateContent xmlns:mc="http://schemas.openxmlformats.org/markup-compatibility/2006">
              <mc:Choice xmlns:v="urn:schemas-microsoft-com:vml" Requires="v">
                <p:oleObj spid="_x0000_s18483" r:id="rId24" imgW="304272" imgH="177492" progId="Equation.DSMT4">
                  <p:embed/>
                </p:oleObj>
              </mc:Choice>
              <mc:Fallback>
                <p:oleObj r:id="rId24" imgW="304272" imgH="177492" progId="Equation.DSMT4">
                  <p:embed/>
                  <p:pic>
                    <p:nvPicPr>
                      <p:cNvPr id="0" name="对象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5775" y="354013"/>
                        <a:ext cx="762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6" name="对象 21">
            <a:extLst>
              <a:ext uri="{FF2B5EF4-FFF2-40B4-BE49-F238E27FC236}">
                <a16:creationId xmlns:a16="http://schemas.microsoft.com/office/drawing/2014/main" id="{80907B15-3624-4161-BB78-6CEDA055879F}"/>
              </a:ext>
            </a:extLst>
          </p:cNvPr>
          <p:cNvGraphicFramePr>
            <a:graphicFrameLocks noChangeAspect="1"/>
          </p:cNvGraphicFramePr>
          <p:nvPr/>
        </p:nvGraphicFramePr>
        <p:xfrm>
          <a:off x="4981575" y="5584825"/>
          <a:ext cx="360363" cy="406400"/>
        </p:xfrm>
        <a:graphic>
          <a:graphicData uri="http://schemas.openxmlformats.org/presentationml/2006/ole">
            <mc:AlternateContent xmlns:mc="http://schemas.openxmlformats.org/markup-compatibility/2006">
              <mc:Choice xmlns:v="urn:schemas-microsoft-com:vml" Requires="v">
                <p:oleObj spid="_x0000_s18484" r:id="rId25" imgW="126720" imgH="139680" progId="Equation.DSMT4">
                  <p:embed/>
                </p:oleObj>
              </mc:Choice>
              <mc:Fallback>
                <p:oleObj r:id="rId25" imgW="126720" imgH="139680" progId="Equation.DSMT4">
                  <p:embed/>
                  <p:pic>
                    <p:nvPicPr>
                      <p:cNvPr id="0" name="对象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81575" y="5584825"/>
                        <a:ext cx="3603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BC66BF5A-E795-459E-80BF-640C9D28D657}"/>
              </a:ext>
            </a:extLst>
          </p:cNvPr>
          <p:cNvSpPr>
            <a:spLocks noChangeArrowheads="1"/>
          </p:cNvSpPr>
          <p:nvPr/>
        </p:nvSpPr>
        <p:spPr bwMode="auto">
          <a:xfrm>
            <a:off x="38242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9458" name="Rectangle 9">
            <a:extLst>
              <a:ext uri="{FF2B5EF4-FFF2-40B4-BE49-F238E27FC236}">
                <a16:creationId xmlns:a16="http://schemas.microsoft.com/office/drawing/2014/main" id="{926A8E35-B735-47F8-83FE-B182A6B823BB}"/>
              </a:ext>
            </a:extLst>
          </p:cNvPr>
          <p:cNvSpPr>
            <a:spLocks noChangeArrowheads="1"/>
          </p:cNvSpPr>
          <p:nvPr/>
        </p:nvSpPr>
        <p:spPr bwMode="auto">
          <a:xfrm>
            <a:off x="409575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9459" name="Rectangle 11">
            <a:extLst>
              <a:ext uri="{FF2B5EF4-FFF2-40B4-BE49-F238E27FC236}">
                <a16:creationId xmlns:a16="http://schemas.microsoft.com/office/drawing/2014/main" id="{9D10A087-3E98-4181-98FE-EDEF0515F6A7}"/>
              </a:ext>
            </a:extLst>
          </p:cNvPr>
          <p:cNvSpPr>
            <a:spLocks noChangeArrowheads="1"/>
          </p:cNvSpPr>
          <p:nvPr/>
        </p:nvSpPr>
        <p:spPr bwMode="auto">
          <a:xfrm>
            <a:off x="39624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9460" name="Rectangle 13">
            <a:extLst>
              <a:ext uri="{FF2B5EF4-FFF2-40B4-BE49-F238E27FC236}">
                <a16:creationId xmlns:a16="http://schemas.microsoft.com/office/drawing/2014/main" id="{AEB50E14-79D2-4B48-B0E9-B613A0A01D38}"/>
              </a:ext>
            </a:extLst>
          </p:cNvPr>
          <p:cNvSpPr>
            <a:spLocks noChangeArrowheads="1"/>
          </p:cNvSpPr>
          <p:nvPr/>
        </p:nvSpPr>
        <p:spPr bwMode="auto">
          <a:xfrm>
            <a:off x="398145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61" name="Object 12">
            <a:extLst>
              <a:ext uri="{FF2B5EF4-FFF2-40B4-BE49-F238E27FC236}">
                <a16:creationId xmlns:a16="http://schemas.microsoft.com/office/drawing/2014/main" id="{F52DC771-9AF3-451C-8EC9-6BA01024C1C9}"/>
              </a:ext>
            </a:extLst>
          </p:cNvPr>
          <p:cNvGraphicFramePr>
            <a:graphicFrameLocks noChangeAspect="1"/>
          </p:cNvGraphicFramePr>
          <p:nvPr/>
        </p:nvGraphicFramePr>
        <p:xfrm>
          <a:off x="2460625" y="714375"/>
          <a:ext cx="2514600" cy="1117600"/>
        </p:xfrm>
        <a:graphic>
          <a:graphicData uri="http://schemas.openxmlformats.org/presentationml/2006/ole">
            <mc:AlternateContent xmlns:mc="http://schemas.openxmlformats.org/markup-compatibility/2006">
              <mc:Choice xmlns:v="urn:schemas-microsoft-com:vml" Requires="v">
                <p:oleObj spid="_x0000_s19482" r:id="rId4" imgW="1180588" imgH="558558" progId="Equation.3">
                  <p:embed/>
                </p:oleObj>
              </mc:Choice>
              <mc:Fallback>
                <p:oleObj r:id="rId4" imgW="1180588" imgH="558558"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0625" y="714375"/>
                        <a:ext cx="2514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2" name="Rectangle 15">
            <a:extLst>
              <a:ext uri="{FF2B5EF4-FFF2-40B4-BE49-F238E27FC236}">
                <a16:creationId xmlns:a16="http://schemas.microsoft.com/office/drawing/2014/main" id="{26FB8792-ECAB-4CCB-B777-8B6A4D3541EC}"/>
              </a:ext>
            </a:extLst>
          </p:cNvPr>
          <p:cNvSpPr>
            <a:spLocks noChangeArrowheads="1"/>
          </p:cNvSpPr>
          <p:nvPr/>
        </p:nvSpPr>
        <p:spPr bwMode="auto">
          <a:xfrm>
            <a:off x="403860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9463" name="Object 14">
            <a:extLst>
              <a:ext uri="{FF2B5EF4-FFF2-40B4-BE49-F238E27FC236}">
                <a16:creationId xmlns:a16="http://schemas.microsoft.com/office/drawing/2014/main" id="{E7C6D0E8-DF3B-43EF-8F94-2177F6AEDCE9}"/>
              </a:ext>
            </a:extLst>
          </p:cNvPr>
          <p:cNvGraphicFramePr>
            <a:graphicFrameLocks noChangeAspect="1"/>
          </p:cNvGraphicFramePr>
          <p:nvPr/>
        </p:nvGraphicFramePr>
        <p:xfrm>
          <a:off x="5749925" y="944563"/>
          <a:ext cx="1905000" cy="430212"/>
        </p:xfrm>
        <a:graphic>
          <a:graphicData uri="http://schemas.openxmlformats.org/presentationml/2006/ole">
            <mc:AlternateContent xmlns:mc="http://schemas.openxmlformats.org/markup-compatibility/2006">
              <mc:Choice xmlns:v="urn:schemas-microsoft-com:vml" Requires="v">
                <p:oleObj spid="_x0000_s19483" r:id="rId6" imgW="888614" imgH="203112" progId="Equation.3">
                  <p:embed/>
                </p:oleObj>
              </mc:Choice>
              <mc:Fallback>
                <p:oleObj r:id="rId6" imgW="888614" imgH="203112"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9925" y="944563"/>
                        <a:ext cx="1905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4" name="Rectangle 19">
            <a:extLst>
              <a:ext uri="{FF2B5EF4-FFF2-40B4-BE49-F238E27FC236}">
                <a16:creationId xmlns:a16="http://schemas.microsoft.com/office/drawing/2014/main" id="{2F73DA7D-BCD0-43FF-A099-70E3A51E80C4}"/>
              </a:ext>
            </a:extLst>
          </p:cNvPr>
          <p:cNvSpPr>
            <a:spLocks noChangeArrowheads="1"/>
          </p:cNvSpPr>
          <p:nvPr/>
        </p:nvSpPr>
        <p:spPr bwMode="auto">
          <a:xfrm>
            <a:off x="38242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9465" name="Rectangle 21">
            <a:extLst>
              <a:ext uri="{FF2B5EF4-FFF2-40B4-BE49-F238E27FC236}">
                <a16:creationId xmlns:a16="http://schemas.microsoft.com/office/drawing/2014/main" id="{634733AE-2EDC-48C3-A7B5-D9696864C0BC}"/>
              </a:ext>
            </a:extLst>
          </p:cNvPr>
          <p:cNvSpPr>
            <a:spLocks noChangeArrowheads="1"/>
          </p:cNvSpPr>
          <p:nvPr/>
        </p:nvSpPr>
        <p:spPr bwMode="auto">
          <a:xfrm>
            <a:off x="3124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396" name="Rectangle 31">
            <a:extLst>
              <a:ext uri="{FF2B5EF4-FFF2-40B4-BE49-F238E27FC236}">
                <a16:creationId xmlns:a16="http://schemas.microsoft.com/office/drawing/2014/main" id="{6139711C-0C73-4D4A-83D5-02AA40684B1A}"/>
              </a:ext>
            </a:extLst>
          </p:cNvPr>
          <p:cNvSpPr>
            <a:spLocks noChangeArrowheads="1"/>
          </p:cNvSpPr>
          <p:nvPr/>
        </p:nvSpPr>
        <p:spPr bwMode="auto">
          <a:xfrm>
            <a:off x="533400" y="1911350"/>
            <a:ext cx="2149475" cy="519113"/>
          </a:xfrm>
          <a:prstGeom prst="rect">
            <a:avLst/>
          </a:prstGeom>
          <a:noFill/>
          <a:ln>
            <a:noFill/>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a:latin typeface="+mn-ea"/>
                <a:ea typeface="+mn-ea"/>
              </a:rPr>
              <a:t>精确成立</a:t>
            </a:r>
            <a:r>
              <a:rPr lang="en-US" altLang="zh-CN" sz="2800" b="1" dirty="0">
                <a:latin typeface="+mn-ea"/>
                <a:ea typeface="+mn-ea"/>
              </a:rPr>
              <a:t>,</a:t>
            </a:r>
            <a:r>
              <a:rPr lang="zh-CN" altLang="en-US" sz="2800" b="1" dirty="0">
                <a:latin typeface="+mn-ea"/>
                <a:ea typeface="+mn-ea"/>
              </a:rPr>
              <a:t>即</a:t>
            </a:r>
          </a:p>
        </p:txBody>
      </p:sp>
      <p:graphicFrame>
        <p:nvGraphicFramePr>
          <p:cNvPr id="261152" name="Object 32">
            <a:extLst>
              <a:ext uri="{FF2B5EF4-FFF2-40B4-BE49-F238E27FC236}">
                <a16:creationId xmlns:a16="http://schemas.microsoft.com/office/drawing/2014/main" id="{C6B266FD-294E-44F8-A67B-A09A3C53CF0F}"/>
              </a:ext>
            </a:extLst>
          </p:cNvPr>
          <p:cNvGraphicFramePr>
            <a:graphicFrameLocks noChangeAspect="1"/>
          </p:cNvGraphicFramePr>
          <p:nvPr/>
        </p:nvGraphicFramePr>
        <p:xfrm>
          <a:off x="2212975" y="2495550"/>
          <a:ext cx="2362200" cy="833438"/>
        </p:xfrm>
        <a:graphic>
          <a:graphicData uri="http://schemas.openxmlformats.org/presentationml/2006/ole">
            <mc:AlternateContent xmlns:mc="http://schemas.openxmlformats.org/markup-compatibility/2006">
              <mc:Choice xmlns:v="urn:schemas-microsoft-com:vml" Requires="v">
                <p:oleObj spid="_x0000_s19484" r:id="rId8" imgW="1497950" imgH="444307" progId="Equation.3">
                  <p:embed/>
                </p:oleObj>
              </mc:Choice>
              <mc:Fallback>
                <p:oleObj r:id="rId8" imgW="1497950" imgH="444307"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2975" y="2495550"/>
                        <a:ext cx="2362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1153" name="Object 33">
            <a:extLst>
              <a:ext uri="{FF2B5EF4-FFF2-40B4-BE49-F238E27FC236}">
                <a16:creationId xmlns:a16="http://schemas.microsoft.com/office/drawing/2014/main" id="{FC65C970-DBB2-4933-86F3-4ACC49317B5F}"/>
              </a:ext>
            </a:extLst>
          </p:cNvPr>
          <p:cNvGraphicFramePr>
            <a:graphicFrameLocks noChangeAspect="1"/>
          </p:cNvGraphicFramePr>
          <p:nvPr/>
        </p:nvGraphicFramePr>
        <p:xfrm>
          <a:off x="5859463" y="2366963"/>
          <a:ext cx="2438400" cy="833437"/>
        </p:xfrm>
        <a:graphic>
          <a:graphicData uri="http://schemas.openxmlformats.org/presentationml/2006/ole">
            <mc:AlternateContent xmlns:mc="http://schemas.openxmlformats.org/markup-compatibility/2006">
              <mc:Choice xmlns:v="urn:schemas-microsoft-com:vml" Requires="v">
                <p:oleObj spid="_x0000_s19485" r:id="rId10" imgW="1625600" imgH="457200" progId="Equation.3">
                  <p:embed/>
                </p:oleObj>
              </mc:Choice>
              <mc:Fallback>
                <p:oleObj r:id="rId10" imgW="1625600" imgH="457200"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9463" y="2366963"/>
                        <a:ext cx="24384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9" name="Text Box 34">
            <a:extLst>
              <a:ext uri="{FF2B5EF4-FFF2-40B4-BE49-F238E27FC236}">
                <a16:creationId xmlns:a16="http://schemas.microsoft.com/office/drawing/2014/main" id="{6B6AF13B-30FD-44F6-8CA4-1B4A5EE48F2C}"/>
              </a:ext>
            </a:extLst>
          </p:cNvPr>
          <p:cNvSpPr txBox="1">
            <a:spLocks noChangeArrowheads="1"/>
          </p:cNvSpPr>
          <p:nvPr/>
        </p:nvSpPr>
        <p:spPr bwMode="auto">
          <a:xfrm>
            <a:off x="4852988" y="2652713"/>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而</a:t>
            </a:r>
          </a:p>
        </p:txBody>
      </p:sp>
      <p:sp>
        <p:nvSpPr>
          <p:cNvPr id="16400" name="Rectangle 35">
            <a:extLst>
              <a:ext uri="{FF2B5EF4-FFF2-40B4-BE49-F238E27FC236}">
                <a16:creationId xmlns:a16="http://schemas.microsoft.com/office/drawing/2014/main" id="{D39E79F2-7D06-44D8-B9F5-9DE91F904DB3}"/>
              </a:ext>
            </a:extLst>
          </p:cNvPr>
          <p:cNvSpPr>
            <a:spLocks noChangeArrowheads="1"/>
          </p:cNvSpPr>
          <p:nvPr/>
        </p:nvSpPr>
        <p:spPr bwMode="auto">
          <a:xfrm>
            <a:off x="479425" y="3567113"/>
            <a:ext cx="2692400" cy="519112"/>
          </a:xfrm>
          <a:prstGeom prst="rect">
            <a:avLst/>
          </a:prstGeom>
          <a:noFill/>
          <a:ln>
            <a:noFill/>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a:latin typeface="+mn-ea"/>
                <a:ea typeface="+mn-ea"/>
              </a:rPr>
              <a:t>取          时</a:t>
            </a:r>
          </a:p>
        </p:txBody>
      </p:sp>
      <p:graphicFrame>
        <p:nvGraphicFramePr>
          <p:cNvPr id="261156" name="Object 36">
            <a:extLst>
              <a:ext uri="{FF2B5EF4-FFF2-40B4-BE49-F238E27FC236}">
                <a16:creationId xmlns:a16="http://schemas.microsoft.com/office/drawing/2014/main" id="{DB20AC4B-BAAE-4366-B1D9-3598E0416D54}"/>
              </a:ext>
            </a:extLst>
          </p:cNvPr>
          <p:cNvGraphicFramePr>
            <a:graphicFrameLocks noChangeAspect="1"/>
          </p:cNvGraphicFramePr>
          <p:nvPr/>
        </p:nvGraphicFramePr>
        <p:xfrm>
          <a:off x="1012825" y="3643313"/>
          <a:ext cx="1600200" cy="458787"/>
        </p:xfrm>
        <a:graphic>
          <a:graphicData uri="http://schemas.openxmlformats.org/presentationml/2006/ole">
            <mc:AlternateContent xmlns:mc="http://schemas.openxmlformats.org/markup-compatibility/2006">
              <mc:Choice xmlns:v="urn:schemas-microsoft-com:vml" Requires="v">
                <p:oleObj spid="_x0000_s19486" r:id="rId12" imgW="800100" imgH="228600" progId="Equation.3">
                  <p:embed/>
                </p:oleObj>
              </mc:Choice>
              <mc:Fallback>
                <p:oleObj r:id="rId12" imgW="800100" imgH="228600"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2825" y="3643313"/>
                        <a:ext cx="1600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1157" name="Object 37">
            <a:extLst>
              <a:ext uri="{FF2B5EF4-FFF2-40B4-BE49-F238E27FC236}">
                <a16:creationId xmlns:a16="http://schemas.microsoft.com/office/drawing/2014/main" id="{2E8F6DFA-E66B-47E1-9B8A-824468EE2801}"/>
              </a:ext>
            </a:extLst>
          </p:cNvPr>
          <p:cNvGraphicFramePr>
            <a:graphicFrameLocks noChangeAspect="1"/>
          </p:cNvGraphicFramePr>
          <p:nvPr/>
        </p:nvGraphicFramePr>
        <p:xfrm>
          <a:off x="2484438" y="4268788"/>
          <a:ext cx="4419600" cy="923925"/>
        </p:xfrm>
        <a:graphic>
          <a:graphicData uri="http://schemas.openxmlformats.org/presentationml/2006/ole">
            <mc:AlternateContent xmlns:mc="http://schemas.openxmlformats.org/markup-compatibility/2006">
              <mc:Choice xmlns:v="urn:schemas-microsoft-com:vml" Requires="v">
                <p:oleObj spid="_x0000_s19487" r:id="rId14" imgW="2209800" imgH="444500" progId="Equation.3">
                  <p:embed/>
                </p:oleObj>
              </mc:Choice>
              <mc:Fallback>
                <p:oleObj r:id="rId14" imgW="2209800" imgH="444500" progId="Equation.3">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4438" y="4268788"/>
                        <a:ext cx="4419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403" name="Rectangle 38">
            <a:extLst>
              <a:ext uri="{FF2B5EF4-FFF2-40B4-BE49-F238E27FC236}">
                <a16:creationId xmlns:a16="http://schemas.microsoft.com/office/drawing/2014/main" id="{C0A538F9-742E-4C15-97F1-29846343390F}"/>
              </a:ext>
            </a:extLst>
          </p:cNvPr>
          <p:cNvSpPr>
            <a:spLocks noChangeArrowheads="1"/>
          </p:cNvSpPr>
          <p:nvPr/>
        </p:nvSpPr>
        <p:spPr bwMode="auto">
          <a:xfrm>
            <a:off x="479425" y="5392738"/>
            <a:ext cx="8305800" cy="5191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所以有            </a:t>
            </a:r>
            <a:r>
              <a:rPr lang="en-US" altLang="zh-CN" sz="2800" b="1" dirty="0">
                <a:latin typeface="+mn-ea"/>
                <a:ea typeface="+mn-ea"/>
              </a:rPr>
              <a:t>,</a:t>
            </a:r>
            <a:r>
              <a:rPr lang="zh-CN" altLang="en-US" sz="2800" b="1" dirty="0">
                <a:latin typeface="+mn-ea"/>
                <a:ea typeface="+mn-ea"/>
              </a:rPr>
              <a:t>即求积公式为插值型求积公式 </a:t>
            </a:r>
          </a:p>
        </p:txBody>
      </p:sp>
      <p:graphicFrame>
        <p:nvGraphicFramePr>
          <p:cNvPr id="261159" name="Object 39">
            <a:extLst>
              <a:ext uri="{FF2B5EF4-FFF2-40B4-BE49-F238E27FC236}">
                <a16:creationId xmlns:a16="http://schemas.microsoft.com/office/drawing/2014/main" id="{500F4221-553D-4CBB-8760-99CE25FFDEEA}"/>
              </a:ext>
            </a:extLst>
          </p:cNvPr>
          <p:cNvGraphicFramePr>
            <a:graphicFrameLocks noChangeAspect="1"/>
          </p:cNvGraphicFramePr>
          <p:nvPr/>
        </p:nvGraphicFramePr>
        <p:xfrm>
          <a:off x="1763713" y="5300663"/>
          <a:ext cx="1905000" cy="733425"/>
        </p:xfrm>
        <a:graphic>
          <a:graphicData uri="http://schemas.openxmlformats.org/presentationml/2006/ole">
            <mc:AlternateContent xmlns:mc="http://schemas.openxmlformats.org/markup-compatibility/2006">
              <mc:Choice xmlns:v="urn:schemas-microsoft-com:vml" Requires="v">
                <p:oleObj spid="_x0000_s19488" r:id="rId16" imgW="965200" imgH="330200" progId="Equation.3">
                  <p:embed/>
                </p:oleObj>
              </mc:Choice>
              <mc:Fallback>
                <p:oleObj r:id="rId16" imgW="965200" imgH="330200" progId="Equation.3">
                  <p:embed/>
                  <p:pic>
                    <p:nvPicPr>
                      <p:cNvPr id="0" name="Object 3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63713" y="5300663"/>
                        <a:ext cx="190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61152"/>
                                        </p:tgtEl>
                                        <p:attrNameLst>
                                          <p:attrName>style.visibility</p:attrName>
                                        </p:attrNameLst>
                                      </p:cBhvr>
                                      <p:to>
                                        <p:strVal val="visible"/>
                                      </p:to>
                                    </p:set>
                                    <p:animEffect transition="in" filter="blinds(horizontal)">
                                      <p:cBhvr>
                                        <p:cTn id="7" dur="500"/>
                                        <p:tgtEl>
                                          <p:spTgt spid="26115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61153"/>
                                        </p:tgtEl>
                                        <p:attrNameLst>
                                          <p:attrName>style.visibility</p:attrName>
                                        </p:attrNameLst>
                                      </p:cBhvr>
                                      <p:to>
                                        <p:strVal val="visible"/>
                                      </p:to>
                                    </p:set>
                                    <p:animEffect transition="in" filter="blinds(horizontal)">
                                      <p:cBhvr>
                                        <p:cTn id="11" dur="500"/>
                                        <p:tgtEl>
                                          <p:spTgt spid="261153"/>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1156"/>
                                        </p:tgtEl>
                                        <p:attrNameLst>
                                          <p:attrName>style.visibility</p:attrName>
                                        </p:attrNameLst>
                                      </p:cBhvr>
                                      <p:to>
                                        <p:strVal val="visible"/>
                                      </p:to>
                                    </p:set>
                                    <p:animEffect transition="in" filter="blinds(horizontal)">
                                      <p:cBhvr>
                                        <p:cTn id="15" dur="500"/>
                                        <p:tgtEl>
                                          <p:spTgt spid="261156"/>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61157"/>
                                        </p:tgtEl>
                                        <p:attrNameLst>
                                          <p:attrName>style.visibility</p:attrName>
                                        </p:attrNameLst>
                                      </p:cBhvr>
                                      <p:to>
                                        <p:strVal val="visible"/>
                                      </p:to>
                                    </p:set>
                                    <p:animEffect transition="in" filter="blinds(horizontal)">
                                      <p:cBhvr>
                                        <p:cTn id="19" dur="500"/>
                                        <p:tgtEl>
                                          <p:spTgt spid="261157"/>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261159"/>
                                        </p:tgtEl>
                                        <p:attrNameLst>
                                          <p:attrName>style.visibility</p:attrName>
                                        </p:attrNameLst>
                                      </p:cBhvr>
                                      <p:to>
                                        <p:strVal val="visible"/>
                                      </p:to>
                                    </p:set>
                                    <p:animEffect transition="in" filter="blinds(horizontal)">
                                      <p:cBhvr>
                                        <p:cTn id="23" dur="500"/>
                                        <p:tgtEl>
                                          <p:spTgt spid="26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F32882B8-106C-4279-AE30-A0A40377C0F3}"/>
              </a:ext>
            </a:extLst>
          </p:cNvPr>
          <p:cNvSpPr txBox="1">
            <a:spLocks noChangeArrowheads="1"/>
          </p:cNvSpPr>
          <p:nvPr/>
        </p:nvSpPr>
        <p:spPr bwMode="auto">
          <a:xfrm>
            <a:off x="304800" y="228600"/>
            <a:ext cx="7391400" cy="18351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4.1   </a:t>
            </a:r>
            <a:r>
              <a:rPr lang="zh-CN" altLang="en-US" sz="2800" b="1" dirty="0">
                <a:latin typeface="+mj-ea"/>
                <a:ea typeface="+mj-ea"/>
              </a:rPr>
              <a:t>设积分区间</a:t>
            </a:r>
            <a:r>
              <a:rPr lang="en-US" altLang="zh-CN" sz="2800" b="1" dirty="0">
                <a:latin typeface="+mj-ea"/>
                <a:ea typeface="+mj-ea"/>
              </a:rPr>
              <a:t>[a, b]</a:t>
            </a:r>
            <a:r>
              <a:rPr lang="zh-CN" altLang="en-US" sz="2800" b="1" dirty="0">
                <a:latin typeface="+mj-ea"/>
                <a:ea typeface="+mj-ea"/>
              </a:rPr>
              <a:t>为</a:t>
            </a:r>
            <a:r>
              <a:rPr lang="en-US" altLang="zh-CN" sz="2800" b="1" dirty="0">
                <a:latin typeface="+mj-ea"/>
                <a:ea typeface="+mj-ea"/>
              </a:rPr>
              <a:t>[0, 2]</a:t>
            </a:r>
            <a:r>
              <a:rPr lang="zh-CN" altLang="en-US" sz="2800" b="1" dirty="0">
                <a:latin typeface="+mj-ea"/>
                <a:ea typeface="+mj-ea"/>
              </a:rPr>
              <a:t>，取时</a:t>
            </a:r>
          </a:p>
          <a:p>
            <a:pPr>
              <a:lnSpc>
                <a:spcPct val="135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时</a:t>
            </a:r>
            <a:r>
              <a:rPr lang="en-US" altLang="zh-CN" sz="2800" b="1" dirty="0">
                <a:latin typeface="+mn-ea"/>
                <a:ea typeface="+mn-ea"/>
              </a:rPr>
              <a:t>,</a:t>
            </a:r>
          </a:p>
          <a:p>
            <a:pPr>
              <a:lnSpc>
                <a:spcPct val="135000"/>
              </a:lnSpc>
              <a:defRPr/>
            </a:pPr>
            <a:r>
              <a:rPr lang="en-US" altLang="zh-CN" sz="2800" b="1" dirty="0">
                <a:latin typeface="宋体" panose="02010600030101010101" pitchFamily="2" charset="-122"/>
                <a:ea typeface="黑体" panose="02010609060101010101" pitchFamily="49" charset="-122"/>
              </a:rPr>
              <a:t>      </a:t>
            </a:r>
            <a:r>
              <a:rPr lang="zh-CN" altLang="en-US" sz="2800" b="1" dirty="0">
                <a:latin typeface="宋体" panose="02010600030101010101" pitchFamily="2" charset="-122"/>
              </a:rPr>
              <a:t>分别用梯形和辛卜生公式 </a:t>
            </a:r>
          </a:p>
        </p:txBody>
      </p:sp>
      <p:sp>
        <p:nvSpPr>
          <p:cNvPr id="21506" name="Rectangle 4">
            <a:extLst>
              <a:ext uri="{FF2B5EF4-FFF2-40B4-BE49-F238E27FC236}">
                <a16:creationId xmlns:a16="http://schemas.microsoft.com/office/drawing/2014/main" id="{27328216-FDAB-4779-BEE2-AB4935FBDF4E}"/>
              </a:ext>
            </a:extLst>
          </p:cNvPr>
          <p:cNvSpPr>
            <a:spLocks noChangeArrowheads="1"/>
          </p:cNvSpPr>
          <p:nvPr/>
        </p:nvSpPr>
        <p:spPr bwMode="auto">
          <a:xfrm>
            <a:off x="38290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507" name="Object 3">
            <a:extLst>
              <a:ext uri="{FF2B5EF4-FFF2-40B4-BE49-F238E27FC236}">
                <a16:creationId xmlns:a16="http://schemas.microsoft.com/office/drawing/2014/main" id="{57460434-B4E7-44B0-9A93-E009B6E0B47E}"/>
              </a:ext>
            </a:extLst>
          </p:cNvPr>
          <p:cNvGraphicFramePr>
            <a:graphicFrameLocks noChangeAspect="1"/>
          </p:cNvGraphicFramePr>
          <p:nvPr/>
        </p:nvGraphicFramePr>
        <p:xfrm>
          <a:off x="1447800" y="838200"/>
          <a:ext cx="4419600" cy="582613"/>
        </p:xfrm>
        <a:graphic>
          <a:graphicData uri="http://schemas.openxmlformats.org/presentationml/2006/ole">
            <mc:AlternateContent xmlns:mc="http://schemas.openxmlformats.org/markup-compatibility/2006">
              <mc:Choice xmlns:v="urn:schemas-microsoft-com:vml" Requires="v">
                <p:oleObj spid="_x0000_s21516" r:id="rId3" imgW="1485900" imgH="228600" progId="Equation.3">
                  <p:embed/>
                </p:oleObj>
              </mc:Choice>
              <mc:Fallback>
                <p:oleObj r:id="rId3" imgW="1485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838200"/>
                        <a:ext cx="441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8" name="Rectangle 6">
            <a:extLst>
              <a:ext uri="{FF2B5EF4-FFF2-40B4-BE49-F238E27FC236}">
                <a16:creationId xmlns:a16="http://schemas.microsoft.com/office/drawing/2014/main" id="{CF04E57F-D292-4973-824D-E385372F1FD1}"/>
              </a:ext>
            </a:extLst>
          </p:cNvPr>
          <p:cNvSpPr>
            <a:spLocks noChangeArrowheads="1"/>
          </p:cNvSpPr>
          <p:nvPr/>
        </p:nvSpPr>
        <p:spPr bwMode="auto">
          <a:xfrm>
            <a:off x="381476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509" name="Object 5">
            <a:extLst>
              <a:ext uri="{FF2B5EF4-FFF2-40B4-BE49-F238E27FC236}">
                <a16:creationId xmlns:a16="http://schemas.microsoft.com/office/drawing/2014/main" id="{774EDD35-F743-43D1-B05C-6C758086F0E3}"/>
              </a:ext>
            </a:extLst>
          </p:cNvPr>
          <p:cNvGraphicFramePr>
            <a:graphicFrameLocks noChangeAspect="1"/>
          </p:cNvGraphicFramePr>
          <p:nvPr/>
        </p:nvGraphicFramePr>
        <p:xfrm>
          <a:off x="2133600" y="2133600"/>
          <a:ext cx="3581400" cy="685800"/>
        </p:xfrm>
        <a:graphic>
          <a:graphicData uri="http://schemas.openxmlformats.org/presentationml/2006/ole">
            <mc:AlternateContent xmlns:mc="http://schemas.openxmlformats.org/markup-compatibility/2006">
              <mc:Choice xmlns:v="urn:schemas-microsoft-com:vml" Requires="v">
                <p:oleObj spid="_x0000_s21517" r:id="rId5" imgW="1511300" imgH="330200" progId="Equation.3">
                  <p:embed/>
                </p:oleObj>
              </mc:Choice>
              <mc:Fallback>
                <p:oleObj r:id="rId5" imgW="1511300" imgH="330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133600"/>
                        <a:ext cx="358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0" name="Rectangle 8">
            <a:extLst>
              <a:ext uri="{FF2B5EF4-FFF2-40B4-BE49-F238E27FC236}">
                <a16:creationId xmlns:a16="http://schemas.microsoft.com/office/drawing/2014/main" id="{4B8331B9-6612-4891-AB72-6D8F7AF4D3AB}"/>
              </a:ext>
            </a:extLst>
          </p:cNvPr>
          <p:cNvSpPr>
            <a:spLocks noChangeArrowheads="1"/>
          </p:cNvSpPr>
          <p:nvPr/>
        </p:nvSpPr>
        <p:spPr bwMode="auto">
          <a:xfrm>
            <a:off x="34813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1511" name="Object 7">
            <a:extLst>
              <a:ext uri="{FF2B5EF4-FFF2-40B4-BE49-F238E27FC236}">
                <a16:creationId xmlns:a16="http://schemas.microsoft.com/office/drawing/2014/main" id="{F696CFB6-9D91-4665-B446-87FDFD9B63EB}"/>
              </a:ext>
            </a:extLst>
          </p:cNvPr>
          <p:cNvGraphicFramePr>
            <a:graphicFrameLocks noChangeAspect="1"/>
          </p:cNvGraphicFramePr>
          <p:nvPr/>
        </p:nvGraphicFramePr>
        <p:xfrm>
          <a:off x="1981200" y="2895600"/>
          <a:ext cx="4648200" cy="833438"/>
        </p:xfrm>
        <a:graphic>
          <a:graphicData uri="http://schemas.openxmlformats.org/presentationml/2006/ole">
            <mc:AlternateContent xmlns:mc="http://schemas.openxmlformats.org/markup-compatibility/2006">
              <mc:Choice xmlns:v="urn:schemas-microsoft-com:vml" Requires="v">
                <p:oleObj spid="_x0000_s21518" r:id="rId7" imgW="2184400" imgH="393700" progId="Equation.3">
                  <p:embed/>
                </p:oleObj>
              </mc:Choice>
              <mc:Fallback>
                <p:oleObj r:id="rId7" imgW="21844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895600"/>
                        <a:ext cx="4648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7" name="Text Box 9">
            <a:extLst>
              <a:ext uri="{FF2B5EF4-FFF2-40B4-BE49-F238E27FC236}">
                <a16:creationId xmlns:a16="http://schemas.microsoft.com/office/drawing/2014/main" id="{D338F119-4902-4622-8E97-BDC5000E3C59}"/>
              </a:ext>
            </a:extLst>
          </p:cNvPr>
          <p:cNvSpPr txBox="1">
            <a:spLocks noChangeArrowheads="1"/>
          </p:cNvSpPr>
          <p:nvPr/>
        </p:nvSpPr>
        <p:spPr bwMode="auto">
          <a:xfrm>
            <a:off x="457200" y="3962400"/>
            <a:ext cx="7696200" cy="23971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rPr>
              <a:t>计算其积分结果并与准确值进行比较</a:t>
            </a:r>
          </a:p>
          <a:p>
            <a:pPr>
              <a:lnSpc>
                <a:spcPct val="135000"/>
              </a:lnSpc>
              <a:defRPr/>
            </a:pPr>
            <a:endParaRPr lang="zh-CN" altLang="en-US" sz="2800" b="1" dirty="0">
              <a:latin typeface="宋体" panose="02010600030101010101" pitchFamily="2" charset="-122"/>
              <a:ea typeface="黑体" panose="02010609060101010101" pitchFamily="49" charset="-122"/>
            </a:endParaRPr>
          </a:p>
          <a:p>
            <a:pPr>
              <a:lnSpc>
                <a:spcPct val="135000"/>
              </a:lnSpc>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a:t>
            </a:r>
            <a:r>
              <a:rPr lang="zh-CN" altLang="en-US" sz="2800" b="1" dirty="0">
                <a:latin typeface="+mj-ea"/>
                <a:ea typeface="+mj-ea"/>
              </a:rPr>
              <a:t>梯形公式和辛卜生的计算结果与准确值比</a:t>
            </a:r>
          </a:p>
          <a:p>
            <a:pPr>
              <a:lnSpc>
                <a:spcPct val="135000"/>
              </a:lnSpc>
              <a:defRPr/>
            </a:pPr>
            <a:r>
              <a:rPr lang="zh-CN" altLang="en-US" sz="2800" b="1" dirty="0">
                <a:latin typeface="+mj-ea"/>
                <a:ea typeface="+mj-ea"/>
              </a:rPr>
              <a:t>   较如下表所示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625C0BD2-9E2B-493A-BCB5-163643C164EF}"/>
              </a:ext>
            </a:extLst>
          </p:cNvPr>
          <p:cNvSpPr txBox="1">
            <a:spLocks noChangeArrowheads="1"/>
          </p:cNvSpPr>
          <p:nvPr/>
        </p:nvSpPr>
        <p:spPr bwMode="auto">
          <a:xfrm>
            <a:off x="0" y="609600"/>
            <a:ext cx="8915400" cy="24622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en-US" altLang="zh-CN" i="1" dirty="0"/>
              <a:t>         </a:t>
            </a:r>
            <a:r>
              <a:rPr lang="en-US" altLang="zh-CN" sz="2800" b="1" i="1" dirty="0">
                <a:ea typeface="黑体" panose="02010609060101010101" pitchFamily="49" charset="-122"/>
              </a:rPr>
              <a:t>f</a:t>
            </a:r>
            <a:r>
              <a:rPr lang="en-US" altLang="zh-CN" sz="2800" b="1" dirty="0">
                <a:ea typeface="黑体" panose="02010609060101010101" pitchFamily="49" charset="-122"/>
              </a:rPr>
              <a:t>(x)                       1      x       x</a:t>
            </a:r>
            <a:r>
              <a:rPr lang="en-US" altLang="zh-CN" sz="2800" b="1" baseline="30000" dirty="0">
                <a:ea typeface="黑体" panose="02010609060101010101" pitchFamily="49" charset="-122"/>
              </a:rPr>
              <a:t>2              </a:t>
            </a:r>
            <a:r>
              <a:rPr lang="en-US" altLang="zh-CN" sz="2800" b="1" dirty="0">
                <a:ea typeface="黑体" panose="02010609060101010101" pitchFamily="49" charset="-122"/>
              </a:rPr>
              <a:t>x</a:t>
            </a:r>
            <a:r>
              <a:rPr lang="en-US" altLang="zh-CN" sz="2800" b="1" baseline="30000" dirty="0">
                <a:ea typeface="黑体" panose="02010609060101010101" pitchFamily="49" charset="-122"/>
              </a:rPr>
              <a:t>3       </a:t>
            </a:r>
            <a:r>
              <a:rPr lang="en-US" altLang="zh-CN" sz="2800" b="1" dirty="0">
                <a:ea typeface="黑体" panose="02010609060101010101" pitchFamily="49" charset="-122"/>
              </a:rPr>
              <a:t>x</a:t>
            </a:r>
            <a:r>
              <a:rPr lang="en-US" altLang="zh-CN" sz="2800" b="1" baseline="30000" dirty="0">
                <a:ea typeface="黑体" panose="02010609060101010101" pitchFamily="49" charset="-122"/>
              </a:rPr>
              <a:t>4         </a:t>
            </a:r>
            <a:r>
              <a:rPr lang="en-US" altLang="zh-CN" sz="2800" b="1" dirty="0">
                <a:ea typeface="黑体" panose="02010609060101010101" pitchFamily="49" charset="-122"/>
              </a:rPr>
              <a:t>e</a:t>
            </a:r>
            <a:r>
              <a:rPr lang="en-US" altLang="zh-CN" sz="2800" b="1" baseline="30000" dirty="0">
                <a:ea typeface="黑体" panose="02010609060101010101" pitchFamily="49" charset="-122"/>
              </a:rPr>
              <a:t>x</a:t>
            </a:r>
          </a:p>
          <a:p>
            <a:pPr>
              <a:spcBef>
                <a:spcPct val="50000"/>
              </a:spcBef>
              <a:defRPr/>
            </a:pPr>
            <a:r>
              <a:rPr lang="en-US" altLang="zh-CN" sz="2800" b="1" dirty="0">
                <a:ea typeface="黑体" panose="02010609060101010101" pitchFamily="49" charset="-122"/>
              </a:rPr>
              <a:t>    </a:t>
            </a:r>
            <a:r>
              <a:rPr lang="zh-CN" altLang="en-US" sz="2800" b="1" dirty="0">
                <a:latin typeface="+mn-ea"/>
                <a:ea typeface="+mn-ea"/>
              </a:rPr>
              <a:t>准确值          </a:t>
            </a:r>
            <a:r>
              <a:rPr lang="en-US" altLang="zh-CN" sz="2800" b="1" dirty="0">
                <a:ea typeface="黑体" panose="02010609060101010101" pitchFamily="49" charset="-122"/>
              </a:rPr>
              <a:t>2      2       2.67     4      6.40   6.389</a:t>
            </a:r>
          </a:p>
          <a:p>
            <a:pPr>
              <a:spcBef>
                <a:spcPct val="50000"/>
              </a:spcBef>
              <a:defRPr/>
            </a:pPr>
            <a:r>
              <a:rPr lang="en-US" altLang="zh-CN" sz="2800" b="1" dirty="0">
                <a:ea typeface="黑体" panose="02010609060101010101" pitchFamily="49" charset="-122"/>
              </a:rPr>
              <a:t>   </a:t>
            </a:r>
            <a:r>
              <a:rPr lang="zh-CN" altLang="en-US" sz="2800" b="1" dirty="0">
                <a:latin typeface="+mn-ea"/>
                <a:ea typeface="+mn-ea"/>
              </a:rPr>
              <a:t>梯形公式计算值   </a:t>
            </a:r>
            <a:r>
              <a:rPr lang="en-US" altLang="zh-CN" sz="2800" b="1" dirty="0">
                <a:ea typeface="黑体" panose="02010609060101010101" pitchFamily="49" charset="-122"/>
              </a:rPr>
              <a:t>2      2      4           8      16      8.389</a:t>
            </a:r>
          </a:p>
          <a:p>
            <a:pPr>
              <a:spcBef>
                <a:spcPct val="50000"/>
              </a:spcBef>
              <a:defRPr/>
            </a:pPr>
            <a:r>
              <a:rPr lang="en-US" altLang="zh-CN" sz="2800" b="1" dirty="0">
                <a:ea typeface="黑体" panose="02010609060101010101" pitchFamily="49" charset="-122"/>
              </a:rPr>
              <a:t>  </a:t>
            </a:r>
            <a:r>
              <a:rPr lang="zh-CN" altLang="en-US" sz="2800" b="1" dirty="0">
                <a:latin typeface="+mj-ea"/>
                <a:ea typeface="+mj-ea"/>
              </a:rPr>
              <a:t>辛卜生公式计算值 </a:t>
            </a:r>
            <a:r>
              <a:rPr lang="en-US" altLang="zh-CN" sz="2800" b="1" dirty="0">
                <a:ea typeface="黑体" panose="02010609060101010101" pitchFamily="49" charset="-122"/>
              </a:rPr>
              <a:t>2     2       2.67      4      6.67   6.421</a:t>
            </a:r>
          </a:p>
        </p:txBody>
      </p:sp>
      <p:sp>
        <p:nvSpPr>
          <p:cNvPr id="22530" name="Line 3">
            <a:extLst>
              <a:ext uri="{FF2B5EF4-FFF2-40B4-BE49-F238E27FC236}">
                <a16:creationId xmlns:a16="http://schemas.microsoft.com/office/drawing/2014/main" id="{D62DA8BA-7B64-499D-BE6F-C21E3119CB5C}"/>
              </a:ext>
            </a:extLst>
          </p:cNvPr>
          <p:cNvSpPr>
            <a:spLocks noChangeShapeType="1"/>
          </p:cNvSpPr>
          <p:nvPr/>
        </p:nvSpPr>
        <p:spPr bwMode="auto">
          <a:xfrm>
            <a:off x="304800" y="129540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1" name="Line 4">
            <a:extLst>
              <a:ext uri="{FF2B5EF4-FFF2-40B4-BE49-F238E27FC236}">
                <a16:creationId xmlns:a16="http://schemas.microsoft.com/office/drawing/2014/main" id="{8A3B0476-F0A6-49FC-82CB-1D91F2BBE2AC}"/>
              </a:ext>
            </a:extLst>
          </p:cNvPr>
          <p:cNvSpPr>
            <a:spLocks noChangeShapeType="1"/>
          </p:cNvSpPr>
          <p:nvPr/>
        </p:nvSpPr>
        <p:spPr bwMode="auto">
          <a:xfrm>
            <a:off x="304800" y="182880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5">
            <a:extLst>
              <a:ext uri="{FF2B5EF4-FFF2-40B4-BE49-F238E27FC236}">
                <a16:creationId xmlns:a16="http://schemas.microsoft.com/office/drawing/2014/main" id="{052A5942-99E9-4B86-95A6-7D51F58C2D5A}"/>
              </a:ext>
            </a:extLst>
          </p:cNvPr>
          <p:cNvSpPr>
            <a:spLocks noChangeShapeType="1"/>
          </p:cNvSpPr>
          <p:nvPr/>
        </p:nvSpPr>
        <p:spPr bwMode="auto">
          <a:xfrm>
            <a:off x="304800" y="243840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Line 6">
            <a:extLst>
              <a:ext uri="{FF2B5EF4-FFF2-40B4-BE49-F238E27FC236}">
                <a16:creationId xmlns:a16="http://schemas.microsoft.com/office/drawing/2014/main" id="{6E4A74DC-34C5-4927-BBBB-D8F09F963E7B}"/>
              </a:ext>
            </a:extLst>
          </p:cNvPr>
          <p:cNvSpPr>
            <a:spLocks noChangeShapeType="1"/>
          </p:cNvSpPr>
          <p:nvPr/>
        </p:nvSpPr>
        <p:spPr bwMode="auto">
          <a:xfrm flipV="1">
            <a:off x="381000" y="3124200"/>
            <a:ext cx="815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7">
            <a:extLst>
              <a:ext uri="{FF2B5EF4-FFF2-40B4-BE49-F238E27FC236}">
                <a16:creationId xmlns:a16="http://schemas.microsoft.com/office/drawing/2014/main" id="{48588BD9-EF00-4ECE-95B3-A9118157CAFB}"/>
              </a:ext>
            </a:extLst>
          </p:cNvPr>
          <p:cNvSpPr>
            <a:spLocks noChangeShapeType="1"/>
          </p:cNvSpPr>
          <p:nvPr/>
        </p:nvSpPr>
        <p:spPr bwMode="auto">
          <a:xfrm>
            <a:off x="228600" y="53340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8">
            <a:extLst>
              <a:ext uri="{FF2B5EF4-FFF2-40B4-BE49-F238E27FC236}">
                <a16:creationId xmlns:a16="http://schemas.microsoft.com/office/drawing/2014/main" id="{31591EA0-21AF-4D1A-ADB1-79CD857D49FB}"/>
              </a:ext>
            </a:extLst>
          </p:cNvPr>
          <p:cNvSpPr>
            <a:spLocks noChangeShapeType="1"/>
          </p:cNvSpPr>
          <p:nvPr/>
        </p:nvSpPr>
        <p:spPr bwMode="auto">
          <a:xfrm>
            <a:off x="3132138" y="533400"/>
            <a:ext cx="0" cy="259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9">
            <a:extLst>
              <a:ext uri="{FF2B5EF4-FFF2-40B4-BE49-F238E27FC236}">
                <a16:creationId xmlns:a16="http://schemas.microsoft.com/office/drawing/2014/main" id="{96F795A6-6681-48F0-8DEC-6D357EF2E561}"/>
              </a:ext>
            </a:extLst>
          </p:cNvPr>
          <p:cNvSpPr>
            <a:spLocks noChangeShapeType="1"/>
          </p:cNvSpPr>
          <p:nvPr/>
        </p:nvSpPr>
        <p:spPr bwMode="auto">
          <a:xfrm>
            <a:off x="3733800" y="533400"/>
            <a:ext cx="0" cy="259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10">
            <a:extLst>
              <a:ext uri="{FF2B5EF4-FFF2-40B4-BE49-F238E27FC236}">
                <a16:creationId xmlns:a16="http://schemas.microsoft.com/office/drawing/2014/main" id="{93187CD6-DA26-4C38-AB3A-2CED5BACBA4A}"/>
              </a:ext>
            </a:extLst>
          </p:cNvPr>
          <p:cNvSpPr>
            <a:spLocks noChangeShapeType="1"/>
          </p:cNvSpPr>
          <p:nvPr/>
        </p:nvSpPr>
        <p:spPr bwMode="auto">
          <a:xfrm>
            <a:off x="4572000" y="533400"/>
            <a:ext cx="0" cy="259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1">
            <a:extLst>
              <a:ext uri="{FF2B5EF4-FFF2-40B4-BE49-F238E27FC236}">
                <a16:creationId xmlns:a16="http://schemas.microsoft.com/office/drawing/2014/main" id="{28234D12-0C30-40A8-A3D8-572AF24606A8}"/>
              </a:ext>
            </a:extLst>
          </p:cNvPr>
          <p:cNvSpPr>
            <a:spLocks noChangeShapeType="1"/>
          </p:cNvSpPr>
          <p:nvPr/>
        </p:nvSpPr>
        <p:spPr bwMode="auto">
          <a:xfrm>
            <a:off x="5715000" y="533400"/>
            <a:ext cx="0" cy="259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2">
            <a:extLst>
              <a:ext uri="{FF2B5EF4-FFF2-40B4-BE49-F238E27FC236}">
                <a16:creationId xmlns:a16="http://schemas.microsoft.com/office/drawing/2014/main" id="{DD5B85FB-7EE8-4E42-9208-91EFA86868FB}"/>
              </a:ext>
            </a:extLst>
          </p:cNvPr>
          <p:cNvSpPr>
            <a:spLocks noChangeShapeType="1"/>
          </p:cNvSpPr>
          <p:nvPr/>
        </p:nvSpPr>
        <p:spPr bwMode="auto">
          <a:xfrm>
            <a:off x="6553200" y="533400"/>
            <a:ext cx="0" cy="259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3">
            <a:extLst>
              <a:ext uri="{FF2B5EF4-FFF2-40B4-BE49-F238E27FC236}">
                <a16:creationId xmlns:a16="http://schemas.microsoft.com/office/drawing/2014/main" id="{D12B6D4F-91FC-48A9-95A1-3ABD567F071D}"/>
              </a:ext>
            </a:extLst>
          </p:cNvPr>
          <p:cNvSpPr>
            <a:spLocks noChangeShapeType="1"/>
          </p:cNvSpPr>
          <p:nvPr/>
        </p:nvSpPr>
        <p:spPr bwMode="auto">
          <a:xfrm>
            <a:off x="7391400" y="533400"/>
            <a:ext cx="0" cy="2514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Text Box 14">
            <a:extLst>
              <a:ext uri="{FF2B5EF4-FFF2-40B4-BE49-F238E27FC236}">
                <a16:creationId xmlns:a16="http://schemas.microsoft.com/office/drawing/2014/main" id="{A2082ED5-421E-4CEB-B0AD-ED1A30D72E2D}"/>
              </a:ext>
            </a:extLst>
          </p:cNvPr>
          <p:cNvSpPr txBox="1">
            <a:spLocks noChangeArrowheads="1"/>
          </p:cNvSpPr>
          <p:nvPr/>
        </p:nvSpPr>
        <p:spPr bwMode="auto">
          <a:xfrm>
            <a:off x="381000" y="3429000"/>
            <a:ext cx="8382000" cy="1081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en-US" altLang="zh-CN" sz="2800" b="1" dirty="0">
                <a:latin typeface="宋体" panose="02010600030101010101" pitchFamily="2" charset="-122"/>
                <a:ea typeface="黑体" panose="02010609060101010101" pitchFamily="49" charset="-122"/>
              </a:rPr>
              <a:t>   </a:t>
            </a:r>
            <a:r>
              <a:rPr lang="zh-CN" altLang="en-US" sz="2800" b="1" dirty="0">
                <a:latin typeface="+mj-ea"/>
                <a:ea typeface="+mj-ea"/>
              </a:rPr>
              <a:t>从表中可以看出</a:t>
            </a:r>
            <a:r>
              <a:rPr lang="en-US" altLang="zh-CN" sz="2800" b="1" dirty="0">
                <a:latin typeface="+mj-ea"/>
                <a:ea typeface="+mj-ea"/>
              </a:rPr>
              <a:t>,</a:t>
            </a:r>
            <a:r>
              <a:rPr lang="zh-CN" altLang="en-US" sz="2800" b="1" dirty="0">
                <a:latin typeface="+mj-ea"/>
                <a:ea typeface="+mj-ea"/>
              </a:rPr>
              <a:t>当 </a:t>
            </a:r>
            <a:r>
              <a:rPr lang="en-US" altLang="zh-CN" sz="2800" b="1" dirty="0">
                <a:latin typeface="+mj-ea"/>
                <a:ea typeface="+mj-ea"/>
              </a:rPr>
              <a:t>f(x)</a:t>
            </a:r>
            <a:r>
              <a:rPr lang="zh-CN" altLang="en-US" sz="2800" b="1" dirty="0">
                <a:latin typeface="+mj-ea"/>
                <a:ea typeface="+mj-ea"/>
              </a:rPr>
              <a:t>是              时</a:t>
            </a:r>
            <a:r>
              <a:rPr lang="en-US" altLang="zh-CN" sz="2800" b="1" dirty="0">
                <a:latin typeface="+mj-ea"/>
                <a:ea typeface="+mj-ea"/>
              </a:rPr>
              <a:t>,</a:t>
            </a:r>
            <a:r>
              <a:rPr lang="zh-CN" altLang="en-US" sz="2800" b="1" dirty="0">
                <a:latin typeface="+mj-ea"/>
                <a:ea typeface="+mj-ea"/>
              </a:rPr>
              <a:t>辛卜生公式比梯形公式更精确 </a:t>
            </a:r>
          </a:p>
        </p:txBody>
      </p:sp>
      <p:sp>
        <p:nvSpPr>
          <p:cNvPr id="22542" name="Rectangle 16">
            <a:extLst>
              <a:ext uri="{FF2B5EF4-FFF2-40B4-BE49-F238E27FC236}">
                <a16:creationId xmlns:a16="http://schemas.microsoft.com/office/drawing/2014/main" id="{E8822706-ED86-4B47-9422-F3CC3A0A729F}"/>
              </a:ext>
            </a:extLst>
          </p:cNvPr>
          <p:cNvSpPr>
            <a:spLocks noChangeArrowheads="1"/>
          </p:cNvSpPr>
          <p:nvPr/>
        </p:nvSpPr>
        <p:spPr bwMode="auto">
          <a:xfrm>
            <a:off x="42719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2543" name="Object 15">
            <a:extLst>
              <a:ext uri="{FF2B5EF4-FFF2-40B4-BE49-F238E27FC236}">
                <a16:creationId xmlns:a16="http://schemas.microsoft.com/office/drawing/2014/main" id="{67FC0A93-3C53-4ECC-8747-5ADED8A17262}"/>
              </a:ext>
            </a:extLst>
          </p:cNvPr>
          <p:cNvGraphicFramePr>
            <a:graphicFrameLocks noChangeAspect="1"/>
          </p:cNvGraphicFramePr>
          <p:nvPr/>
        </p:nvGraphicFramePr>
        <p:xfrm>
          <a:off x="5541963" y="3486150"/>
          <a:ext cx="2238375" cy="515938"/>
        </p:xfrm>
        <a:graphic>
          <a:graphicData uri="http://schemas.openxmlformats.org/presentationml/2006/ole">
            <mc:AlternateContent xmlns:mc="http://schemas.openxmlformats.org/markup-compatibility/2006">
              <mc:Choice xmlns:v="urn:schemas-microsoft-com:vml" Requires="v">
                <p:oleObj spid="_x0000_s22546" r:id="rId3" imgW="761760" imgH="228600" progId="Equation.3">
                  <p:embed/>
                </p:oleObj>
              </mc:Choice>
              <mc:Fallback>
                <p:oleObj r:id="rId3" imgW="76176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3486150"/>
                        <a:ext cx="22383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9" name="Text Box 17">
            <a:extLst>
              <a:ext uri="{FF2B5EF4-FFF2-40B4-BE49-F238E27FC236}">
                <a16:creationId xmlns:a16="http://schemas.microsoft.com/office/drawing/2014/main" id="{C766C88B-9552-44FE-9037-A84CB0810A23}"/>
              </a:ext>
            </a:extLst>
          </p:cNvPr>
          <p:cNvSpPr txBox="1">
            <a:spLocks noChangeArrowheads="1"/>
          </p:cNvSpPr>
          <p:nvPr/>
        </p:nvSpPr>
        <p:spPr bwMode="auto">
          <a:xfrm>
            <a:off x="304800" y="4572000"/>
            <a:ext cx="8305800" cy="19018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一般说来，代数精度越高，求积公式越精确。梯形公式和中矩形公式具有</a:t>
            </a:r>
            <a:r>
              <a:rPr lang="en-US" altLang="zh-CN" sz="2800" b="1" dirty="0">
                <a:latin typeface="+mn-ea"/>
                <a:ea typeface="+mn-ea"/>
              </a:rPr>
              <a:t>1</a:t>
            </a:r>
            <a:r>
              <a:rPr lang="zh-CN" altLang="en-US" sz="2800" b="1" dirty="0">
                <a:latin typeface="+mn-ea"/>
                <a:ea typeface="+mn-ea"/>
              </a:rPr>
              <a:t>次代数精度，辛卜生公式有</a:t>
            </a:r>
            <a:r>
              <a:rPr lang="en-US" altLang="zh-CN" sz="2800" b="1" dirty="0">
                <a:latin typeface="+mn-ea"/>
                <a:ea typeface="+mn-ea"/>
              </a:rPr>
              <a:t>3</a:t>
            </a:r>
            <a:r>
              <a:rPr lang="zh-CN" altLang="en-US" sz="2800" b="1" dirty="0">
                <a:latin typeface="+mn-ea"/>
                <a:ea typeface="+mn-ea"/>
              </a:rPr>
              <a:t>次代数精度。下面以梯形公式为例进行验证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a:extLst>
              <a:ext uri="{FF2B5EF4-FFF2-40B4-BE49-F238E27FC236}">
                <a16:creationId xmlns:a16="http://schemas.microsoft.com/office/drawing/2014/main" id="{6FFFC7E0-BE95-43E9-B3BF-24E4A40C5395}"/>
              </a:ext>
            </a:extLst>
          </p:cNvPr>
          <p:cNvSpPr>
            <a:spLocks noChangeArrowheads="1"/>
          </p:cNvSpPr>
          <p:nvPr/>
        </p:nvSpPr>
        <p:spPr bwMode="auto">
          <a:xfrm>
            <a:off x="36052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554" name="Object 2">
            <a:extLst>
              <a:ext uri="{FF2B5EF4-FFF2-40B4-BE49-F238E27FC236}">
                <a16:creationId xmlns:a16="http://schemas.microsoft.com/office/drawing/2014/main" id="{4D448CD8-CF26-4A69-B918-80EE359FFABF}"/>
              </a:ext>
            </a:extLst>
          </p:cNvPr>
          <p:cNvGraphicFramePr>
            <a:graphicFrameLocks noChangeAspect="1"/>
          </p:cNvGraphicFramePr>
          <p:nvPr/>
        </p:nvGraphicFramePr>
        <p:xfrm>
          <a:off x="1524000" y="304800"/>
          <a:ext cx="4876800" cy="850900"/>
        </p:xfrm>
        <a:graphic>
          <a:graphicData uri="http://schemas.openxmlformats.org/presentationml/2006/ole">
            <mc:AlternateContent xmlns:mc="http://schemas.openxmlformats.org/markup-compatibility/2006">
              <mc:Choice xmlns:v="urn:schemas-microsoft-com:vml" Requires="v">
                <p:oleObj spid="_x0000_s23579" r:id="rId3" imgW="1930400" imgH="393700" progId="Equation.3">
                  <p:embed/>
                </p:oleObj>
              </mc:Choice>
              <mc:Fallback>
                <p:oleObj r:id="rId3" imgW="19304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
                        <a:ext cx="4876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0" name="Text Box 4">
            <a:extLst>
              <a:ext uri="{FF2B5EF4-FFF2-40B4-BE49-F238E27FC236}">
                <a16:creationId xmlns:a16="http://schemas.microsoft.com/office/drawing/2014/main" id="{2EBADD3F-A677-47A3-AE41-A8F0BD32FC12}"/>
              </a:ext>
            </a:extLst>
          </p:cNvPr>
          <p:cNvSpPr txBox="1">
            <a:spLocks noChangeArrowheads="1"/>
          </p:cNvSpPr>
          <p:nvPr/>
        </p:nvSpPr>
        <p:spPr bwMode="auto">
          <a:xfrm>
            <a:off x="185738" y="1485900"/>
            <a:ext cx="2590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取</a:t>
            </a:r>
            <a:r>
              <a:rPr lang="en-US" altLang="zh-CN" sz="2800" b="1" dirty="0">
                <a:latin typeface="+mj-ea"/>
                <a:ea typeface="+mj-ea"/>
              </a:rPr>
              <a:t>       </a:t>
            </a:r>
            <a:r>
              <a:rPr lang="zh-CN" altLang="en-US" sz="2800" b="1" dirty="0">
                <a:latin typeface="+mj-ea"/>
                <a:ea typeface="+mj-ea"/>
              </a:rPr>
              <a:t>时，</a:t>
            </a:r>
            <a:r>
              <a:rPr lang="zh-CN" altLang="en-US" dirty="0">
                <a:latin typeface="+mj-ea"/>
                <a:ea typeface="+mj-ea"/>
              </a:rPr>
              <a:t> </a:t>
            </a:r>
          </a:p>
        </p:txBody>
      </p:sp>
      <p:sp>
        <p:nvSpPr>
          <p:cNvPr id="23556" name="Rectangle 6">
            <a:extLst>
              <a:ext uri="{FF2B5EF4-FFF2-40B4-BE49-F238E27FC236}">
                <a16:creationId xmlns:a16="http://schemas.microsoft.com/office/drawing/2014/main" id="{B72CB7DC-116C-4051-BEFD-D899BC48FB59}"/>
              </a:ext>
            </a:extLst>
          </p:cNvPr>
          <p:cNvSpPr>
            <a:spLocks noChangeArrowheads="1"/>
          </p:cNvSpPr>
          <p:nvPr/>
        </p:nvSpPr>
        <p:spPr bwMode="auto">
          <a:xfrm>
            <a:off x="34528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557" name="Object 5">
            <a:extLst>
              <a:ext uri="{FF2B5EF4-FFF2-40B4-BE49-F238E27FC236}">
                <a16:creationId xmlns:a16="http://schemas.microsoft.com/office/drawing/2014/main" id="{74CFC259-B9E0-4400-A5E6-3A215F5F7A80}"/>
              </a:ext>
            </a:extLst>
          </p:cNvPr>
          <p:cNvGraphicFramePr>
            <a:graphicFrameLocks noChangeAspect="1"/>
          </p:cNvGraphicFramePr>
          <p:nvPr/>
        </p:nvGraphicFramePr>
        <p:xfrm>
          <a:off x="2614613" y="1406525"/>
          <a:ext cx="4319587" cy="771525"/>
        </p:xfrm>
        <a:graphic>
          <a:graphicData uri="http://schemas.openxmlformats.org/presentationml/2006/ole">
            <mc:AlternateContent xmlns:mc="http://schemas.openxmlformats.org/markup-compatibility/2006">
              <mc:Choice xmlns:v="urn:schemas-microsoft-com:vml" Requires="v">
                <p:oleObj spid="_x0000_s23580" r:id="rId5" imgW="2184400" imgH="393700" progId="Equation.DSMT4">
                  <p:embed/>
                </p:oleObj>
              </mc:Choice>
              <mc:Fallback>
                <p:oleObj r:id="rId5" imgW="21844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613" y="1406525"/>
                        <a:ext cx="43195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3" name="Text Box 7">
            <a:extLst>
              <a:ext uri="{FF2B5EF4-FFF2-40B4-BE49-F238E27FC236}">
                <a16:creationId xmlns:a16="http://schemas.microsoft.com/office/drawing/2014/main" id="{A5C341B5-241B-45F1-924B-CF22B2A824DF}"/>
              </a:ext>
            </a:extLst>
          </p:cNvPr>
          <p:cNvSpPr txBox="1">
            <a:spLocks noChangeArrowheads="1"/>
          </p:cNvSpPr>
          <p:nvPr/>
        </p:nvSpPr>
        <p:spPr bwMode="auto">
          <a:xfrm>
            <a:off x="6934200" y="1533525"/>
            <a:ext cx="1981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两端相等 </a:t>
            </a:r>
          </a:p>
        </p:txBody>
      </p:sp>
      <p:sp>
        <p:nvSpPr>
          <p:cNvPr id="19464" name="Text Box 8">
            <a:extLst>
              <a:ext uri="{FF2B5EF4-FFF2-40B4-BE49-F238E27FC236}">
                <a16:creationId xmlns:a16="http://schemas.microsoft.com/office/drawing/2014/main" id="{D76BA9D9-C754-48A8-9226-D5771FC3FEEE}"/>
              </a:ext>
            </a:extLst>
          </p:cNvPr>
          <p:cNvSpPr txBox="1">
            <a:spLocks noChangeArrowheads="1"/>
          </p:cNvSpPr>
          <p:nvPr/>
        </p:nvSpPr>
        <p:spPr bwMode="auto">
          <a:xfrm>
            <a:off x="344488" y="2295525"/>
            <a:ext cx="2590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取</a:t>
            </a:r>
            <a:r>
              <a:rPr lang="en-US" altLang="zh-CN" sz="2800" b="1" dirty="0">
                <a:latin typeface="+mj-ea"/>
                <a:ea typeface="+mj-ea"/>
              </a:rPr>
              <a:t>       </a:t>
            </a:r>
            <a:r>
              <a:rPr lang="zh-CN" altLang="en-US" sz="2800" b="1" dirty="0">
                <a:latin typeface="+mj-ea"/>
                <a:ea typeface="+mj-ea"/>
              </a:rPr>
              <a:t>时</a:t>
            </a:r>
            <a:r>
              <a:rPr lang="en-US" altLang="zh-CN" sz="2800" b="1" dirty="0">
                <a:latin typeface="+mj-ea"/>
                <a:ea typeface="+mj-ea"/>
              </a:rPr>
              <a:t>, </a:t>
            </a:r>
          </a:p>
        </p:txBody>
      </p:sp>
      <p:sp>
        <p:nvSpPr>
          <p:cNvPr id="23560" name="Rectangle 10">
            <a:extLst>
              <a:ext uri="{FF2B5EF4-FFF2-40B4-BE49-F238E27FC236}">
                <a16:creationId xmlns:a16="http://schemas.microsoft.com/office/drawing/2014/main" id="{11359EBC-AEBD-461F-BD7B-86DE38B98561}"/>
              </a:ext>
            </a:extLst>
          </p:cNvPr>
          <p:cNvSpPr>
            <a:spLocks noChangeArrowheads="1"/>
          </p:cNvSpPr>
          <p:nvPr/>
        </p:nvSpPr>
        <p:spPr bwMode="auto">
          <a:xfrm>
            <a:off x="30337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3561" name="Object 9">
            <a:extLst>
              <a:ext uri="{FF2B5EF4-FFF2-40B4-BE49-F238E27FC236}">
                <a16:creationId xmlns:a16="http://schemas.microsoft.com/office/drawing/2014/main" id="{A11F4CBD-FE4B-42CD-88F4-481543F91CA4}"/>
              </a:ext>
            </a:extLst>
          </p:cNvPr>
          <p:cNvGraphicFramePr>
            <a:graphicFrameLocks noChangeAspect="1"/>
          </p:cNvGraphicFramePr>
          <p:nvPr/>
        </p:nvGraphicFramePr>
        <p:xfrm>
          <a:off x="344488" y="2906713"/>
          <a:ext cx="5867400" cy="857250"/>
        </p:xfrm>
        <a:graphic>
          <a:graphicData uri="http://schemas.openxmlformats.org/presentationml/2006/ole">
            <mc:AlternateContent xmlns:mc="http://schemas.openxmlformats.org/markup-compatibility/2006">
              <mc:Choice xmlns:v="urn:schemas-microsoft-com:vml" Requires="v">
                <p:oleObj spid="_x0000_s23581" r:id="rId7" imgW="3073400" imgH="393700" progId="Equation.3">
                  <p:embed/>
                </p:oleObj>
              </mc:Choice>
              <mc:Fallback>
                <p:oleObj r:id="rId7" imgW="30734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88" y="2906713"/>
                        <a:ext cx="5867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7" name="Text Box 13">
            <a:extLst>
              <a:ext uri="{FF2B5EF4-FFF2-40B4-BE49-F238E27FC236}">
                <a16:creationId xmlns:a16="http://schemas.microsoft.com/office/drawing/2014/main" id="{40568CC7-E243-4F63-8D4F-951F540431C1}"/>
              </a:ext>
            </a:extLst>
          </p:cNvPr>
          <p:cNvSpPr txBox="1">
            <a:spLocks noChangeArrowheads="1"/>
          </p:cNvSpPr>
          <p:nvPr/>
        </p:nvSpPr>
        <p:spPr bwMode="auto">
          <a:xfrm>
            <a:off x="344488" y="3956050"/>
            <a:ext cx="2590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取</a:t>
            </a:r>
            <a:r>
              <a:rPr lang="en-US" altLang="zh-CN" sz="2800" b="1" dirty="0">
                <a:latin typeface="+mj-ea"/>
                <a:ea typeface="+mj-ea"/>
              </a:rPr>
              <a:t>       </a:t>
            </a:r>
            <a:r>
              <a:rPr lang="en-US" altLang="zh-CN" sz="2800" b="1" baseline="30000" dirty="0">
                <a:latin typeface="+mj-ea"/>
                <a:ea typeface="+mj-ea"/>
              </a:rPr>
              <a:t> </a:t>
            </a:r>
            <a:r>
              <a:rPr lang="zh-CN" altLang="en-US" sz="2800" b="1" dirty="0">
                <a:latin typeface="+mj-ea"/>
                <a:ea typeface="+mj-ea"/>
              </a:rPr>
              <a:t>时</a:t>
            </a:r>
            <a:r>
              <a:rPr lang="en-US" altLang="zh-CN" sz="2800" b="1" dirty="0">
                <a:latin typeface="+mj-ea"/>
                <a:ea typeface="+mj-ea"/>
              </a:rPr>
              <a:t>, </a:t>
            </a:r>
          </a:p>
        </p:txBody>
      </p:sp>
      <p:graphicFrame>
        <p:nvGraphicFramePr>
          <p:cNvPr id="23563" name="Object 14">
            <a:extLst>
              <a:ext uri="{FF2B5EF4-FFF2-40B4-BE49-F238E27FC236}">
                <a16:creationId xmlns:a16="http://schemas.microsoft.com/office/drawing/2014/main" id="{C04470D4-1574-4D0D-8DE2-5DAB733481D9}"/>
              </a:ext>
            </a:extLst>
          </p:cNvPr>
          <p:cNvGraphicFramePr>
            <a:graphicFrameLocks noChangeAspect="1"/>
          </p:cNvGraphicFramePr>
          <p:nvPr/>
        </p:nvGraphicFramePr>
        <p:xfrm>
          <a:off x="558800" y="4772025"/>
          <a:ext cx="7797800" cy="765175"/>
        </p:xfrm>
        <a:graphic>
          <a:graphicData uri="http://schemas.openxmlformats.org/presentationml/2006/ole">
            <mc:AlternateContent xmlns:mc="http://schemas.openxmlformats.org/markup-compatibility/2006">
              <mc:Choice xmlns:v="urn:schemas-microsoft-com:vml" Requires="v">
                <p:oleObj spid="_x0000_s23582" r:id="rId9" imgW="3403440" imgH="393480" progId="Equation.3">
                  <p:embed/>
                </p:oleObj>
              </mc:Choice>
              <mc:Fallback>
                <p:oleObj r:id="rId9" imgW="3403440" imgH="3934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800" y="4772025"/>
                        <a:ext cx="7797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9" name="Text Box 16">
            <a:extLst>
              <a:ext uri="{FF2B5EF4-FFF2-40B4-BE49-F238E27FC236}">
                <a16:creationId xmlns:a16="http://schemas.microsoft.com/office/drawing/2014/main" id="{57C2ADE7-D029-4CD8-AA19-FC1D1F813664}"/>
              </a:ext>
            </a:extLst>
          </p:cNvPr>
          <p:cNvSpPr txBox="1">
            <a:spLocks noChangeArrowheads="1"/>
          </p:cNvSpPr>
          <p:nvPr/>
        </p:nvSpPr>
        <p:spPr bwMode="auto">
          <a:xfrm>
            <a:off x="457200" y="5748338"/>
            <a:ext cx="2667000" cy="5191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两端不相等 </a:t>
            </a:r>
          </a:p>
        </p:txBody>
      </p:sp>
      <p:sp>
        <p:nvSpPr>
          <p:cNvPr id="23565" name="Text Box 17">
            <a:extLst>
              <a:ext uri="{FF2B5EF4-FFF2-40B4-BE49-F238E27FC236}">
                <a16:creationId xmlns:a16="http://schemas.microsoft.com/office/drawing/2014/main" id="{4DBEE7B3-4CB4-4DF2-902D-94B5C7136625}"/>
              </a:ext>
            </a:extLst>
          </p:cNvPr>
          <p:cNvSpPr txBox="1">
            <a:spLocks noChangeArrowheads="1"/>
          </p:cNvSpPr>
          <p:nvPr/>
        </p:nvSpPr>
        <p:spPr bwMode="auto">
          <a:xfrm>
            <a:off x="2895600" y="5745163"/>
            <a:ext cx="52403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所以梯形公式只有</a:t>
            </a:r>
            <a:r>
              <a:rPr lang="en-US" altLang="zh-CN" sz="2800" b="1">
                <a:latin typeface="宋体" panose="02010600030101010101" pitchFamily="2" charset="-122"/>
              </a:rPr>
              <a:t>1</a:t>
            </a:r>
            <a:r>
              <a:rPr lang="zh-CN" altLang="en-US" sz="2800" b="1">
                <a:latin typeface="宋体" panose="02010600030101010101" pitchFamily="2" charset="-122"/>
              </a:rPr>
              <a:t>次代数精度</a:t>
            </a:r>
            <a:r>
              <a:rPr lang="zh-CN" altLang="en-US" sz="2800" b="1">
                <a:latin typeface="宋体" panose="02010600030101010101" pitchFamily="2" charset="-122"/>
                <a:ea typeface="黑体" panose="02010609060101010101" pitchFamily="49" charset="-122"/>
              </a:rPr>
              <a:t>。 </a:t>
            </a:r>
          </a:p>
        </p:txBody>
      </p:sp>
      <p:sp>
        <p:nvSpPr>
          <p:cNvPr id="19471" name="Text Box 18">
            <a:extLst>
              <a:ext uri="{FF2B5EF4-FFF2-40B4-BE49-F238E27FC236}">
                <a16:creationId xmlns:a16="http://schemas.microsoft.com/office/drawing/2014/main" id="{894EB443-09C1-4EDD-B4A2-F25B9D44CB37}"/>
              </a:ext>
            </a:extLst>
          </p:cNvPr>
          <p:cNvSpPr txBox="1">
            <a:spLocks noChangeArrowheads="1"/>
          </p:cNvSpPr>
          <p:nvPr/>
        </p:nvSpPr>
        <p:spPr bwMode="auto">
          <a:xfrm>
            <a:off x="6678613" y="3076575"/>
            <a:ext cx="1981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两端相等 </a:t>
            </a:r>
          </a:p>
        </p:txBody>
      </p:sp>
      <p:graphicFrame>
        <p:nvGraphicFramePr>
          <p:cNvPr id="23567" name="对象 1">
            <a:extLst>
              <a:ext uri="{FF2B5EF4-FFF2-40B4-BE49-F238E27FC236}">
                <a16:creationId xmlns:a16="http://schemas.microsoft.com/office/drawing/2014/main" id="{FF93EAAC-D131-4016-8690-D1C60A9E93EF}"/>
              </a:ext>
            </a:extLst>
          </p:cNvPr>
          <p:cNvGraphicFramePr>
            <a:graphicFrameLocks noChangeAspect="1"/>
          </p:cNvGraphicFramePr>
          <p:nvPr/>
        </p:nvGraphicFramePr>
        <p:xfrm>
          <a:off x="695325" y="1579563"/>
          <a:ext cx="1144588" cy="425450"/>
        </p:xfrm>
        <a:graphic>
          <a:graphicData uri="http://schemas.openxmlformats.org/presentationml/2006/ole">
            <mc:AlternateContent xmlns:mc="http://schemas.openxmlformats.org/markup-compatibility/2006">
              <mc:Choice xmlns:v="urn:schemas-microsoft-com:vml" Requires="v">
                <p:oleObj spid="_x0000_s23583" r:id="rId11" imgW="545626" imgH="203024" progId="Equation.DSMT4">
                  <p:embed/>
                </p:oleObj>
              </mc:Choice>
              <mc:Fallback>
                <p:oleObj r:id="rId11" imgW="545626" imgH="203024"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325" y="1579563"/>
                        <a:ext cx="11445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8" name="对象 16">
            <a:extLst>
              <a:ext uri="{FF2B5EF4-FFF2-40B4-BE49-F238E27FC236}">
                <a16:creationId xmlns:a16="http://schemas.microsoft.com/office/drawing/2014/main" id="{CA6B1D88-FF7D-42A9-9D9E-0061B3DED8CB}"/>
              </a:ext>
            </a:extLst>
          </p:cNvPr>
          <p:cNvGraphicFramePr>
            <a:graphicFrameLocks noChangeAspect="1"/>
          </p:cNvGraphicFramePr>
          <p:nvPr/>
        </p:nvGraphicFramePr>
        <p:xfrm>
          <a:off x="773113" y="2343150"/>
          <a:ext cx="1198562" cy="425450"/>
        </p:xfrm>
        <a:graphic>
          <a:graphicData uri="http://schemas.openxmlformats.org/presentationml/2006/ole">
            <mc:AlternateContent xmlns:mc="http://schemas.openxmlformats.org/markup-compatibility/2006">
              <mc:Choice xmlns:v="urn:schemas-microsoft-com:vml" Requires="v">
                <p:oleObj spid="_x0000_s23584" r:id="rId13" imgW="571320" imgH="203040" progId="Equation.DSMT4">
                  <p:embed/>
                </p:oleObj>
              </mc:Choice>
              <mc:Fallback>
                <p:oleObj r:id="rId13" imgW="571320" imgH="203040" progId="Equation.DSMT4">
                  <p:embed/>
                  <p:pic>
                    <p:nvPicPr>
                      <p:cNvPr id="0"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113" y="2343150"/>
                        <a:ext cx="11985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9" name="对象 17">
            <a:extLst>
              <a:ext uri="{FF2B5EF4-FFF2-40B4-BE49-F238E27FC236}">
                <a16:creationId xmlns:a16="http://schemas.microsoft.com/office/drawing/2014/main" id="{0E912080-8EE1-4AC5-97A6-75B99434AD64}"/>
              </a:ext>
            </a:extLst>
          </p:cNvPr>
          <p:cNvGraphicFramePr>
            <a:graphicFrameLocks noChangeAspect="1"/>
          </p:cNvGraphicFramePr>
          <p:nvPr/>
        </p:nvGraphicFramePr>
        <p:xfrm>
          <a:off x="827088" y="3956050"/>
          <a:ext cx="1306512" cy="479425"/>
        </p:xfrm>
        <a:graphic>
          <a:graphicData uri="http://schemas.openxmlformats.org/presentationml/2006/ole">
            <mc:AlternateContent xmlns:mc="http://schemas.openxmlformats.org/markup-compatibility/2006">
              <mc:Choice xmlns:v="urn:schemas-microsoft-com:vml" Requires="v">
                <p:oleObj spid="_x0000_s23585" r:id="rId15" imgW="622030" imgH="228501" progId="Equation.DSMT4">
                  <p:embed/>
                </p:oleObj>
              </mc:Choice>
              <mc:Fallback>
                <p:oleObj r:id="rId15" imgW="622030" imgH="228501" progId="Equation.DSMT4">
                  <p:embed/>
                  <p:pic>
                    <p:nvPicPr>
                      <p:cNvPr id="0" name="对象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3956050"/>
                        <a:ext cx="13065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0" name="对象 1">
            <a:hlinkClick r:id="" action="ppaction://ole?verb=1"/>
            <a:extLst>
              <a:ext uri="{FF2B5EF4-FFF2-40B4-BE49-F238E27FC236}">
                <a16:creationId xmlns:a16="http://schemas.microsoft.com/office/drawing/2014/main" id="{6DD9CCC3-DAA2-4706-AF6D-E94539B6DF58}"/>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3586" r:id="rId17" imgW="914400" imgH="215640" progId="Equation.KSEE3">
                  <p:embed/>
                </p:oleObj>
              </mc:Choice>
              <mc:Fallback>
                <p:oleObj r:id="rId17" imgW="914400" imgH="215640" progId="Equation.KSEE3">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3">
            <a:extLst>
              <a:ext uri="{FF2B5EF4-FFF2-40B4-BE49-F238E27FC236}">
                <a16:creationId xmlns:a16="http://schemas.microsoft.com/office/drawing/2014/main" id="{89F0F858-EC18-4EDD-B57D-572FEB841A02}"/>
              </a:ext>
            </a:extLst>
          </p:cNvPr>
          <p:cNvSpPr txBox="1">
            <a:spLocks noChangeArrowheads="1"/>
          </p:cNvSpPr>
          <p:nvPr/>
        </p:nvSpPr>
        <p:spPr bwMode="auto">
          <a:xfrm>
            <a:off x="952500" y="174625"/>
            <a:ext cx="746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3600" b="1">
                <a:solidFill>
                  <a:schemeClr val="tx2"/>
                </a:solidFill>
                <a:latin typeface="黑体" panose="02010609060101010101" pitchFamily="49" charset="-122"/>
                <a:ea typeface="黑体" panose="02010609060101010101" pitchFamily="49" charset="-122"/>
              </a:rPr>
              <a:t>第三章 数值积分</a:t>
            </a:r>
          </a:p>
        </p:txBody>
      </p:sp>
      <p:sp>
        <p:nvSpPr>
          <p:cNvPr id="4098" name="Text Box 4">
            <a:extLst>
              <a:ext uri="{FF2B5EF4-FFF2-40B4-BE49-F238E27FC236}">
                <a16:creationId xmlns:a16="http://schemas.microsoft.com/office/drawing/2014/main" id="{392530A1-F07A-4B07-A6EC-FEDA6748C372}"/>
              </a:ext>
            </a:extLst>
          </p:cNvPr>
          <p:cNvSpPr txBox="1">
            <a:spLocks noChangeArrowheads="1"/>
          </p:cNvSpPr>
          <p:nvPr/>
        </p:nvSpPr>
        <p:spPr bwMode="auto">
          <a:xfrm>
            <a:off x="457200" y="762000"/>
            <a:ext cx="80772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
              </a:spcBef>
            </a:pPr>
            <a:r>
              <a:rPr lang="en-US" altLang="zh-CN" sz="2800" b="1">
                <a:solidFill>
                  <a:schemeClr val="tx2"/>
                </a:solidFill>
                <a:latin typeface="宋体" panose="02010600030101010101" pitchFamily="2" charset="-122"/>
              </a:rPr>
              <a:t>4.0  </a:t>
            </a:r>
            <a:r>
              <a:rPr lang="zh-CN" altLang="en-US" sz="2800" b="1">
                <a:solidFill>
                  <a:schemeClr val="tx2"/>
                </a:solidFill>
                <a:latin typeface="宋体" panose="02010600030101010101" pitchFamily="2" charset="-122"/>
              </a:rPr>
              <a:t>引言</a:t>
            </a:r>
          </a:p>
          <a:p>
            <a:pPr>
              <a:lnSpc>
                <a:spcPct val="130000"/>
              </a:lnSpc>
              <a:spcBef>
                <a:spcPct val="5000"/>
              </a:spcBef>
            </a:pPr>
            <a:r>
              <a:rPr lang="zh-CN" altLang="en-US" sz="2800">
                <a:solidFill>
                  <a:schemeClr val="tx2"/>
                </a:solidFill>
                <a:latin typeface="宋体" panose="02010600030101010101" pitchFamily="2" charset="-122"/>
              </a:rPr>
              <a:t>       </a:t>
            </a:r>
            <a:r>
              <a:rPr lang="zh-CN" altLang="en-US" sz="2800" b="1">
                <a:solidFill>
                  <a:schemeClr val="tx2"/>
                </a:solidFill>
                <a:latin typeface="宋体" panose="02010600030101010101" pitchFamily="2" charset="-122"/>
              </a:rPr>
              <a:t>我们知道</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若函数</a:t>
            </a:r>
            <a:r>
              <a:rPr lang="en-US" altLang="zh-CN" sz="2800" b="1">
                <a:solidFill>
                  <a:schemeClr val="tx2"/>
                </a:solidFill>
                <a:latin typeface="宋体" panose="02010600030101010101" pitchFamily="2" charset="-122"/>
              </a:rPr>
              <a:t>    </a:t>
            </a:r>
            <a:r>
              <a:rPr lang="zh-CN" altLang="en-US" sz="2800" b="1">
                <a:solidFill>
                  <a:schemeClr val="tx2"/>
                </a:solidFill>
                <a:latin typeface="宋体" panose="02010600030101010101" pitchFamily="2" charset="-122"/>
              </a:rPr>
              <a:t>在区间</a:t>
            </a:r>
            <a:r>
              <a:rPr lang="en-US" altLang="zh-CN" sz="2800" b="1">
                <a:solidFill>
                  <a:schemeClr val="tx2"/>
                </a:solidFill>
                <a:latin typeface="宋体" panose="02010600030101010101" pitchFamily="2" charset="-122"/>
              </a:rPr>
              <a:t>[a,b]</a:t>
            </a:r>
            <a:r>
              <a:rPr lang="zh-CN" altLang="en-US" sz="2800" b="1">
                <a:solidFill>
                  <a:schemeClr val="tx2"/>
                </a:solidFill>
                <a:latin typeface="宋体" panose="02010600030101010101" pitchFamily="2" charset="-122"/>
              </a:rPr>
              <a:t>上连续且其原函数为</a:t>
            </a:r>
            <a:r>
              <a:rPr lang="en-US" altLang="zh-CN" sz="2800" b="1">
                <a:solidFill>
                  <a:schemeClr val="tx2"/>
                </a:solidFill>
                <a:latin typeface="宋体" panose="02010600030101010101" pitchFamily="2" charset="-122"/>
              </a:rPr>
              <a:t>     ,</a:t>
            </a:r>
            <a:r>
              <a:rPr lang="zh-CN" altLang="en-US" sz="2800" b="1">
                <a:solidFill>
                  <a:schemeClr val="tx2"/>
                </a:solidFill>
                <a:latin typeface="宋体" panose="02010600030101010101" pitchFamily="2" charset="-122"/>
              </a:rPr>
              <a:t>则可用</a:t>
            </a:r>
            <a:r>
              <a:rPr lang="en-US" altLang="zh-CN" sz="2800" b="1">
                <a:solidFill>
                  <a:schemeClr val="tx2"/>
                </a:solidFill>
              </a:rPr>
              <a:t>Newton-Leibnitz</a:t>
            </a:r>
            <a:r>
              <a:rPr lang="zh-CN" altLang="en-US" sz="2800" b="1">
                <a:solidFill>
                  <a:schemeClr val="tx2"/>
                </a:solidFill>
                <a:latin typeface="宋体" panose="02010600030101010101" pitchFamily="2" charset="-122"/>
              </a:rPr>
              <a:t>公式</a:t>
            </a:r>
          </a:p>
          <a:p>
            <a:pPr>
              <a:lnSpc>
                <a:spcPct val="130000"/>
              </a:lnSpc>
              <a:spcBef>
                <a:spcPct val="5000"/>
              </a:spcBef>
            </a:pPr>
            <a:endParaRPr lang="en-US" altLang="zh-CN" sz="2800" b="1">
              <a:solidFill>
                <a:schemeClr val="tx2"/>
              </a:solidFill>
              <a:ea typeface="黑体" panose="02010609060101010101" pitchFamily="49" charset="-122"/>
            </a:endParaRPr>
          </a:p>
        </p:txBody>
      </p:sp>
      <p:sp>
        <p:nvSpPr>
          <p:cNvPr id="4099" name="Rectangle 6">
            <a:extLst>
              <a:ext uri="{FF2B5EF4-FFF2-40B4-BE49-F238E27FC236}">
                <a16:creationId xmlns:a16="http://schemas.microsoft.com/office/drawing/2014/main" id="{D0816E32-906C-4A1B-BAAA-593FBEDCAB50}"/>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100" name="Object 5">
            <a:extLst>
              <a:ext uri="{FF2B5EF4-FFF2-40B4-BE49-F238E27FC236}">
                <a16:creationId xmlns:a16="http://schemas.microsoft.com/office/drawing/2014/main" id="{B90D9899-8E0F-431C-8107-7BAF7304A560}"/>
              </a:ext>
            </a:extLst>
          </p:cNvPr>
          <p:cNvGraphicFramePr>
            <a:graphicFrameLocks noChangeAspect="1"/>
          </p:cNvGraphicFramePr>
          <p:nvPr/>
        </p:nvGraphicFramePr>
        <p:xfrm>
          <a:off x="2057400" y="2667000"/>
          <a:ext cx="4495800" cy="901700"/>
        </p:xfrm>
        <a:graphic>
          <a:graphicData uri="http://schemas.openxmlformats.org/presentationml/2006/ole">
            <mc:AlternateContent xmlns:mc="http://schemas.openxmlformats.org/markup-compatibility/2006">
              <mc:Choice xmlns:v="urn:schemas-microsoft-com:vml" Requires="v">
                <p:oleObj spid="_x0000_s4110" r:id="rId3" imgW="1524000" imgH="330200" progId="Equation.3">
                  <p:embed/>
                </p:oleObj>
              </mc:Choice>
              <mc:Fallback>
                <p:oleObj r:id="rId3" imgW="1524000" imgH="330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4495800" cy="901700"/>
                      </a:xfrm>
                      <a:prstGeom prst="rect">
                        <a:avLst/>
                      </a:prstGeom>
                      <a:solidFill>
                        <a:schemeClr val="bg1"/>
                      </a:solidFill>
                      <a:ln w="9525">
                        <a:solidFill>
                          <a:schemeClr val="bg1"/>
                        </a:solidFill>
                        <a:miter lim="800000"/>
                        <a:headEnd/>
                        <a:tailEnd/>
                      </a:ln>
                    </p:spPr>
                  </p:pic>
                </p:oleObj>
              </mc:Fallback>
            </mc:AlternateContent>
          </a:graphicData>
        </a:graphic>
      </p:graphicFrame>
      <p:sp>
        <p:nvSpPr>
          <p:cNvPr id="4101" name="Rectangle 8">
            <a:extLst>
              <a:ext uri="{FF2B5EF4-FFF2-40B4-BE49-F238E27FC236}">
                <a16:creationId xmlns:a16="http://schemas.microsoft.com/office/drawing/2014/main" id="{C24B326A-727C-4237-A7B5-6F272497E0DE}"/>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02" name="Text Box 16">
            <a:extLst>
              <a:ext uri="{FF2B5EF4-FFF2-40B4-BE49-F238E27FC236}">
                <a16:creationId xmlns:a16="http://schemas.microsoft.com/office/drawing/2014/main" id="{1542C1A3-AF2C-4BF8-89EE-E64EFAC3B706}"/>
              </a:ext>
            </a:extLst>
          </p:cNvPr>
          <p:cNvSpPr txBox="1">
            <a:spLocks noChangeArrowheads="1"/>
          </p:cNvSpPr>
          <p:nvPr/>
        </p:nvSpPr>
        <p:spPr bwMode="auto">
          <a:xfrm>
            <a:off x="381000" y="38100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bg1"/>
                </a:solidFill>
                <a:ea typeface="黑体" panose="02010609060101010101" pitchFamily="49" charset="-122"/>
              </a:rPr>
              <a:t>求得定积分</a:t>
            </a:r>
          </a:p>
        </p:txBody>
      </p:sp>
      <p:sp>
        <p:nvSpPr>
          <p:cNvPr id="4103" name="Text Box 17">
            <a:extLst>
              <a:ext uri="{FF2B5EF4-FFF2-40B4-BE49-F238E27FC236}">
                <a16:creationId xmlns:a16="http://schemas.microsoft.com/office/drawing/2014/main" id="{DDDD764F-7B94-4B55-A178-BB4D537F3A04}"/>
              </a:ext>
            </a:extLst>
          </p:cNvPr>
          <p:cNvSpPr txBox="1">
            <a:spLocks noChangeArrowheads="1"/>
          </p:cNvSpPr>
          <p:nvPr/>
        </p:nvSpPr>
        <p:spPr bwMode="auto">
          <a:xfrm>
            <a:off x="457200" y="46482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4104" name="Text Box 18">
            <a:extLst>
              <a:ext uri="{FF2B5EF4-FFF2-40B4-BE49-F238E27FC236}">
                <a16:creationId xmlns:a16="http://schemas.microsoft.com/office/drawing/2014/main" id="{2084A5AC-D809-405A-A89D-31313B8F889D}"/>
              </a:ext>
            </a:extLst>
          </p:cNvPr>
          <p:cNvSpPr txBox="1">
            <a:spLocks noChangeArrowheads="1"/>
          </p:cNvSpPr>
          <p:nvPr/>
        </p:nvSpPr>
        <p:spPr bwMode="auto">
          <a:xfrm>
            <a:off x="609600" y="3581400"/>
            <a:ext cx="81534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zh-CN" altLang="en-US" sz="2800" b="1">
                <a:solidFill>
                  <a:schemeClr val="tx2"/>
                </a:solidFill>
                <a:latin typeface="宋体" panose="02010600030101010101" pitchFamily="2" charset="-122"/>
              </a:rPr>
              <a:t>求定积分的值</a:t>
            </a:r>
            <a:r>
              <a:rPr lang="en-US" altLang="zh-CN" sz="2800" b="1">
                <a:solidFill>
                  <a:schemeClr val="tx2"/>
                </a:solidFill>
                <a:latin typeface="宋体" panose="02010600030101010101" pitchFamily="2" charset="-122"/>
              </a:rPr>
              <a:t>, </a:t>
            </a:r>
            <a:r>
              <a:rPr lang="en-US" altLang="zh-CN" sz="2800" b="1">
                <a:solidFill>
                  <a:schemeClr val="tx2"/>
                </a:solidFill>
              </a:rPr>
              <a:t>Newton-Leibnitz </a:t>
            </a:r>
            <a:r>
              <a:rPr lang="zh-CN" altLang="en-US" sz="2800" b="1">
                <a:solidFill>
                  <a:schemeClr val="tx2"/>
                </a:solidFill>
                <a:latin typeface="宋体" panose="02010600030101010101" pitchFamily="2" charset="-122"/>
              </a:rPr>
              <a:t>公式 无论在理论上还是在解决实际问题上都起了很大作用，但它并不能完全解决定积分的计算问题，因为积分学涉及的实际问题极为广泛，而且极其复杂，在实际计算中经常遇到以下三种情况：</a:t>
            </a:r>
          </a:p>
        </p:txBody>
      </p:sp>
      <p:graphicFrame>
        <p:nvGraphicFramePr>
          <p:cNvPr id="4105" name="对象 1">
            <a:extLst>
              <a:ext uri="{FF2B5EF4-FFF2-40B4-BE49-F238E27FC236}">
                <a16:creationId xmlns:a16="http://schemas.microsoft.com/office/drawing/2014/main" id="{F8776F0F-59EE-4EE3-B4EC-9EDA59E637FD}"/>
              </a:ext>
            </a:extLst>
          </p:cNvPr>
          <p:cNvGraphicFramePr>
            <a:graphicFrameLocks noChangeAspect="1"/>
          </p:cNvGraphicFramePr>
          <p:nvPr/>
        </p:nvGraphicFramePr>
        <p:xfrm>
          <a:off x="4432300" y="1412875"/>
          <a:ext cx="817563" cy="484188"/>
        </p:xfrm>
        <a:graphic>
          <a:graphicData uri="http://schemas.openxmlformats.org/presentationml/2006/ole">
            <mc:AlternateContent xmlns:mc="http://schemas.openxmlformats.org/markup-compatibility/2006">
              <mc:Choice xmlns:v="urn:schemas-microsoft-com:vml" Requires="v">
                <p:oleObj spid="_x0000_s4111" r:id="rId5" imgW="342751" imgH="203112" progId="Equation.DSMT4">
                  <p:embed/>
                </p:oleObj>
              </mc:Choice>
              <mc:Fallback>
                <p:oleObj r:id="rId5" imgW="342751" imgH="203112"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300" y="1412875"/>
                        <a:ext cx="8175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06" name="对象 10">
            <a:extLst>
              <a:ext uri="{FF2B5EF4-FFF2-40B4-BE49-F238E27FC236}">
                <a16:creationId xmlns:a16="http://schemas.microsoft.com/office/drawing/2014/main" id="{977A4CBF-4A4A-48B0-A27B-FFCD16EFF489}"/>
              </a:ext>
            </a:extLst>
          </p:cNvPr>
          <p:cNvGraphicFramePr>
            <a:graphicFrameLocks noChangeAspect="1"/>
          </p:cNvGraphicFramePr>
          <p:nvPr/>
        </p:nvGraphicFramePr>
        <p:xfrm>
          <a:off x="2771775" y="2039938"/>
          <a:ext cx="811213" cy="481012"/>
        </p:xfrm>
        <a:graphic>
          <a:graphicData uri="http://schemas.openxmlformats.org/presentationml/2006/ole">
            <mc:AlternateContent xmlns:mc="http://schemas.openxmlformats.org/markup-compatibility/2006">
              <mc:Choice xmlns:v="urn:schemas-microsoft-com:vml" Requires="v">
                <p:oleObj spid="_x0000_s4112" r:id="rId7" imgW="342751" imgH="203112" progId="Equation.DSMT4">
                  <p:embed/>
                </p:oleObj>
              </mc:Choice>
              <mc:Fallback>
                <p:oleObj r:id="rId7" imgW="342751" imgH="203112"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039938"/>
                        <a:ext cx="8112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A130D264-2A4D-4A40-A5B2-88F7FD9E8FC7}"/>
              </a:ext>
            </a:extLst>
          </p:cNvPr>
          <p:cNvSpPr txBox="1">
            <a:spLocks noChangeArrowheads="1"/>
          </p:cNvSpPr>
          <p:nvPr/>
        </p:nvSpPr>
        <p:spPr bwMode="auto">
          <a:xfrm>
            <a:off x="381000" y="381000"/>
            <a:ext cx="7772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宋体" panose="02010600030101010101" pitchFamily="2" charset="-122"/>
                <a:ea typeface="黑体" panose="02010609060101010101" pitchFamily="49" charset="-122"/>
              </a:rPr>
              <a:t>例</a:t>
            </a:r>
            <a:r>
              <a:rPr lang="en-US" altLang="zh-CN" sz="2800" b="1" dirty="0">
                <a:latin typeface="宋体" panose="02010600030101010101" pitchFamily="2" charset="-122"/>
                <a:ea typeface="黑体" panose="02010609060101010101" pitchFamily="49" charset="-122"/>
              </a:rPr>
              <a:t>4</a:t>
            </a:r>
            <a:r>
              <a:rPr lang="en-US" altLang="zh-CN" sz="2800" b="1" dirty="0">
                <a:ea typeface="黑体" panose="02010609060101010101" pitchFamily="49" charset="-122"/>
              </a:rPr>
              <a:t>.2  </a:t>
            </a:r>
            <a:r>
              <a:rPr lang="zh-CN" altLang="en-US" sz="2800" b="1" dirty="0">
                <a:latin typeface="+mj-ea"/>
                <a:ea typeface="+mj-ea"/>
              </a:rPr>
              <a:t>试确定一个至少具有</a:t>
            </a:r>
            <a:r>
              <a:rPr lang="en-US" altLang="zh-CN" sz="2800" b="1" dirty="0">
                <a:latin typeface="+mj-ea"/>
                <a:ea typeface="+mj-ea"/>
              </a:rPr>
              <a:t>2</a:t>
            </a:r>
            <a:r>
              <a:rPr lang="zh-CN" altLang="en-US" sz="2800" b="1" dirty="0">
                <a:latin typeface="+mj-ea"/>
                <a:ea typeface="+mj-ea"/>
              </a:rPr>
              <a:t>次代数精度的公式 </a:t>
            </a:r>
          </a:p>
        </p:txBody>
      </p:sp>
      <p:sp>
        <p:nvSpPr>
          <p:cNvPr id="24578" name="Rectangle 4">
            <a:extLst>
              <a:ext uri="{FF2B5EF4-FFF2-40B4-BE49-F238E27FC236}">
                <a16:creationId xmlns:a16="http://schemas.microsoft.com/office/drawing/2014/main" id="{62239F2E-67FC-43B7-9BF0-6160BCDE95C7}"/>
              </a:ext>
            </a:extLst>
          </p:cNvPr>
          <p:cNvSpPr>
            <a:spLocks noChangeArrowheads="1"/>
          </p:cNvSpPr>
          <p:nvPr/>
        </p:nvSpPr>
        <p:spPr bwMode="auto">
          <a:xfrm>
            <a:off x="35290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579" name="Object 3">
            <a:extLst>
              <a:ext uri="{FF2B5EF4-FFF2-40B4-BE49-F238E27FC236}">
                <a16:creationId xmlns:a16="http://schemas.microsoft.com/office/drawing/2014/main" id="{EE2078A9-83C8-40E6-867E-6447CB3B8A77}"/>
              </a:ext>
            </a:extLst>
          </p:cNvPr>
          <p:cNvGraphicFramePr>
            <a:graphicFrameLocks noChangeAspect="1"/>
          </p:cNvGraphicFramePr>
          <p:nvPr/>
        </p:nvGraphicFramePr>
        <p:xfrm>
          <a:off x="1447800" y="914400"/>
          <a:ext cx="5562600" cy="990600"/>
        </p:xfrm>
        <a:graphic>
          <a:graphicData uri="http://schemas.openxmlformats.org/presentationml/2006/ole">
            <mc:AlternateContent xmlns:mc="http://schemas.openxmlformats.org/markup-compatibility/2006">
              <mc:Choice xmlns:v="urn:schemas-microsoft-com:vml" Requires="v">
                <p:oleObj spid="_x0000_s24593" r:id="rId4" imgW="2082800" imgH="482600" progId="Equation.3">
                  <p:embed/>
                </p:oleObj>
              </mc:Choice>
              <mc:Fallback>
                <p:oleObj r:id="rId4" imgW="20828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914400"/>
                        <a:ext cx="5562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5" name="Text Box 5">
            <a:extLst>
              <a:ext uri="{FF2B5EF4-FFF2-40B4-BE49-F238E27FC236}">
                <a16:creationId xmlns:a16="http://schemas.microsoft.com/office/drawing/2014/main" id="{4CF024B8-D2C6-4C16-B0EF-42DB53DED281}"/>
              </a:ext>
            </a:extLst>
          </p:cNvPr>
          <p:cNvSpPr txBox="1">
            <a:spLocks noChangeArrowheads="1"/>
          </p:cNvSpPr>
          <p:nvPr/>
        </p:nvSpPr>
        <p:spPr bwMode="auto">
          <a:xfrm>
            <a:off x="457200" y="1752600"/>
            <a:ext cx="8153400" cy="11334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 </a:t>
            </a:r>
            <a:r>
              <a:rPr lang="zh-CN" altLang="en-US" sz="2800" b="1" dirty="0">
                <a:latin typeface="+mj-ea"/>
                <a:ea typeface="+mj-ea"/>
              </a:rPr>
              <a:t>要使公式具有</a:t>
            </a:r>
            <a:r>
              <a:rPr lang="en-US" altLang="zh-CN" sz="2800" b="1" dirty="0">
                <a:latin typeface="+mj-ea"/>
                <a:ea typeface="+mj-ea"/>
              </a:rPr>
              <a:t>2</a:t>
            </a:r>
            <a:r>
              <a:rPr lang="zh-CN" altLang="en-US" sz="2800" b="1" dirty="0">
                <a:latin typeface="+mj-ea"/>
                <a:ea typeface="+mj-ea"/>
              </a:rPr>
              <a:t>次代数精度</a:t>
            </a:r>
            <a:r>
              <a:rPr lang="en-US" altLang="zh-CN" sz="2800" b="1" dirty="0">
                <a:latin typeface="+mj-ea"/>
                <a:ea typeface="+mj-ea"/>
              </a:rPr>
              <a:t>,</a:t>
            </a:r>
            <a:r>
              <a:rPr lang="zh-CN" altLang="en-US" sz="2800" b="1" dirty="0">
                <a:latin typeface="+mj-ea"/>
                <a:ea typeface="+mj-ea"/>
              </a:rPr>
              <a:t>则对</a:t>
            </a:r>
            <a:r>
              <a:rPr lang="en-US" altLang="zh-CN" sz="2800" b="1" dirty="0">
                <a:latin typeface="+mj-ea"/>
                <a:ea typeface="+mj-ea"/>
              </a:rPr>
              <a:t>f(x)=1,x,x</a:t>
            </a:r>
            <a:r>
              <a:rPr lang="en-US" altLang="zh-CN" sz="2800" b="1" baseline="30000" dirty="0">
                <a:latin typeface="+mj-ea"/>
                <a:ea typeface="+mj-ea"/>
              </a:rPr>
              <a:t>2</a:t>
            </a:r>
            <a:endParaRPr lang="en-US" altLang="zh-CN" sz="2800" b="1" dirty="0">
              <a:latin typeface="+mj-ea"/>
              <a:ea typeface="+mj-ea"/>
            </a:endParaRPr>
          </a:p>
          <a:p>
            <a:pPr>
              <a:lnSpc>
                <a:spcPct val="130000"/>
              </a:lnSpc>
              <a:defRPr/>
            </a:pPr>
            <a:r>
              <a:rPr lang="en-US" altLang="zh-CN" sz="2800" b="1" dirty="0">
                <a:latin typeface="+mj-ea"/>
                <a:ea typeface="+mj-ea"/>
              </a:rPr>
              <a:t>    </a:t>
            </a:r>
            <a:r>
              <a:rPr lang="zh-CN" altLang="en-US" sz="2800" b="1" dirty="0">
                <a:latin typeface="+mj-ea"/>
                <a:ea typeface="+mj-ea"/>
              </a:rPr>
              <a:t>求积公式准确成立，即得如下方程组。</a:t>
            </a:r>
            <a:r>
              <a:rPr lang="zh-CN" altLang="en-US" dirty="0">
                <a:latin typeface="+mj-ea"/>
                <a:ea typeface="+mj-ea"/>
              </a:rPr>
              <a:t> </a:t>
            </a:r>
          </a:p>
        </p:txBody>
      </p:sp>
      <p:sp>
        <p:nvSpPr>
          <p:cNvPr id="24581" name="Rectangle 7">
            <a:extLst>
              <a:ext uri="{FF2B5EF4-FFF2-40B4-BE49-F238E27FC236}">
                <a16:creationId xmlns:a16="http://schemas.microsoft.com/office/drawing/2014/main" id="{660A0540-2E4A-4EDF-9C4E-92FD9C576429}"/>
              </a:ext>
            </a:extLst>
          </p:cNvPr>
          <p:cNvSpPr>
            <a:spLocks noChangeArrowheads="1"/>
          </p:cNvSpPr>
          <p:nvPr/>
        </p:nvSpPr>
        <p:spPr bwMode="auto">
          <a:xfrm>
            <a:off x="40195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582" name="Object 6">
            <a:extLst>
              <a:ext uri="{FF2B5EF4-FFF2-40B4-BE49-F238E27FC236}">
                <a16:creationId xmlns:a16="http://schemas.microsoft.com/office/drawing/2014/main" id="{5FAD7ACA-4279-4264-BB1F-E4977B47EB14}"/>
              </a:ext>
            </a:extLst>
          </p:cNvPr>
          <p:cNvGraphicFramePr>
            <a:graphicFrameLocks noChangeAspect="1"/>
          </p:cNvGraphicFramePr>
          <p:nvPr/>
        </p:nvGraphicFramePr>
        <p:xfrm>
          <a:off x="1371600" y="2840038"/>
          <a:ext cx="4876800" cy="2049462"/>
        </p:xfrm>
        <a:graphic>
          <a:graphicData uri="http://schemas.openxmlformats.org/presentationml/2006/ole">
            <mc:AlternateContent xmlns:mc="http://schemas.openxmlformats.org/markup-compatibility/2006">
              <mc:Choice xmlns:v="urn:schemas-microsoft-com:vml" Requires="v">
                <p:oleObj spid="_x0000_s24594" r:id="rId6" imgW="1104900" imgH="939800" progId="Equation.3">
                  <p:embed/>
                </p:oleObj>
              </mc:Choice>
              <mc:Fallback>
                <p:oleObj r:id="rId6" imgW="1104900" imgH="939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840038"/>
                        <a:ext cx="48768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3" name="Rectangle 9">
            <a:extLst>
              <a:ext uri="{FF2B5EF4-FFF2-40B4-BE49-F238E27FC236}">
                <a16:creationId xmlns:a16="http://schemas.microsoft.com/office/drawing/2014/main" id="{42A5E9A6-51A0-4212-A920-099D78B02829}"/>
              </a:ext>
            </a:extLst>
          </p:cNvPr>
          <p:cNvSpPr>
            <a:spLocks noChangeArrowheads="1"/>
          </p:cNvSpPr>
          <p:nvPr/>
        </p:nvSpPr>
        <p:spPr bwMode="auto">
          <a:xfrm>
            <a:off x="36766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584" name="Object 8">
            <a:extLst>
              <a:ext uri="{FF2B5EF4-FFF2-40B4-BE49-F238E27FC236}">
                <a16:creationId xmlns:a16="http://schemas.microsoft.com/office/drawing/2014/main" id="{A7CFE2A6-2E04-4AA8-8F13-618918F40DFD}"/>
              </a:ext>
            </a:extLst>
          </p:cNvPr>
          <p:cNvGraphicFramePr>
            <a:graphicFrameLocks noChangeAspect="1"/>
          </p:cNvGraphicFramePr>
          <p:nvPr/>
        </p:nvGraphicFramePr>
        <p:xfrm>
          <a:off x="2514600" y="4953000"/>
          <a:ext cx="4724400" cy="754063"/>
        </p:xfrm>
        <a:graphic>
          <a:graphicData uri="http://schemas.openxmlformats.org/presentationml/2006/ole">
            <mc:AlternateContent xmlns:mc="http://schemas.openxmlformats.org/markup-compatibility/2006">
              <mc:Choice xmlns:v="urn:schemas-microsoft-com:vml" Requires="v">
                <p:oleObj spid="_x0000_s24595" r:id="rId8" imgW="1790700" imgH="393700" progId="Equation.3">
                  <p:embed/>
                </p:oleObj>
              </mc:Choice>
              <mc:Fallback>
                <p:oleObj r:id="rId8" imgW="1790700" imgH="3937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953000"/>
                        <a:ext cx="4724400"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90" name="Text Box 10">
            <a:extLst>
              <a:ext uri="{FF2B5EF4-FFF2-40B4-BE49-F238E27FC236}">
                <a16:creationId xmlns:a16="http://schemas.microsoft.com/office/drawing/2014/main" id="{892F1F38-78A5-4903-A18A-7C31E3D12795}"/>
              </a:ext>
            </a:extLst>
          </p:cNvPr>
          <p:cNvSpPr txBox="1">
            <a:spLocks noChangeArrowheads="1"/>
          </p:cNvSpPr>
          <p:nvPr/>
        </p:nvSpPr>
        <p:spPr bwMode="auto">
          <a:xfrm>
            <a:off x="914400" y="4953000"/>
            <a:ext cx="16002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解之得，</a:t>
            </a:r>
            <a:r>
              <a:rPr lang="zh-CN" altLang="en-US" sz="3200" b="1" dirty="0">
                <a:latin typeface="宋体" panose="02010600030101010101" pitchFamily="2" charset="-122"/>
                <a:ea typeface="黑体" panose="02010609060101010101" pitchFamily="49" charset="-122"/>
              </a:rPr>
              <a:t> </a:t>
            </a:r>
          </a:p>
        </p:txBody>
      </p:sp>
      <p:sp>
        <p:nvSpPr>
          <p:cNvPr id="24586" name="Rectangle 12">
            <a:extLst>
              <a:ext uri="{FF2B5EF4-FFF2-40B4-BE49-F238E27FC236}">
                <a16:creationId xmlns:a16="http://schemas.microsoft.com/office/drawing/2014/main" id="{4F6C9CD0-DB33-4281-A016-9A604156BA69}"/>
              </a:ext>
            </a:extLst>
          </p:cNvPr>
          <p:cNvSpPr>
            <a:spLocks noChangeArrowheads="1"/>
          </p:cNvSpPr>
          <p:nvPr/>
        </p:nvSpPr>
        <p:spPr bwMode="auto">
          <a:xfrm>
            <a:off x="33480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4587" name="Object 11">
            <a:extLst>
              <a:ext uri="{FF2B5EF4-FFF2-40B4-BE49-F238E27FC236}">
                <a16:creationId xmlns:a16="http://schemas.microsoft.com/office/drawing/2014/main" id="{45430C86-DBE5-4095-8410-057E8ACE9E63}"/>
              </a:ext>
            </a:extLst>
          </p:cNvPr>
          <p:cNvGraphicFramePr>
            <a:graphicFrameLocks noChangeAspect="1"/>
          </p:cNvGraphicFramePr>
          <p:nvPr/>
        </p:nvGraphicFramePr>
        <p:xfrm>
          <a:off x="3048000" y="5715000"/>
          <a:ext cx="4876800" cy="823913"/>
        </p:xfrm>
        <a:graphic>
          <a:graphicData uri="http://schemas.openxmlformats.org/presentationml/2006/ole">
            <mc:AlternateContent xmlns:mc="http://schemas.openxmlformats.org/markup-compatibility/2006">
              <mc:Choice xmlns:v="urn:schemas-microsoft-com:vml" Requires="v">
                <p:oleObj spid="_x0000_s24596" r:id="rId10" imgW="2451100" imgH="393700" progId="Equation.3">
                  <p:embed/>
                </p:oleObj>
              </mc:Choice>
              <mc:Fallback>
                <p:oleObj r:id="rId10" imgW="2451100" imgH="3937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5715000"/>
                        <a:ext cx="4876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8" name="Text Box 13">
            <a:extLst>
              <a:ext uri="{FF2B5EF4-FFF2-40B4-BE49-F238E27FC236}">
                <a16:creationId xmlns:a16="http://schemas.microsoft.com/office/drawing/2014/main" id="{DC8EBC4D-6E86-41DE-93F0-AAD00C5A5DCD}"/>
              </a:ext>
            </a:extLst>
          </p:cNvPr>
          <p:cNvSpPr txBox="1">
            <a:spLocks noChangeArrowheads="1"/>
          </p:cNvSpPr>
          <p:nvPr/>
        </p:nvSpPr>
        <p:spPr bwMode="auto">
          <a:xfrm>
            <a:off x="914400" y="58674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所求公式为：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4C58561-3B97-4AA9-BB3F-4D7FEA47E365}"/>
              </a:ext>
            </a:extLst>
          </p:cNvPr>
          <p:cNvSpPr txBox="1">
            <a:spLocks noChangeArrowheads="1"/>
          </p:cNvSpPr>
          <p:nvPr/>
        </p:nvSpPr>
        <p:spPr bwMode="auto">
          <a:xfrm>
            <a:off x="457200" y="228600"/>
            <a:ext cx="8305800" cy="28130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solidFill>
                  <a:schemeClr val="tx2"/>
                </a:solidFill>
                <a:latin typeface="宋体" panose="02010600030101010101" pitchFamily="2" charset="-122"/>
                <a:ea typeface="黑体" panose="02010609060101010101" pitchFamily="49" charset="-122"/>
              </a:rPr>
              <a:t>例</a:t>
            </a:r>
            <a:r>
              <a:rPr lang="en-US" altLang="zh-CN" sz="2800" b="1" dirty="0">
                <a:solidFill>
                  <a:schemeClr val="tx2"/>
                </a:solidFill>
                <a:latin typeface="宋体" panose="02010600030101010101" pitchFamily="2" charset="-122"/>
                <a:ea typeface="黑体" panose="02010609060101010101" pitchFamily="49" charset="-122"/>
              </a:rPr>
              <a:t>4</a:t>
            </a:r>
            <a:r>
              <a:rPr lang="en-US" altLang="zh-CN" sz="2800" b="1" dirty="0">
                <a:solidFill>
                  <a:schemeClr val="tx2"/>
                </a:solidFill>
                <a:ea typeface="黑体" panose="02010609060101010101" pitchFamily="49" charset="-122"/>
              </a:rPr>
              <a:t>.3  </a:t>
            </a:r>
            <a:r>
              <a:rPr lang="zh-CN" altLang="en-US" sz="2800" b="1" dirty="0">
                <a:solidFill>
                  <a:schemeClr val="tx2"/>
                </a:solidFill>
                <a:latin typeface="+mj-ea"/>
                <a:ea typeface="+mj-ea"/>
              </a:rPr>
              <a:t>试确定求积系数</a:t>
            </a:r>
            <a:r>
              <a:rPr lang="en-US" altLang="zh-CN" sz="2800" b="1" dirty="0">
                <a:solidFill>
                  <a:schemeClr val="tx2"/>
                </a:solidFill>
                <a:latin typeface="+mj-ea"/>
                <a:ea typeface="+mj-ea"/>
              </a:rPr>
              <a:t>        </a:t>
            </a:r>
            <a:r>
              <a:rPr lang="zh-CN" altLang="en-US" sz="2800" b="1" dirty="0">
                <a:solidFill>
                  <a:schemeClr val="tx2"/>
                </a:solidFill>
                <a:latin typeface="+mj-ea"/>
                <a:ea typeface="+mj-ea"/>
              </a:rPr>
              <a:t>使</a:t>
            </a:r>
          </a:p>
          <a:p>
            <a:pPr>
              <a:lnSpc>
                <a:spcPct val="130000"/>
              </a:lnSpc>
              <a:defRPr/>
            </a:pPr>
            <a:endParaRPr lang="zh-CN" altLang="en-US" sz="2800" b="1" dirty="0">
              <a:solidFill>
                <a:schemeClr val="tx2"/>
              </a:solidFill>
              <a:latin typeface="隶书" panose="02010509060101010101" pitchFamily="49" charset="-122"/>
              <a:ea typeface="黑体" panose="02010609060101010101" pitchFamily="49" charset="-122"/>
            </a:endParaRPr>
          </a:p>
          <a:p>
            <a:pPr>
              <a:lnSpc>
                <a:spcPct val="130000"/>
              </a:lnSpc>
              <a:defRPr/>
            </a:pPr>
            <a:r>
              <a:rPr lang="zh-CN" altLang="en-US" sz="2800" b="1" dirty="0">
                <a:solidFill>
                  <a:schemeClr val="tx2"/>
                </a:solidFill>
                <a:latin typeface="隶书" panose="02010509060101010101" pitchFamily="49" charset="-122"/>
                <a:ea typeface="黑体" panose="02010609060101010101" pitchFamily="49" charset="-122"/>
              </a:rPr>
              <a:t>     </a:t>
            </a:r>
            <a:r>
              <a:rPr lang="zh-CN" altLang="en-US" sz="2800" b="1" dirty="0">
                <a:solidFill>
                  <a:schemeClr val="tx2"/>
                </a:solidFill>
                <a:latin typeface="+mn-ea"/>
                <a:ea typeface="+mn-ea"/>
              </a:rPr>
              <a:t>具有最高的代数精度</a:t>
            </a:r>
          </a:p>
          <a:p>
            <a:pPr>
              <a:lnSpc>
                <a:spcPct val="130000"/>
              </a:lnSpc>
              <a:defRPr/>
            </a:pPr>
            <a:r>
              <a:rPr lang="zh-CN" altLang="en-US" sz="2800" b="1" dirty="0">
                <a:solidFill>
                  <a:schemeClr val="tx2"/>
                </a:solidFill>
                <a:latin typeface="隶书" panose="02010509060101010101" pitchFamily="49" charset="-122"/>
                <a:ea typeface="黑体" panose="02010609060101010101" pitchFamily="49" charset="-122"/>
              </a:rPr>
              <a:t>解</a:t>
            </a:r>
            <a:r>
              <a:rPr lang="en-US" altLang="zh-CN" sz="2800" b="1" dirty="0">
                <a:solidFill>
                  <a:schemeClr val="tx2"/>
                </a:solidFill>
                <a:latin typeface="隶书" panose="02010509060101010101" pitchFamily="49" charset="-122"/>
                <a:ea typeface="黑体" panose="02010609060101010101" pitchFamily="49" charset="-122"/>
              </a:rPr>
              <a:t>:</a:t>
            </a:r>
            <a:r>
              <a:rPr lang="zh-CN" altLang="en-US" sz="2800" b="1" dirty="0">
                <a:solidFill>
                  <a:schemeClr val="tx2"/>
                </a:solidFill>
                <a:latin typeface="+mn-ea"/>
                <a:ea typeface="+mn-ea"/>
              </a:rPr>
              <a:t>分别取            </a:t>
            </a:r>
            <a:r>
              <a:rPr lang="en-US" altLang="zh-CN" sz="2800" b="1" dirty="0">
                <a:solidFill>
                  <a:schemeClr val="tx2"/>
                </a:solidFill>
                <a:latin typeface="+mn-ea"/>
                <a:ea typeface="+mn-ea"/>
              </a:rPr>
              <a:t>,</a:t>
            </a:r>
            <a:r>
              <a:rPr lang="zh-CN" altLang="en-US" sz="2800" b="1" dirty="0">
                <a:solidFill>
                  <a:schemeClr val="tx2"/>
                </a:solidFill>
                <a:latin typeface="+mn-ea"/>
                <a:ea typeface="+mn-ea"/>
              </a:rPr>
              <a:t> 使求积公式准确成立</a:t>
            </a:r>
            <a:r>
              <a:rPr lang="en-US" altLang="zh-CN" sz="2800" b="1" dirty="0">
                <a:solidFill>
                  <a:schemeClr val="tx2"/>
                </a:solidFill>
                <a:latin typeface="+mn-ea"/>
                <a:ea typeface="+mn-ea"/>
              </a:rPr>
              <a:t>,</a:t>
            </a:r>
            <a:r>
              <a:rPr lang="zh-CN" altLang="en-US" sz="2800" b="1" dirty="0">
                <a:solidFill>
                  <a:schemeClr val="tx2"/>
                </a:solidFill>
                <a:latin typeface="+mn-ea"/>
                <a:ea typeface="+mn-ea"/>
              </a:rPr>
              <a:t>即</a:t>
            </a:r>
          </a:p>
          <a:p>
            <a:pPr>
              <a:lnSpc>
                <a:spcPct val="130000"/>
              </a:lnSpc>
              <a:defRPr/>
            </a:pPr>
            <a:r>
              <a:rPr lang="zh-CN" altLang="en-US" sz="2800" b="1" dirty="0">
                <a:solidFill>
                  <a:schemeClr val="tx2"/>
                </a:solidFill>
                <a:latin typeface="+mn-ea"/>
                <a:ea typeface="+mn-ea"/>
              </a:rPr>
              <a:t>   得如下方程组。</a:t>
            </a:r>
          </a:p>
        </p:txBody>
      </p:sp>
      <p:sp>
        <p:nvSpPr>
          <p:cNvPr id="26626" name="Rectangle 3">
            <a:extLst>
              <a:ext uri="{FF2B5EF4-FFF2-40B4-BE49-F238E27FC236}">
                <a16:creationId xmlns:a16="http://schemas.microsoft.com/office/drawing/2014/main" id="{7A33F2D4-BADB-4210-A1B9-8731C3DC6944}"/>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27" name="Rectangle 4">
            <a:extLst>
              <a:ext uri="{FF2B5EF4-FFF2-40B4-BE49-F238E27FC236}">
                <a16:creationId xmlns:a16="http://schemas.microsoft.com/office/drawing/2014/main" id="{049209E3-22D8-42D3-8C4E-CB12ED812922}"/>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28" name="Rectangle 5">
            <a:extLst>
              <a:ext uri="{FF2B5EF4-FFF2-40B4-BE49-F238E27FC236}">
                <a16:creationId xmlns:a16="http://schemas.microsoft.com/office/drawing/2014/main" id="{746D4DAB-D3F9-486A-B47C-CDE1FB72A1C4}"/>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29" name="Rectangle 6">
            <a:extLst>
              <a:ext uri="{FF2B5EF4-FFF2-40B4-BE49-F238E27FC236}">
                <a16:creationId xmlns:a16="http://schemas.microsoft.com/office/drawing/2014/main" id="{4413B761-BE9F-4C98-AC4A-D30111DF3764}"/>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30" name="Rectangle 8">
            <a:extLst>
              <a:ext uri="{FF2B5EF4-FFF2-40B4-BE49-F238E27FC236}">
                <a16:creationId xmlns:a16="http://schemas.microsoft.com/office/drawing/2014/main" id="{778EBF77-E458-4125-8910-7727E66306C2}"/>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1512" name="Text Box 9">
            <a:extLst>
              <a:ext uri="{FF2B5EF4-FFF2-40B4-BE49-F238E27FC236}">
                <a16:creationId xmlns:a16="http://schemas.microsoft.com/office/drawing/2014/main" id="{E693B03C-CAC2-41D1-BFBA-3365BAC540FF}"/>
              </a:ext>
            </a:extLst>
          </p:cNvPr>
          <p:cNvSpPr txBox="1">
            <a:spLocks noChangeArrowheads="1"/>
          </p:cNvSpPr>
          <p:nvPr/>
        </p:nvSpPr>
        <p:spPr bwMode="auto">
          <a:xfrm>
            <a:off x="381000" y="4800600"/>
            <a:ext cx="33528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
              </a:spcBef>
              <a:defRPr/>
            </a:pPr>
            <a:r>
              <a:rPr lang="zh-CN" altLang="en-US" sz="2800" b="1" dirty="0">
                <a:solidFill>
                  <a:schemeClr val="tx2"/>
                </a:solidFill>
                <a:latin typeface="+mj-ea"/>
                <a:ea typeface="+mj-ea"/>
              </a:rPr>
              <a:t>所得求积公式为：</a:t>
            </a:r>
            <a:endParaRPr lang="zh-CN" altLang="en-US" sz="2800" b="1" dirty="0">
              <a:solidFill>
                <a:schemeClr val="tx2"/>
              </a:solidFill>
              <a:latin typeface="+mj-ea"/>
              <a:ea typeface="+mj-ea"/>
              <a:sym typeface="Symbol" panose="05050102010706020507" pitchFamily="18" charset="2"/>
            </a:endParaRPr>
          </a:p>
        </p:txBody>
      </p:sp>
      <p:sp>
        <p:nvSpPr>
          <p:cNvPr id="26632" name="Rectangle 10">
            <a:extLst>
              <a:ext uri="{FF2B5EF4-FFF2-40B4-BE49-F238E27FC236}">
                <a16:creationId xmlns:a16="http://schemas.microsoft.com/office/drawing/2014/main" id="{3047E1C6-2FA9-448C-AAF8-D7561390F9EE}"/>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6633" name="Rectangle 16">
            <a:extLst>
              <a:ext uri="{FF2B5EF4-FFF2-40B4-BE49-F238E27FC236}">
                <a16:creationId xmlns:a16="http://schemas.microsoft.com/office/drawing/2014/main" id="{BD635CFD-3AB2-42E3-B953-6807257EE378}"/>
              </a:ext>
            </a:extLst>
          </p:cNvPr>
          <p:cNvSpPr>
            <a:spLocks noChangeArrowheads="1"/>
          </p:cNvSpPr>
          <p:nvPr/>
        </p:nvSpPr>
        <p:spPr bwMode="auto">
          <a:xfrm>
            <a:off x="34623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6634" name="Object 15">
            <a:extLst>
              <a:ext uri="{FF2B5EF4-FFF2-40B4-BE49-F238E27FC236}">
                <a16:creationId xmlns:a16="http://schemas.microsoft.com/office/drawing/2014/main" id="{E9DE1E71-7EB0-4B7C-8D6B-E7A4F9E5DBF5}"/>
              </a:ext>
            </a:extLst>
          </p:cNvPr>
          <p:cNvGraphicFramePr>
            <a:graphicFrameLocks noChangeAspect="1"/>
          </p:cNvGraphicFramePr>
          <p:nvPr/>
        </p:nvGraphicFramePr>
        <p:xfrm>
          <a:off x="2057400" y="762000"/>
          <a:ext cx="5257800" cy="750888"/>
        </p:xfrm>
        <a:graphic>
          <a:graphicData uri="http://schemas.openxmlformats.org/presentationml/2006/ole">
            <mc:AlternateContent xmlns:mc="http://schemas.openxmlformats.org/markup-compatibility/2006">
              <mc:Choice xmlns:v="urn:schemas-microsoft-com:vml" Requires="v">
                <p:oleObj spid="_x0000_s26651" r:id="rId3" imgW="2222500" imgH="330200" progId="Equation.3">
                  <p:embed/>
                </p:oleObj>
              </mc:Choice>
              <mc:Fallback>
                <p:oleObj r:id="rId3" imgW="2222500" imgH="3302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762000"/>
                        <a:ext cx="5257800" cy="750888"/>
                      </a:xfrm>
                      <a:prstGeom prst="rect">
                        <a:avLst/>
                      </a:prstGeom>
                      <a:solidFill>
                        <a:schemeClr val="bg1"/>
                      </a:solidFill>
                      <a:ln w="9525">
                        <a:solidFill>
                          <a:schemeClr val="bg1"/>
                        </a:solidFill>
                        <a:miter lim="800000"/>
                        <a:headEnd/>
                        <a:tailEnd/>
                      </a:ln>
                    </p:spPr>
                  </p:pic>
                </p:oleObj>
              </mc:Fallback>
            </mc:AlternateContent>
          </a:graphicData>
        </a:graphic>
      </p:graphicFrame>
      <p:sp>
        <p:nvSpPr>
          <p:cNvPr id="26635" name="Rectangle 18">
            <a:extLst>
              <a:ext uri="{FF2B5EF4-FFF2-40B4-BE49-F238E27FC236}">
                <a16:creationId xmlns:a16="http://schemas.microsoft.com/office/drawing/2014/main" id="{2C9F625C-073E-44B5-B656-917FC76BDD2C}"/>
              </a:ext>
            </a:extLst>
          </p:cNvPr>
          <p:cNvSpPr>
            <a:spLocks noChangeArrowheads="1"/>
          </p:cNvSpPr>
          <p:nvPr/>
        </p:nvSpPr>
        <p:spPr bwMode="auto">
          <a:xfrm>
            <a:off x="40576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6636" name="Object 17">
            <a:extLst>
              <a:ext uri="{FF2B5EF4-FFF2-40B4-BE49-F238E27FC236}">
                <a16:creationId xmlns:a16="http://schemas.microsoft.com/office/drawing/2014/main" id="{14CA6FB0-8FCC-4F50-9B0F-039F53D448EE}"/>
              </a:ext>
            </a:extLst>
          </p:cNvPr>
          <p:cNvGraphicFramePr>
            <a:graphicFrameLocks noChangeAspect="1"/>
          </p:cNvGraphicFramePr>
          <p:nvPr/>
        </p:nvGraphicFramePr>
        <p:xfrm>
          <a:off x="3810000" y="2743200"/>
          <a:ext cx="4114800" cy="1981200"/>
        </p:xfrm>
        <a:graphic>
          <a:graphicData uri="http://schemas.openxmlformats.org/presentationml/2006/ole">
            <mc:AlternateContent xmlns:mc="http://schemas.openxmlformats.org/markup-compatibility/2006">
              <mc:Choice xmlns:v="urn:schemas-microsoft-com:vml" Requires="v">
                <p:oleObj spid="_x0000_s26652" r:id="rId5" imgW="1028700" imgH="939800" progId="Equation.3">
                  <p:embed/>
                </p:oleObj>
              </mc:Choice>
              <mc:Fallback>
                <p:oleObj r:id="rId5" imgW="1028700" imgH="939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743200"/>
                        <a:ext cx="4114800" cy="1981200"/>
                      </a:xfrm>
                      <a:prstGeom prst="rect">
                        <a:avLst/>
                      </a:prstGeom>
                      <a:solidFill>
                        <a:schemeClr val="bg1"/>
                      </a:solidFill>
                      <a:ln w="9525">
                        <a:solidFill>
                          <a:schemeClr val="bg1"/>
                        </a:solidFill>
                        <a:miter lim="800000"/>
                        <a:headEnd/>
                        <a:tailEnd/>
                      </a:ln>
                    </p:spPr>
                  </p:pic>
                </p:oleObj>
              </mc:Fallback>
            </mc:AlternateContent>
          </a:graphicData>
        </a:graphic>
      </p:graphicFrame>
      <p:sp>
        <p:nvSpPr>
          <p:cNvPr id="21518" name="Text Box 19">
            <a:extLst>
              <a:ext uri="{FF2B5EF4-FFF2-40B4-BE49-F238E27FC236}">
                <a16:creationId xmlns:a16="http://schemas.microsoft.com/office/drawing/2014/main" id="{745CD331-A0B7-4D28-91BB-F886BE9C0CBD}"/>
              </a:ext>
            </a:extLst>
          </p:cNvPr>
          <p:cNvSpPr txBox="1">
            <a:spLocks noChangeArrowheads="1"/>
          </p:cNvSpPr>
          <p:nvPr/>
        </p:nvSpPr>
        <p:spPr bwMode="auto">
          <a:xfrm>
            <a:off x="304800" y="5410200"/>
            <a:ext cx="8229600" cy="1171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solidFill>
                  <a:schemeClr val="tx2"/>
                </a:solidFill>
                <a:latin typeface="+mj-ea"/>
                <a:ea typeface="+mj-ea"/>
              </a:rPr>
              <a:t>对于</a:t>
            </a:r>
            <a:r>
              <a:rPr lang="en-US" altLang="zh-CN" sz="2800" b="1" dirty="0">
                <a:solidFill>
                  <a:schemeClr val="tx2"/>
                </a:solidFill>
                <a:latin typeface="+mj-ea"/>
                <a:ea typeface="+mj-ea"/>
              </a:rPr>
              <a:t>             </a:t>
            </a:r>
            <a:r>
              <a:rPr lang="en-US" altLang="zh-CN" sz="2800" b="1" baseline="30000" dirty="0">
                <a:solidFill>
                  <a:schemeClr val="tx2"/>
                </a:solidFill>
                <a:latin typeface="+mj-ea"/>
                <a:ea typeface="+mj-ea"/>
              </a:rPr>
              <a:t>   </a:t>
            </a:r>
            <a:r>
              <a:rPr lang="zh-CN" altLang="en-US" sz="2800" b="1" dirty="0">
                <a:solidFill>
                  <a:schemeClr val="tx2"/>
                </a:solidFill>
                <a:latin typeface="+mj-ea"/>
                <a:ea typeface="+mj-ea"/>
              </a:rPr>
              <a:t>都准确成立</a:t>
            </a:r>
            <a:r>
              <a:rPr lang="en-US" altLang="zh-CN" sz="2800" b="1" dirty="0">
                <a:solidFill>
                  <a:schemeClr val="tx2"/>
                </a:solidFill>
                <a:latin typeface="+mj-ea"/>
                <a:ea typeface="+mj-ea"/>
              </a:rPr>
              <a:t>,</a:t>
            </a:r>
            <a:r>
              <a:rPr lang="zh-CN" altLang="en-US" sz="2800" b="1" dirty="0">
                <a:solidFill>
                  <a:schemeClr val="tx2"/>
                </a:solidFill>
                <a:latin typeface="+mj-ea"/>
                <a:ea typeface="+mj-ea"/>
              </a:rPr>
              <a:t>对于</a:t>
            </a:r>
            <a:r>
              <a:rPr lang="en-US" altLang="zh-CN" sz="2800" b="1" dirty="0">
                <a:solidFill>
                  <a:schemeClr val="tx2"/>
                </a:solidFill>
                <a:latin typeface="+mj-ea"/>
                <a:ea typeface="+mj-ea"/>
              </a:rPr>
              <a:t>        </a:t>
            </a:r>
            <a:r>
              <a:rPr lang="zh-CN" altLang="en-US" sz="2800" b="1" dirty="0">
                <a:solidFill>
                  <a:schemeClr val="tx2"/>
                </a:solidFill>
                <a:latin typeface="+mj-ea"/>
                <a:ea typeface="+mj-ea"/>
              </a:rPr>
              <a:t>就不准确了，所以此求积公式 </a:t>
            </a:r>
            <a:r>
              <a:rPr lang="en-US" altLang="zh-CN" sz="2800" b="1" dirty="0">
                <a:solidFill>
                  <a:schemeClr val="tx2"/>
                </a:solidFill>
                <a:latin typeface="+mj-ea"/>
                <a:ea typeface="+mj-ea"/>
              </a:rPr>
              <a:t>3 </a:t>
            </a:r>
            <a:r>
              <a:rPr lang="zh-CN" altLang="en-US" sz="2800" b="1" dirty="0">
                <a:solidFill>
                  <a:schemeClr val="tx2"/>
                </a:solidFill>
                <a:latin typeface="+mj-ea"/>
                <a:ea typeface="+mj-ea"/>
              </a:rPr>
              <a:t>次代数精度。</a:t>
            </a:r>
          </a:p>
        </p:txBody>
      </p:sp>
      <p:sp>
        <p:nvSpPr>
          <p:cNvPr id="26638" name="Rectangle 21">
            <a:extLst>
              <a:ext uri="{FF2B5EF4-FFF2-40B4-BE49-F238E27FC236}">
                <a16:creationId xmlns:a16="http://schemas.microsoft.com/office/drawing/2014/main" id="{8C0E9B08-4BCD-4ED3-94C0-3D5D1B7494B4}"/>
              </a:ext>
            </a:extLst>
          </p:cNvPr>
          <p:cNvSpPr>
            <a:spLocks noChangeArrowheads="1"/>
          </p:cNvSpPr>
          <p:nvPr/>
        </p:nvSpPr>
        <p:spPr bwMode="auto">
          <a:xfrm>
            <a:off x="34099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6639" name="Object 20">
            <a:extLst>
              <a:ext uri="{FF2B5EF4-FFF2-40B4-BE49-F238E27FC236}">
                <a16:creationId xmlns:a16="http://schemas.microsoft.com/office/drawing/2014/main" id="{9B88D4AA-D42D-465C-AC9F-0C09DBC8DA4F}"/>
              </a:ext>
            </a:extLst>
          </p:cNvPr>
          <p:cNvGraphicFramePr>
            <a:graphicFrameLocks noChangeAspect="1"/>
          </p:cNvGraphicFramePr>
          <p:nvPr/>
        </p:nvGraphicFramePr>
        <p:xfrm>
          <a:off x="3352800" y="4724400"/>
          <a:ext cx="4876800" cy="755650"/>
        </p:xfrm>
        <a:graphic>
          <a:graphicData uri="http://schemas.openxmlformats.org/presentationml/2006/ole">
            <mc:AlternateContent xmlns:mc="http://schemas.openxmlformats.org/markup-compatibility/2006">
              <mc:Choice xmlns:v="urn:schemas-microsoft-com:vml" Requires="v">
                <p:oleObj spid="_x0000_s26653" r:id="rId7" imgW="2324100" imgH="393700" progId="Equation.3">
                  <p:embed/>
                </p:oleObj>
              </mc:Choice>
              <mc:Fallback>
                <p:oleObj r:id="rId7" imgW="2324100" imgH="3937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724400"/>
                        <a:ext cx="4876800" cy="75565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26640" name="对象 1">
            <a:extLst>
              <a:ext uri="{FF2B5EF4-FFF2-40B4-BE49-F238E27FC236}">
                <a16:creationId xmlns:a16="http://schemas.microsoft.com/office/drawing/2014/main" id="{4216910B-E8C2-40FE-BB94-71C4FB13403A}"/>
              </a:ext>
            </a:extLst>
          </p:cNvPr>
          <p:cNvGraphicFramePr>
            <a:graphicFrameLocks noChangeAspect="1"/>
          </p:cNvGraphicFramePr>
          <p:nvPr/>
        </p:nvGraphicFramePr>
        <p:xfrm>
          <a:off x="4138613" y="328613"/>
          <a:ext cx="1235075" cy="533400"/>
        </p:xfrm>
        <a:graphic>
          <a:graphicData uri="http://schemas.openxmlformats.org/presentationml/2006/ole">
            <mc:AlternateContent xmlns:mc="http://schemas.openxmlformats.org/markup-compatibility/2006">
              <mc:Choice xmlns:v="urn:schemas-microsoft-com:vml" Requires="v">
                <p:oleObj spid="_x0000_s26654" r:id="rId9" imgW="469696" imgH="203112" progId="Equation.DSMT4">
                  <p:embed/>
                </p:oleObj>
              </mc:Choice>
              <mc:Fallback>
                <p:oleObj r:id="rId9" imgW="469696" imgH="203112"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8613" y="328613"/>
                        <a:ext cx="1235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41" name="对象 2">
            <a:extLst>
              <a:ext uri="{FF2B5EF4-FFF2-40B4-BE49-F238E27FC236}">
                <a16:creationId xmlns:a16="http://schemas.microsoft.com/office/drawing/2014/main" id="{9EF4F185-CE33-4B11-86FA-09ED70919031}"/>
              </a:ext>
            </a:extLst>
          </p:cNvPr>
          <p:cNvGraphicFramePr>
            <a:graphicFrameLocks noChangeAspect="1"/>
          </p:cNvGraphicFramePr>
          <p:nvPr/>
        </p:nvGraphicFramePr>
        <p:xfrm>
          <a:off x="2320925" y="1946275"/>
          <a:ext cx="2011363" cy="533400"/>
        </p:xfrm>
        <a:graphic>
          <a:graphicData uri="http://schemas.openxmlformats.org/presentationml/2006/ole">
            <mc:AlternateContent xmlns:mc="http://schemas.openxmlformats.org/markup-compatibility/2006">
              <mc:Choice xmlns:v="urn:schemas-microsoft-com:vml" Requires="v">
                <p:oleObj spid="_x0000_s26655" r:id="rId11" imgW="863225" imgH="228501" progId="Equation.DSMT4">
                  <p:embed/>
                </p:oleObj>
              </mc:Choice>
              <mc:Fallback>
                <p:oleObj r:id="rId11" imgW="863225" imgH="228501"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0925" y="1946275"/>
                        <a:ext cx="20113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42" name="对象 18">
            <a:extLst>
              <a:ext uri="{FF2B5EF4-FFF2-40B4-BE49-F238E27FC236}">
                <a16:creationId xmlns:a16="http://schemas.microsoft.com/office/drawing/2014/main" id="{B55C773A-C1D8-4192-B4D0-A58B4C97CFB1}"/>
              </a:ext>
            </a:extLst>
          </p:cNvPr>
          <p:cNvGraphicFramePr>
            <a:graphicFrameLocks noChangeAspect="1"/>
          </p:cNvGraphicFramePr>
          <p:nvPr/>
        </p:nvGraphicFramePr>
        <p:xfrm>
          <a:off x="1160463" y="5462588"/>
          <a:ext cx="2454275" cy="533400"/>
        </p:xfrm>
        <a:graphic>
          <a:graphicData uri="http://schemas.openxmlformats.org/presentationml/2006/ole">
            <mc:AlternateContent xmlns:mc="http://schemas.openxmlformats.org/markup-compatibility/2006">
              <mc:Choice xmlns:v="urn:schemas-microsoft-com:vml" Requires="v">
                <p:oleObj spid="_x0000_s26656" r:id="rId13" imgW="1054100" imgH="228600" progId="Equation.DSMT4">
                  <p:embed/>
                </p:oleObj>
              </mc:Choice>
              <mc:Fallback>
                <p:oleObj r:id="rId13" imgW="1054100" imgH="228600" progId="Equation.DSMT4">
                  <p:embed/>
                  <p:pic>
                    <p:nvPicPr>
                      <p:cNvPr id="0" name="对象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0463" y="5462588"/>
                        <a:ext cx="2454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43" name="对象 19">
            <a:extLst>
              <a:ext uri="{FF2B5EF4-FFF2-40B4-BE49-F238E27FC236}">
                <a16:creationId xmlns:a16="http://schemas.microsoft.com/office/drawing/2014/main" id="{B85830DF-B035-46F9-ACFF-98078AB83DB3}"/>
              </a:ext>
            </a:extLst>
          </p:cNvPr>
          <p:cNvGraphicFramePr>
            <a:graphicFrameLocks noChangeAspect="1"/>
          </p:cNvGraphicFramePr>
          <p:nvPr/>
        </p:nvGraphicFramePr>
        <p:xfrm>
          <a:off x="6445250" y="5497513"/>
          <a:ext cx="1449388" cy="533400"/>
        </p:xfrm>
        <a:graphic>
          <a:graphicData uri="http://schemas.openxmlformats.org/presentationml/2006/ole">
            <mc:AlternateContent xmlns:mc="http://schemas.openxmlformats.org/markup-compatibility/2006">
              <mc:Choice xmlns:v="urn:schemas-microsoft-com:vml" Requires="v">
                <p:oleObj spid="_x0000_s26657" r:id="rId15" imgW="622030" imgH="228501" progId="Equation.DSMT4">
                  <p:embed/>
                </p:oleObj>
              </mc:Choice>
              <mc:Fallback>
                <p:oleObj r:id="rId15" imgW="622030" imgH="228501" progId="Equation.DSMT4">
                  <p:embed/>
                  <p:pic>
                    <p:nvPicPr>
                      <p:cNvPr id="0" name="对象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5250" y="5497513"/>
                        <a:ext cx="14493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D26C546F-B580-4DFA-AB40-7820CC4227C8}"/>
              </a:ext>
            </a:extLst>
          </p:cNvPr>
          <p:cNvSpPr>
            <a:spLocks noChangeArrowheads="1"/>
          </p:cNvSpPr>
          <p:nvPr/>
        </p:nvSpPr>
        <p:spPr bwMode="auto">
          <a:xfrm>
            <a:off x="0" y="0"/>
            <a:ext cx="9144000" cy="5334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22531" name="Text Box 1028">
            <a:extLst>
              <a:ext uri="{FF2B5EF4-FFF2-40B4-BE49-F238E27FC236}">
                <a16:creationId xmlns:a16="http://schemas.microsoft.com/office/drawing/2014/main" id="{5A059032-0137-4288-A038-61BA2D9DC409}"/>
              </a:ext>
            </a:extLst>
          </p:cNvPr>
          <p:cNvSpPr txBox="1">
            <a:spLocks noChangeArrowheads="1"/>
          </p:cNvSpPr>
          <p:nvPr/>
        </p:nvSpPr>
        <p:spPr bwMode="auto">
          <a:xfrm>
            <a:off x="457200" y="228600"/>
            <a:ext cx="8153400" cy="30702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en-US" altLang="zh-CN" sz="2800" b="1" dirty="0">
                <a:solidFill>
                  <a:schemeClr val="tx2"/>
                </a:solidFill>
                <a:ea typeface="黑体" panose="02010609060101010101" pitchFamily="49" charset="-122"/>
              </a:rPr>
              <a:t>     </a:t>
            </a:r>
            <a:r>
              <a:rPr lang="zh-CN" altLang="en-US" sz="2800" b="1" dirty="0">
                <a:solidFill>
                  <a:schemeClr val="tx2"/>
                </a:solidFill>
                <a:latin typeface="+mj-ea"/>
                <a:ea typeface="+mj-ea"/>
              </a:rPr>
              <a:t>由于</a:t>
            </a:r>
            <a:r>
              <a:rPr lang="en-US" altLang="zh-CN" sz="2800" b="1" dirty="0">
                <a:solidFill>
                  <a:schemeClr val="tx2"/>
                </a:solidFill>
                <a:latin typeface="+mj-ea"/>
                <a:ea typeface="+mj-ea"/>
              </a:rPr>
              <a:t>n+1</a:t>
            </a:r>
            <a:r>
              <a:rPr lang="zh-CN" altLang="en-US" sz="2800" b="1" dirty="0">
                <a:solidFill>
                  <a:schemeClr val="tx2"/>
                </a:solidFill>
                <a:latin typeface="+mj-ea"/>
                <a:ea typeface="+mj-ea"/>
              </a:rPr>
              <a:t>节点的插值求积公式至少有</a:t>
            </a:r>
            <a:r>
              <a:rPr lang="en-US" altLang="zh-CN" sz="2800" b="1" dirty="0">
                <a:solidFill>
                  <a:schemeClr val="tx2"/>
                </a:solidFill>
                <a:latin typeface="+mj-ea"/>
                <a:ea typeface="+mj-ea"/>
              </a:rPr>
              <a:t>n</a:t>
            </a:r>
            <a:r>
              <a:rPr lang="zh-CN" altLang="en-US" sz="2800" b="1" dirty="0">
                <a:solidFill>
                  <a:schemeClr val="tx2"/>
                </a:solidFill>
                <a:latin typeface="+mj-ea"/>
                <a:ea typeface="+mj-ea"/>
              </a:rPr>
              <a:t>次代数精度，所以构造求积公式后应该验算所构造求积公式的代数精度。例如 插值求积公式</a:t>
            </a:r>
            <a:r>
              <a:rPr lang="zh-CN" altLang="en-US" sz="3200" b="1" dirty="0">
                <a:latin typeface="+mj-ea"/>
                <a:ea typeface="+mj-ea"/>
              </a:rPr>
              <a:t>                      </a:t>
            </a:r>
          </a:p>
          <a:p>
            <a:pPr>
              <a:lnSpc>
                <a:spcPct val="120000"/>
              </a:lnSpc>
              <a:spcBef>
                <a:spcPct val="5000"/>
              </a:spcBef>
              <a:defRPr/>
            </a:pPr>
            <a:r>
              <a:rPr lang="zh-CN" altLang="en-US" sz="3200" b="1" dirty="0">
                <a:ea typeface="黑体" panose="02010609060101010101" pitchFamily="49" charset="-122"/>
              </a:rPr>
              <a:t>                     </a:t>
            </a:r>
          </a:p>
          <a:p>
            <a:pPr>
              <a:lnSpc>
                <a:spcPct val="110000"/>
              </a:lnSpc>
              <a:spcBef>
                <a:spcPct val="5000"/>
              </a:spcBef>
              <a:defRPr/>
            </a:pPr>
            <a:r>
              <a:rPr lang="zh-CN" altLang="en-US" sz="3200" b="1" dirty="0">
                <a:ea typeface="黑体" panose="02010609060101010101" pitchFamily="49" charset="-122"/>
              </a:rPr>
              <a:t>           </a:t>
            </a:r>
            <a:endParaRPr lang="zh-CN" altLang="en-US" sz="3200" b="1" dirty="0">
              <a:solidFill>
                <a:schemeClr val="tx2"/>
              </a:solidFill>
              <a:ea typeface="黑体" panose="02010609060101010101" pitchFamily="49" charset="-122"/>
            </a:endParaRPr>
          </a:p>
        </p:txBody>
      </p:sp>
      <p:sp>
        <p:nvSpPr>
          <p:cNvPr id="27651" name="Rectangle 1029">
            <a:extLst>
              <a:ext uri="{FF2B5EF4-FFF2-40B4-BE49-F238E27FC236}">
                <a16:creationId xmlns:a16="http://schemas.microsoft.com/office/drawing/2014/main" id="{51922A1C-2BDA-4BE8-83D5-17469F278226}"/>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2" name="Rectangle 1030">
            <a:extLst>
              <a:ext uri="{FF2B5EF4-FFF2-40B4-BE49-F238E27FC236}">
                <a16:creationId xmlns:a16="http://schemas.microsoft.com/office/drawing/2014/main" id="{4AF6FB0B-71F6-478F-BD59-F827E3AAECDF}"/>
              </a:ext>
            </a:extLst>
          </p:cNvPr>
          <p:cNvSpPr>
            <a:spLocks noChangeArrowheads="1"/>
          </p:cNvSpPr>
          <p:nvPr/>
        </p:nvSpPr>
        <p:spPr bwMode="auto">
          <a:xfrm>
            <a:off x="41910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3" name="Rectangle 1031">
            <a:extLst>
              <a:ext uri="{FF2B5EF4-FFF2-40B4-BE49-F238E27FC236}">
                <a16:creationId xmlns:a16="http://schemas.microsoft.com/office/drawing/2014/main" id="{3BA9DF3E-F055-437A-9597-6EC3DD468A89}"/>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4" name="Rectangle 1032">
            <a:extLst>
              <a:ext uri="{FF2B5EF4-FFF2-40B4-BE49-F238E27FC236}">
                <a16:creationId xmlns:a16="http://schemas.microsoft.com/office/drawing/2014/main" id="{0C19A328-E5B5-43F0-9A49-BCCDE87C6EBC}"/>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5" name="Rectangle 1033">
            <a:extLst>
              <a:ext uri="{FF2B5EF4-FFF2-40B4-BE49-F238E27FC236}">
                <a16:creationId xmlns:a16="http://schemas.microsoft.com/office/drawing/2014/main" id="{BA07CC8E-5D9C-46E7-A265-A0FC4055F430}"/>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6" name="Text Box 1034">
            <a:extLst>
              <a:ext uri="{FF2B5EF4-FFF2-40B4-BE49-F238E27FC236}">
                <a16:creationId xmlns:a16="http://schemas.microsoft.com/office/drawing/2014/main" id="{0F9142DB-4D75-4A29-AEDC-1E984ABD19E1}"/>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27657" name="Rectangle 1035">
            <a:extLst>
              <a:ext uri="{FF2B5EF4-FFF2-40B4-BE49-F238E27FC236}">
                <a16:creationId xmlns:a16="http://schemas.microsoft.com/office/drawing/2014/main" id="{F9044994-4DD6-4726-AA33-4104791AABED}"/>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8" name="Rectangle 1036">
            <a:extLst>
              <a:ext uri="{FF2B5EF4-FFF2-40B4-BE49-F238E27FC236}">
                <a16:creationId xmlns:a16="http://schemas.microsoft.com/office/drawing/2014/main" id="{D9849CDA-C2E7-4057-9082-D8E98CADCA00}"/>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7659" name="Rectangle 1037">
            <a:extLst>
              <a:ext uri="{FF2B5EF4-FFF2-40B4-BE49-F238E27FC236}">
                <a16:creationId xmlns:a16="http://schemas.microsoft.com/office/drawing/2014/main" id="{A899B2B0-B581-449F-9F74-12451984EDB8}"/>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2541" name="Text Box 1038">
            <a:extLst>
              <a:ext uri="{FF2B5EF4-FFF2-40B4-BE49-F238E27FC236}">
                <a16:creationId xmlns:a16="http://schemas.microsoft.com/office/drawing/2014/main" id="{F4FBAF6B-6710-4C1D-B8A8-31911750BC6A}"/>
              </a:ext>
            </a:extLst>
          </p:cNvPr>
          <p:cNvSpPr txBox="1">
            <a:spLocks noChangeArrowheads="1"/>
          </p:cNvSpPr>
          <p:nvPr/>
        </p:nvSpPr>
        <p:spPr bwMode="auto">
          <a:xfrm>
            <a:off x="685800" y="3505200"/>
            <a:ext cx="7772400" cy="29733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mj-ea"/>
                <a:ea typeface="+mj-ea"/>
              </a:rPr>
              <a:t>有三个节点至少有</a:t>
            </a:r>
            <a:r>
              <a:rPr lang="en-US" altLang="zh-CN" sz="2800" b="1" dirty="0">
                <a:latin typeface="+mj-ea"/>
                <a:ea typeface="+mj-ea"/>
              </a:rPr>
              <a:t>2</a:t>
            </a:r>
            <a:r>
              <a:rPr lang="zh-CN" altLang="en-US" sz="2800" b="1" dirty="0">
                <a:latin typeface="+mj-ea"/>
                <a:ea typeface="+mj-ea"/>
              </a:rPr>
              <a:t>次代数精度，是否有</a:t>
            </a:r>
            <a:r>
              <a:rPr lang="en-US" altLang="zh-CN" sz="2800" b="1" dirty="0">
                <a:latin typeface="+mj-ea"/>
                <a:ea typeface="+mj-ea"/>
              </a:rPr>
              <a:t>3</a:t>
            </a:r>
            <a:r>
              <a:rPr lang="zh-CN" altLang="en-US" sz="2800" b="1" dirty="0">
                <a:latin typeface="+mj-ea"/>
                <a:ea typeface="+mj-ea"/>
              </a:rPr>
              <a:t>次代数精度呢？将 </a:t>
            </a:r>
            <a:r>
              <a:rPr lang="en-US" altLang="zh-CN" sz="2800" b="1" dirty="0">
                <a:latin typeface="+mj-ea"/>
                <a:ea typeface="+mj-ea"/>
              </a:rPr>
              <a:t>        </a:t>
            </a:r>
            <a:r>
              <a:rPr lang="zh-CN" altLang="en-US" sz="2800" b="1" dirty="0">
                <a:latin typeface="+mj-ea"/>
                <a:ea typeface="+mj-ea"/>
              </a:rPr>
              <a:t>代入公式两端，左端和右端都等于 </a:t>
            </a:r>
            <a:r>
              <a:rPr lang="en-US" altLang="zh-CN" sz="2800" b="1" dirty="0">
                <a:latin typeface="+mj-ea"/>
                <a:ea typeface="+mj-ea"/>
              </a:rPr>
              <a:t>(b</a:t>
            </a:r>
            <a:r>
              <a:rPr lang="en-US" altLang="zh-CN" sz="2800" b="1" baseline="30000" dirty="0">
                <a:latin typeface="+mj-ea"/>
                <a:ea typeface="+mj-ea"/>
              </a:rPr>
              <a:t>4</a:t>
            </a:r>
            <a:r>
              <a:rPr lang="en-US" altLang="zh-CN" sz="2800" b="1" dirty="0">
                <a:latin typeface="+mj-ea"/>
                <a:ea typeface="+mj-ea"/>
              </a:rPr>
              <a:t>-a</a:t>
            </a:r>
            <a:r>
              <a:rPr lang="en-US" altLang="zh-CN" sz="2800" b="1" baseline="30000" dirty="0">
                <a:latin typeface="+mj-ea"/>
                <a:ea typeface="+mj-ea"/>
              </a:rPr>
              <a:t>4</a:t>
            </a:r>
            <a:r>
              <a:rPr lang="en-US" altLang="zh-CN" sz="2800" b="1" dirty="0">
                <a:latin typeface="+mj-ea"/>
                <a:ea typeface="+mj-ea"/>
              </a:rPr>
              <a:t>)/4, </a:t>
            </a:r>
            <a:r>
              <a:rPr lang="zh-CN" altLang="en-US" sz="2800" b="1" dirty="0">
                <a:latin typeface="+mj-ea"/>
                <a:ea typeface="+mj-ea"/>
              </a:rPr>
              <a:t>公式两端严格相等，再将</a:t>
            </a:r>
            <a:endParaRPr lang="en-US" altLang="zh-CN" sz="2800" b="1" dirty="0">
              <a:latin typeface="+mj-ea"/>
              <a:ea typeface="+mj-ea"/>
            </a:endParaRPr>
          </a:p>
          <a:p>
            <a:pPr>
              <a:lnSpc>
                <a:spcPct val="135000"/>
              </a:lnSpc>
              <a:defRPr/>
            </a:pPr>
            <a:r>
              <a:rPr lang="en-US" altLang="zh-CN" sz="2800" b="1" dirty="0">
                <a:latin typeface="+mj-ea"/>
                <a:ea typeface="+mj-ea"/>
              </a:rPr>
              <a:t>         </a:t>
            </a:r>
            <a:r>
              <a:rPr lang="zh-CN" altLang="en-US" sz="2800" b="1" dirty="0">
                <a:latin typeface="+mj-ea"/>
                <a:ea typeface="+mj-ea"/>
              </a:rPr>
              <a:t>代入公式两端，两端不相等，所以该求积公式具有</a:t>
            </a:r>
            <a:r>
              <a:rPr lang="en-US" altLang="zh-CN" sz="2800" b="1" dirty="0">
                <a:latin typeface="+mj-ea"/>
                <a:ea typeface="+mj-ea"/>
              </a:rPr>
              <a:t>3</a:t>
            </a:r>
            <a:r>
              <a:rPr lang="zh-CN" altLang="en-US" sz="2800" b="1" dirty="0">
                <a:latin typeface="+mj-ea"/>
                <a:ea typeface="+mj-ea"/>
              </a:rPr>
              <a:t>次代数精度。</a:t>
            </a:r>
          </a:p>
        </p:txBody>
      </p:sp>
      <p:graphicFrame>
        <p:nvGraphicFramePr>
          <p:cNvPr id="27661" name="Object 1041">
            <a:extLst>
              <a:ext uri="{FF2B5EF4-FFF2-40B4-BE49-F238E27FC236}">
                <a16:creationId xmlns:a16="http://schemas.microsoft.com/office/drawing/2014/main" id="{B813E98F-B407-4F05-A47D-C562933D20FC}"/>
              </a:ext>
            </a:extLst>
          </p:cNvPr>
          <p:cNvGraphicFramePr>
            <a:graphicFrameLocks noChangeAspect="1"/>
          </p:cNvGraphicFramePr>
          <p:nvPr/>
        </p:nvGraphicFramePr>
        <p:xfrm>
          <a:off x="1447800" y="2362200"/>
          <a:ext cx="5486400" cy="950913"/>
        </p:xfrm>
        <a:graphic>
          <a:graphicData uri="http://schemas.openxmlformats.org/presentationml/2006/ole">
            <mc:AlternateContent xmlns:mc="http://schemas.openxmlformats.org/markup-compatibility/2006">
              <mc:Choice xmlns:v="urn:schemas-microsoft-com:vml" Requires="v">
                <p:oleObj spid="_x0000_s27667" r:id="rId3" imgW="2743200" imgH="431800" progId="Equation.3">
                  <p:embed/>
                </p:oleObj>
              </mc:Choice>
              <mc:Fallback>
                <p:oleObj r:id="rId3" imgW="2743200" imgH="431800" progId="Equation.3">
                  <p:embed/>
                  <p:pic>
                    <p:nvPicPr>
                      <p:cNvPr id="0" name="Object 10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62200"/>
                        <a:ext cx="54864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2" name="对象 1">
            <a:extLst>
              <a:ext uri="{FF2B5EF4-FFF2-40B4-BE49-F238E27FC236}">
                <a16:creationId xmlns:a16="http://schemas.microsoft.com/office/drawing/2014/main" id="{5BC8A8A6-81CD-44B1-AA8D-F07C75F00FBE}"/>
              </a:ext>
            </a:extLst>
          </p:cNvPr>
          <p:cNvGraphicFramePr>
            <a:graphicFrameLocks noChangeAspect="1"/>
          </p:cNvGraphicFramePr>
          <p:nvPr/>
        </p:nvGraphicFramePr>
        <p:xfrm>
          <a:off x="2700338" y="4165600"/>
          <a:ext cx="1404937" cy="515938"/>
        </p:xfrm>
        <a:graphic>
          <a:graphicData uri="http://schemas.openxmlformats.org/presentationml/2006/ole">
            <mc:AlternateContent xmlns:mc="http://schemas.openxmlformats.org/markup-compatibility/2006">
              <mc:Choice xmlns:v="urn:schemas-microsoft-com:vml" Requires="v">
                <p:oleObj spid="_x0000_s27668" r:id="rId5" imgW="622030" imgH="228501" progId="Equation.DSMT4">
                  <p:embed/>
                </p:oleObj>
              </mc:Choice>
              <mc:Fallback>
                <p:oleObj r:id="rId5" imgW="622030" imgH="228501"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165600"/>
                        <a:ext cx="14049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3" name="对象 15">
            <a:extLst>
              <a:ext uri="{FF2B5EF4-FFF2-40B4-BE49-F238E27FC236}">
                <a16:creationId xmlns:a16="http://schemas.microsoft.com/office/drawing/2014/main" id="{7FC86A84-CC47-4109-BCCD-8D8BEB4BC708}"/>
              </a:ext>
            </a:extLst>
          </p:cNvPr>
          <p:cNvGraphicFramePr>
            <a:graphicFrameLocks noChangeAspect="1"/>
          </p:cNvGraphicFramePr>
          <p:nvPr/>
        </p:nvGraphicFramePr>
        <p:xfrm>
          <a:off x="827088" y="5334000"/>
          <a:ext cx="1404937" cy="515938"/>
        </p:xfrm>
        <a:graphic>
          <a:graphicData uri="http://schemas.openxmlformats.org/presentationml/2006/ole">
            <mc:AlternateContent xmlns:mc="http://schemas.openxmlformats.org/markup-compatibility/2006">
              <mc:Choice xmlns:v="urn:schemas-microsoft-com:vml" Requires="v">
                <p:oleObj spid="_x0000_s27669" r:id="rId7" imgW="622030" imgH="228501" progId="Equation.DSMT4">
                  <p:embed/>
                </p:oleObj>
              </mc:Choice>
              <mc:Fallback>
                <p:oleObj r:id="rId7" imgW="622030" imgH="228501" progId="Equation.DSMT4">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334000"/>
                        <a:ext cx="14049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2AF9E2-7920-4D14-A63C-1DE4A2852DC5}"/>
              </a:ext>
            </a:extLst>
          </p:cNvPr>
          <p:cNvSpPr>
            <a:spLocks noChangeArrowheads="1"/>
          </p:cNvSpPr>
          <p:nvPr/>
        </p:nvSpPr>
        <p:spPr bwMode="auto">
          <a:xfrm>
            <a:off x="0" y="0"/>
            <a:ext cx="9144000" cy="5334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28674" name="Rectangle 5">
            <a:extLst>
              <a:ext uri="{FF2B5EF4-FFF2-40B4-BE49-F238E27FC236}">
                <a16:creationId xmlns:a16="http://schemas.microsoft.com/office/drawing/2014/main" id="{D1363109-0AF7-4569-BE31-E0255777BB5F}"/>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5" name="Rectangle 6">
            <a:extLst>
              <a:ext uri="{FF2B5EF4-FFF2-40B4-BE49-F238E27FC236}">
                <a16:creationId xmlns:a16="http://schemas.microsoft.com/office/drawing/2014/main" id="{563C12F0-B081-46AE-834B-7B5B8B6659C5}"/>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6" name="Rectangle 7">
            <a:extLst>
              <a:ext uri="{FF2B5EF4-FFF2-40B4-BE49-F238E27FC236}">
                <a16:creationId xmlns:a16="http://schemas.microsoft.com/office/drawing/2014/main" id="{6C076D0E-B136-488E-9CF9-024EFE3BFDFF}"/>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7" name="Rectangle 8">
            <a:extLst>
              <a:ext uri="{FF2B5EF4-FFF2-40B4-BE49-F238E27FC236}">
                <a16:creationId xmlns:a16="http://schemas.microsoft.com/office/drawing/2014/main" id="{B482FF26-C79F-4BA8-AD26-9E38DF780B20}"/>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8" name="Rectangle 9">
            <a:extLst>
              <a:ext uri="{FF2B5EF4-FFF2-40B4-BE49-F238E27FC236}">
                <a16:creationId xmlns:a16="http://schemas.microsoft.com/office/drawing/2014/main" id="{DD3AA403-1446-4F1F-A152-53E0D268058C}"/>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79" name="Rectangle 11">
            <a:extLst>
              <a:ext uri="{FF2B5EF4-FFF2-40B4-BE49-F238E27FC236}">
                <a16:creationId xmlns:a16="http://schemas.microsoft.com/office/drawing/2014/main" id="{6D8D132E-DC4F-4DC6-9A9F-FCBC2AE24134}"/>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80" name="Rectangle 12">
            <a:extLst>
              <a:ext uri="{FF2B5EF4-FFF2-40B4-BE49-F238E27FC236}">
                <a16:creationId xmlns:a16="http://schemas.microsoft.com/office/drawing/2014/main" id="{478BBAD8-7E35-4C52-93B0-1275DBDA5710}"/>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8681" name="Rectangle 13">
            <a:extLst>
              <a:ext uri="{FF2B5EF4-FFF2-40B4-BE49-F238E27FC236}">
                <a16:creationId xmlns:a16="http://schemas.microsoft.com/office/drawing/2014/main" id="{0AB5BC87-4ACA-4FF7-9C75-202649B4FA27}"/>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3563" name="Text Box 16">
            <a:extLst>
              <a:ext uri="{FF2B5EF4-FFF2-40B4-BE49-F238E27FC236}">
                <a16:creationId xmlns:a16="http://schemas.microsoft.com/office/drawing/2014/main" id="{CF02B55A-D034-41F6-A0F0-9C1AE2682CB7}"/>
              </a:ext>
            </a:extLst>
          </p:cNvPr>
          <p:cNvSpPr txBox="1">
            <a:spLocks noChangeArrowheads="1"/>
          </p:cNvSpPr>
          <p:nvPr/>
        </p:nvSpPr>
        <p:spPr bwMode="auto">
          <a:xfrm>
            <a:off x="538163" y="1993900"/>
            <a:ext cx="8229600" cy="17097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
              </a:spcBef>
              <a:defRPr/>
            </a:pPr>
            <a:r>
              <a:rPr lang="en-US" altLang="zh-CN" sz="2800" b="1" dirty="0">
                <a:ea typeface="黑体" panose="02010609060101010101" pitchFamily="49" charset="-122"/>
              </a:rPr>
              <a:t>               </a:t>
            </a:r>
            <a:r>
              <a:rPr lang="zh-CN" altLang="en-US" sz="2800" b="1" dirty="0">
                <a:solidFill>
                  <a:schemeClr val="tx2"/>
                </a:solidFill>
                <a:latin typeface="+mn-ea"/>
                <a:ea typeface="+mn-ea"/>
              </a:rPr>
              <a:t>的代数精度</a:t>
            </a:r>
          </a:p>
          <a:p>
            <a:pPr>
              <a:lnSpc>
                <a:spcPct val="135000"/>
              </a:lnSpc>
              <a:spcBef>
                <a:spcPct val="5000"/>
              </a:spcBef>
              <a:defRPr/>
            </a:pPr>
            <a:r>
              <a:rPr lang="zh-CN" altLang="en-US" sz="2800" b="1" dirty="0">
                <a:solidFill>
                  <a:schemeClr val="tx2"/>
                </a:solidFill>
                <a:latin typeface="+mj-ea"/>
                <a:ea typeface="+mj-ea"/>
              </a:rPr>
              <a:t>可以验证</a:t>
            </a:r>
            <a:r>
              <a:rPr lang="en-US" altLang="zh-CN" sz="2800" b="1" dirty="0">
                <a:solidFill>
                  <a:schemeClr val="tx2"/>
                </a:solidFill>
                <a:latin typeface="+mj-ea"/>
                <a:ea typeface="+mj-ea"/>
              </a:rPr>
              <a:t>,</a:t>
            </a:r>
            <a:r>
              <a:rPr lang="zh-CN" altLang="en-US" sz="2800" b="1" dirty="0">
                <a:solidFill>
                  <a:schemeClr val="tx2"/>
                </a:solidFill>
                <a:latin typeface="+mj-ea"/>
                <a:ea typeface="+mj-ea"/>
              </a:rPr>
              <a:t>对于</a:t>
            </a:r>
            <a:r>
              <a:rPr lang="en-US" altLang="zh-CN" sz="2800" b="1" dirty="0">
                <a:solidFill>
                  <a:schemeClr val="tx2"/>
                </a:solidFill>
                <a:latin typeface="+mj-ea"/>
                <a:ea typeface="+mj-ea"/>
              </a:rPr>
              <a:t>f(x)=1,x </a:t>
            </a:r>
            <a:r>
              <a:rPr lang="zh-CN" altLang="en-US" sz="2800" b="1" dirty="0">
                <a:solidFill>
                  <a:schemeClr val="tx2"/>
                </a:solidFill>
                <a:latin typeface="+mj-ea"/>
                <a:ea typeface="+mj-ea"/>
              </a:rPr>
              <a:t>时公式两端相等</a:t>
            </a:r>
            <a:r>
              <a:rPr lang="en-US" altLang="zh-CN" sz="2800" b="1" dirty="0">
                <a:solidFill>
                  <a:schemeClr val="tx2"/>
                </a:solidFill>
                <a:latin typeface="+mj-ea"/>
                <a:ea typeface="+mj-ea"/>
              </a:rPr>
              <a:t>, </a:t>
            </a:r>
            <a:r>
              <a:rPr lang="zh-CN" altLang="en-US" sz="2800" b="1" dirty="0">
                <a:solidFill>
                  <a:schemeClr val="tx2"/>
                </a:solidFill>
                <a:latin typeface="+mj-ea"/>
                <a:ea typeface="+mj-ea"/>
              </a:rPr>
              <a:t>再将</a:t>
            </a:r>
            <a:r>
              <a:rPr lang="en-US" altLang="zh-CN" sz="2800" b="1" dirty="0">
                <a:solidFill>
                  <a:schemeClr val="tx2"/>
                </a:solidFill>
                <a:latin typeface="+mj-ea"/>
                <a:ea typeface="+mj-ea"/>
              </a:rPr>
              <a:t>f(x)=x</a:t>
            </a:r>
            <a:r>
              <a:rPr lang="en-US" altLang="zh-CN" sz="2800" b="1" baseline="30000" dirty="0">
                <a:solidFill>
                  <a:schemeClr val="tx2"/>
                </a:solidFill>
                <a:latin typeface="+mj-ea"/>
                <a:ea typeface="+mj-ea"/>
              </a:rPr>
              <a:t>2 </a:t>
            </a:r>
            <a:r>
              <a:rPr lang="zh-CN" altLang="en-US" sz="2800" b="1" dirty="0">
                <a:solidFill>
                  <a:schemeClr val="tx2"/>
                </a:solidFill>
                <a:latin typeface="+mn-ea"/>
                <a:ea typeface="+mn-ea"/>
              </a:rPr>
              <a:t>代入公式 左端</a:t>
            </a:r>
          </a:p>
        </p:txBody>
      </p:sp>
      <p:sp>
        <p:nvSpPr>
          <p:cNvPr id="28683" name="Rectangle 18">
            <a:extLst>
              <a:ext uri="{FF2B5EF4-FFF2-40B4-BE49-F238E27FC236}">
                <a16:creationId xmlns:a16="http://schemas.microsoft.com/office/drawing/2014/main" id="{CE45079A-F28B-4635-AD6A-EF5930B56FDF}"/>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84" name="Object 19">
            <a:extLst>
              <a:ext uri="{FF2B5EF4-FFF2-40B4-BE49-F238E27FC236}">
                <a16:creationId xmlns:a16="http://schemas.microsoft.com/office/drawing/2014/main" id="{616A8D68-BEF6-4BCF-9A30-E27B1779A81A}"/>
              </a:ext>
            </a:extLst>
          </p:cNvPr>
          <p:cNvGraphicFramePr>
            <a:graphicFrameLocks noChangeAspect="1"/>
          </p:cNvGraphicFramePr>
          <p:nvPr/>
        </p:nvGraphicFramePr>
        <p:xfrm>
          <a:off x="1676400" y="1066800"/>
          <a:ext cx="5486400" cy="1066800"/>
        </p:xfrm>
        <a:graphic>
          <a:graphicData uri="http://schemas.openxmlformats.org/presentationml/2006/ole">
            <mc:AlternateContent xmlns:mc="http://schemas.openxmlformats.org/markup-compatibility/2006">
              <mc:Choice xmlns:v="urn:schemas-microsoft-com:vml" Requires="v">
                <p:oleObj spid="_x0000_s28695" r:id="rId3" imgW="2260600" imgH="393700" progId="Equation.3">
                  <p:embed/>
                </p:oleObj>
              </mc:Choice>
              <mc:Fallback>
                <p:oleObj r:id="rId3" imgW="2260600" imgH="3937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6" name="Text Box 20">
            <a:extLst>
              <a:ext uri="{FF2B5EF4-FFF2-40B4-BE49-F238E27FC236}">
                <a16:creationId xmlns:a16="http://schemas.microsoft.com/office/drawing/2014/main" id="{F443BA68-6768-4406-BED0-2EB23A78A025}"/>
              </a:ext>
            </a:extLst>
          </p:cNvPr>
          <p:cNvSpPr txBox="1">
            <a:spLocks noChangeArrowheads="1"/>
          </p:cNvSpPr>
          <p:nvPr/>
        </p:nvSpPr>
        <p:spPr bwMode="auto">
          <a:xfrm>
            <a:off x="304800" y="381000"/>
            <a:ext cx="4724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ea typeface="黑体" panose="02010609060101010101" pitchFamily="49" charset="-122"/>
              </a:rPr>
              <a:t>例</a:t>
            </a:r>
            <a:r>
              <a:rPr lang="en-US" altLang="zh-CN" sz="2800" b="1" dirty="0">
                <a:solidFill>
                  <a:schemeClr val="tx2"/>
                </a:solidFill>
                <a:ea typeface="黑体" panose="02010609060101010101" pitchFamily="49" charset="-122"/>
              </a:rPr>
              <a:t>4.4   </a:t>
            </a:r>
            <a:r>
              <a:rPr lang="zh-CN" altLang="en-US" sz="2800" b="1" dirty="0">
                <a:solidFill>
                  <a:schemeClr val="tx2"/>
                </a:solidFill>
                <a:latin typeface="+mj-ea"/>
                <a:ea typeface="+mj-ea"/>
              </a:rPr>
              <a:t>考察求积公式</a:t>
            </a:r>
          </a:p>
        </p:txBody>
      </p:sp>
      <p:sp>
        <p:nvSpPr>
          <p:cNvPr id="23567" name="Text Box 21">
            <a:extLst>
              <a:ext uri="{FF2B5EF4-FFF2-40B4-BE49-F238E27FC236}">
                <a16:creationId xmlns:a16="http://schemas.microsoft.com/office/drawing/2014/main" id="{C7000AA0-4A47-43B5-9CAD-CA82D7E712B6}"/>
              </a:ext>
            </a:extLst>
          </p:cNvPr>
          <p:cNvSpPr txBox="1">
            <a:spLocks noChangeArrowheads="1"/>
          </p:cNvSpPr>
          <p:nvPr/>
        </p:nvSpPr>
        <p:spPr bwMode="auto">
          <a:xfrm>
            <a:off x="533400" y="4800600"/>
            <a:ext cx="8077200" cy="18621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spcBef>
                <a:spcPct val="5000"/>
              </a:spcBef>
              <a:defRPr/>
            </a:pPr>
            <a:r>
              <a:rPr lang="zh-CN" altLang="en-US" sz="2800" b="1" dirty="0">
                <a:solidFill>
                  <a:schemeClr val="tx2"/>
                </a:solidFill>
                <a:latin typeface="+mj-ea"/>
                <a:ea typeface="+mj-ea"/>
              </a:rPr>
              <a:t>两端不相等</a:t>
            </a:r>
            <a:r>
              <a:rPr lang="en-US" altLang="zh-CN" sz="2800" b="1" dirty="0">
                <a:solidFill>
                  <a:schemeClr val="tx2"/>
                </a:solidFill>
                <a:latin typeface="+mj-ea"/>
                <a:ea typeface="+mj-ea"/>
              </a:rPr>
              <a:t>, </a:t>
            </a:r>
            <a:r>
              <a:rPr lang="zh-CN" altLang="en-US" sz="2800" b="1" dirty="0">
                <a:solidFill>
                  <a:schemeClr val="tx2"/>
                </a:solidFill>
                <a:latin typeface="+mj-ea"/>
                <a:ea typeface="+mj-ea"/>
              </a:rPr>
              <a:t>所以该求积公式具有 </a:t>
            </a:r>
            <a:r>
              <a:rPr lang="en-US" altLang="zh-CN" sz="2800" b="1" dirty="0">
                <a:solidFill>
                  <a:schemeClr val="tx2"/>
                </a:solidFill>
                <a:latin typeface="+mj-ea"/>
                <a:ea typeface="+mj-ea"/>
              </a:rPr>
              <a:t>1 </a:t>
            </a:r>
            <a:r>
              <a:rPr lang="zh-CN" altLang="en-US" sz="2800" b="1" dirty="0">
                <a:solidFill>
                  <a:schemeClr val="tx2"/>
                </a:solidFill>
                <a:latin typeface="+mj-ea"/>
                <a:ea typeface="+mj-ea"/>
              </a:rPr>
              <a:t>次代数精度</a:t>
            </a:r>
            <a:r>
              <a:rPr lang="en-US" altLang="zh-CN" sz="2800" b="1" dirty="0">
                <a:solidFill>
                  <a:schemeClr val="tx2"/>
                </a:solidFill>
                <a:latin typeface="+mj-ea"/>
                <a:ea typeface="+mj-ea"/>
              </a:rPr>
              <a:t>.</a:t>
            </a:r>
          </a:p>
          <a:p>
            <a:pPr>
              <a:lnSpc>
                <a:spcPct val="135000"/>
              </a:lnSpc>
              <a:spcBef>
                <a:spcPct val="5000"/>
              </a:spcBef>
              <a:defRPr/>
            </a:pPr>
            <a:r>
              <a:rPr lang="zh-CN" altLang="en-US" sz="2800" b="1" dirty="0">
                <a:solidFill>
                  <a:schemeClr val="tx2"/>
                </a:solidFill>
                <a:latin typeface="+mj-ea"/>
                <a:ea typeface="+mj-ea"/>
              </a:rPr>
              <a:t>三个节点不一定具有</a:t>
            </a:r>
            <a:r>
              <a:rPr lang="en-US" altLang="zh-CN" sz="2800" b="1" dirty="0">
                <a:solidFill>
                  <a:schemeClr val="tx2"/>
                </a:solidFill>
                <a:latin typeface="+mj-ea"/>
                <a:ea typeface="+mj-ea"/>
              </a:rPr>
              <a:t>2</a:t>
            </a:r>
            <a:r>
              <a:rPr lang="zh-CN" altLang="en-US" sz="2800" b="1" dirty="0">
                <a:solidFill>
                  <a:schemeClr val="tx2"/>
                </a:solidFill>
                <a:latin typeface="+mj-ea"/>
                <a:ea typeface="+mj-ea"/>
              </a:rPr>
              <a:t>次代数精度，</a:t>
            </a:r>
          </a:p>
          <a:p>
            <a:pPr>
              <a:lnSpc>
                <a:spcPct val="135000"/>
              </a:lnSpc>
              <a:spcBef>
                <a:spcPct val="5000"/>
              </a:spcBef>
              <a:defRPr/>
            </a:pPr>
            <a:r>
              <a:rPr lang="zh-CN" altLang="en-US" sz="2800" b="1" dirty="0">
                <a:solidFill>
                  <a:srgbClr val="FF9900"/>
                </a:solidFill>
                <a:latin typeface="+mj-ea"/>
                <a:ea typeface="+mj-ea"/>
              </a:rPr>
              <a:t>因为不是插值型的</a:t>
            </a:r>
          </a:p>
        </p:txBody>
      </p:sp>
      <p:sp>
        <p:nvSpPr>
          <p:cNvPr id="28687" name="Rectangle 25">
            <a:extLst>
              <a:ext uri="{FF2B5EF4-FFF2-40B4-BE49-F238E27FC236}">
                <a16:creationId xmlns:a16="http://schemas.microsoft.com/office/drawing/2014/main" id="{BD9EA384-2415-4610-BC7B-3B8B25184223}"/>
              </a:ext>
            </a:extLst>
          </p:cNvPr>
          <p:cNvSpPr>
            <a:spLocks noChangeArrowheads="1"/>
          </p:cNvSpPr>
          <p:nvPr/>
        </p:nvSpPr>
        <p:spPr bwMode="auto">
          <a:xfrm>
            <a:off x="38909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88" name="Object 24">
            <a:extLst>
              <a:ext uri="{FF2B5EF4-FFF2-40B4-BE49-F238E27FC236}">
                <a16:creationId xmlns:a16="http://schemas.microsoft.com/office/drawing/2014/main" id="{20A62B92-2597-4D91-8EEF-F63D9B919B8C}"/>
              </a:ext>
            </a:extLst>
          </p:cNvPr>
          <p:cNvGraphicFramePr>
            <a:graphicFrameLocks noChangeAspect="1"/>
          </p:cNvGraphicFramePr>
          <p:nvPr/>
        </p:nvGraphicFramePr>
        <p:xfrm>
          <a:off x="4529138" y="3027363"/>
          <a:ext cx="3657600" cy="889000"/>
        </p:xfrm>
        <a:graphic>
          <a:graphicData uri="http://schemas.openxmlformats.org/presentationml/2006/ole">
            <mc:AlternateContent xmlns:mc="http://schemas.openxmlformats.org/markup-compatibility/2006">
              <mc:Choice xmlns:v="urn:schemas-microsoft-com:vml" Requires="v">
                <p:oleObj spid="_x0000_s28696" r:id="rId5" imgW="1358310" imgH="393529" progId="Equation.3">
                  <p:embed/>
                </p:oleObj>
              </mc:Choice>
              <mc:Fallback>
                <p:oleObj r:id="rId5" imgW="1358310" imgH="393529"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138" y="3027363"/>
                        <a:ext cx="36576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89" name="Rectangle 27">
            <a:extLst>
              <a:ext uri="{FF2B5EF4-FFF2-40B4-BE49-F238E27FC236}">
                <a16:creationId xmlns:a16="http://schemas.microsoft.com/office/drawing/2014/main" id="{1D588456-9C19-466D-8FE6-6E484C77888C}"/>
              </a:ext>
            </a:extLst>
          </p:cNvPr>
          <p:cNvSpPr>
            <a:spLocks noChangeArrowheads="1"/>
          </p:cNvSpPr>
          <p:nvPr/>
        </p:nvSpPr>
        <p:spPr bwMode="auto">
          <a:xfrm>
            <a:off x="34099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690" name="Object 26">
            <a:extLst>
              <a:ext uri="{FF2B5EF4-FFF2-40B4-BE49-F238E27FC236}">
                <a16:creationId xmlns:a16="http://schemas.microsoft.com/office/drawing/2014/main" id="{8E83C7D7-2620-4CBC-88BF-B1DDEB6AA060}"/>
              </a:ext>
            </a:extLst>
          </p:cNvPr>
          <p:cNvGraphicFramePr>
            <a:graphicFrameLocks noChangeAspect="1"/>
          </p:cNvGraphicFramePr>
          <p:nvPr/>
        </p:nvGraphicFramePr>
        <p:xfrm>
          <a:off x="3443288" y="3948113"/>
          <a:ext cx="4572000" cy="838200"/>
        </p:xfrm>
        <a:graphic>
          <a:graphicData uri="http://schemas.openxmlformats.org/presentationml/2006/ole">
            <mc:AlternateContent xmlns:mc="http://schemas.openxmlformats.org/markup-compatibility/2006">
              <mc:Choice xmlns:v="urn:schemas-microsoft-com:vml" Requires="v">
                <p:oleObj spid="_x0000_s28697" r:id="rId7" imgW="2324100" imgH="393700" progId="Equation.3">
                  <p:embed/>
                </p:oleObj>
              </mc:Choice>
              <mc:Fallback>
                <p:oleObj r:id="rId7" imgW="2324100" imgH="3937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3288" y="3948113"/>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2" name="Text Box 28">
            <a:extLst>
              <a:ext uri="{FF2B5EF4-FFF2-40B4-BE49-F238E27FC236}">
                <a16:creationId xmlns:a16="http://schemas.microsoft.com/office/drawing/2014/main" id="{19D787B8-119D-40A9-9648-8D6D9D20A952}"/>
              </a:ext>
            </a:extLst>
          </p:cNvPr>
          <p:cNvSpPr txBox="1">
            <a:spLocks noChangeArrowheads="1"/>
          </p:cNvSpPr>
          <p:nvPr/>
        </p:nvSpPr>
        <p:spPr bwMode="auto">
          <a:xfrm>
            <a:off x="2286000" y="4191000"/>
            <a:ext cx="1447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j-ea"/>
                <a:ea typeface="+mj-ea"/>
              </a:rPr>
              <a:t>右端</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56DC61D9-6F6C-44C9-A68A-BB6C9C60DC42}"/>
              </a:ext>
            </a:extLst>
          </p:cNvPr>
          <p:cNvSpPr txBox="1">
            <a:spLocks noChangeArrowheads="1"/>
          </p:cNvSpPr>
          <p:nvPr/>
        </p:nvSpPr>
        <p:spPr bwMode="auto">
          <a:xfrm>
            <a:off x="152400" y="228600"/>
            <a:ext cx="8534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4.5  </a:t>
            </a:r>
            <a:r>
              <a:rPr lang="zh-CN" altLang="en-US" sz="2800" b="1" dirty="0">
                <a:latin typeface="+mj-ea"/>
                <a:ea typeface="+mj-ea"/>
              </a:rPr>
              <a:t>给定求积公式如下： </a:t>
            </a:r>
          </a:p>
        </p:txBody>
      </p:sp>
      <p:sp>
        <p:nvSpPr>
          <p:cNvPr id="29698" name="Rectangle 4">
            <a:extLst>
              <a:ext uri="{FF2B5EF4-FFF2-40B4-BE49-F238E27FC236}">
                <a16:creationId xmlns:a16="http://schemas.microsoft.com/office/drawing/2014/main" id="{B480B50C-6901-435D-BAC3-A55DFEAC5979}"/>
              </a:ext>
            </a:extLst>
          </p:cNvPr>
          <p:cNvSpPr>
            <a:spLocks noChangeArrowheads="1"/>
          </p:cNvSpPr>
          <p:nvPr/>
        </p:nvSpPr>
        <p:spPr bwMode="auto">
          <a:xfrm>
            <a:off x="33194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699" name="Object 3">
            <a:extLst>
              <a:ext uri="{FF2B5EF4-FFF2-40B4-BE49-F238E27FC236}">
                <a16:creationId xmlns:a16="http://schemas.microsoft.com/office/drawing/2014/main" id="{5E3CC296-2236-4987-9A75-714E2B95DB73}"/>
              </a:ext>
            </a:extLst>
          </p:cNvPr>
          <p:cNvGraphicFramePr>
            <a:graphicFrameLocks noChangeAspect="1"/>
          </p:cNvGraphicFramePr>
          <p:nvPr/>
        </p:nvGraphicFramePr>
        <p:xfrm>
          <a:off x="1371600" y="838200"/>
          <a:ext cx="6019800" cy="914400"/>
        </p:xfrm>
        <a:graphic>
          <a:graphicData uri="http://schemas.openxmlformats.org/presentationml/2006/ole">
            <mc:AlternateContent xmlns:mc="http://schemas.openxmlformats.org/markup-compatibility/2006">
              <mc:Choice xmlns:v="urn:schemas-microsoft-com:vml" Requires="v">
                <p:oleObj spid="_x0000_s29715" r:id="rId3" imgW="2501900" imgH="482600" progId="Equation.3">
                  <p:embed/>
                </p:oleObj>
              </mc:Choice>
              <mc:Fallback>
                <p:oleObj r:id="rId3" imgW="25019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838200"/>
                        <a:ext cx="601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1" name="Text Box 5">
            <a:extLst>
              <a:ext uri="{FF2B5EF4-FFF2-40B4-BE49-F238E27FC236}">
                <a16:creationId xmlns:a16="http://schemas.microsoft.com/office/drawing/2014/main" id="{79355D52-0190-4BE5-BE70-CD003DDDD311}"/>
              </a:ext>
            </a:extLst>
          </p:cNvPr>
          <p:cNvSpPr txBox="1">
            <a:spLocks noChangeArrowheads="1"/>
          </p:cNvSpPr>
          <p:nvPr/>
        </p:nvSpPr>
        <p:spPr bwMode="auto">
          <a:xfrm>
            <a:off x="1219200" y="1752600"/>
            <a:ext cx="7391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试证此求积公式是插值型的求积公式 </a:t>
            </a:r>
          </a:p>
        </p:txBody>
      </p:sp>
      <p:sp>
        <p:nvSpPr>
          <p:cNvPr id="24582" name="Text Box 6">
            <a:extLst>
              <a:ext uri="{FF2B5EF4-FFF2-40B4-BE49-F238E27FC236}">
                <a16:creationId xmlns:a16="http://schemas.microsoft.com/office/drawing/2014/main" id="{D5E86EA3-4DE6-4F0C-A7A1-7AC9A3F91B5E}"/>
              </a:ext>
            </a:extLst>
          </p:cNvPr>
          <p:cNvSpPr txBox="1">
            <a:spLocks noChangeArrowheads="1"/>
          </p:cNvSpPr>
          <p:nvPr/>
        </p:nvSpPr>
        <p:spPr bwMode="auto">
          <a:xfrm>
            <a:off x="304800" y="2438400"/>
            <a:ext cx="8077200" cy="11604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宋体" panose="02010600030101010101" pitchFamily="2" charset="-122"/>
                <a:ea typeface="黑体" panose="02010609060101010101" pitchFamily="49" charset="-122"/>
              </a:rPr>
              <a:t>证</a:t>
            </a:r>
            <a:r>
              <a:rPr lang="en-US" altLang="zh-CN" sz="2800" b="1" dirty="0">
                <a:latin typeface="宋体" panose="02010600030101010101" pitchFamily="2" charset="-122"/>
                <a:ea typeface="黑体" panose="02010609060101010101" pitchFamily="49" charset="-122"/>
              </a:rPr>
              <a:t>:</a:t>
            </a:r>
            <a:r>
              <a:rPr lang="zh-CN" altLang="en-US" sz="2800" b="1" dirty="0">
                <a:latin typeface="+mj-ea"/>
                <a:ea typeface="+mj-ea"/>
              </a:rPr>
              <a:t>设</a:t>
            </a:r>
            <a:r>
              <a:rPr lang="zh-CN" altLang="en-US" sz="2800" b="1" dirty="0">
                <a:latin typeface="宋体" panose="02010600030101010101" pitchFamily="2"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a:t>
            </a:r>
            <a:r>
              <a:rPr lang="zh-CN" altLang="en-US" sz="2800" b="1" dirty="0">
                <a:latin typeface="+mj-ea"/>
                <a:ea typeface="+mj-ea"/>
              </a:rPr>
              <a:t>则以这三点为插值节点的</a:t>
            </a:r>
          </a:p>
          <a:p>
            <a:pPr>
              <a:spcBef>
                <a:spcPct val="50000"/>
              </a:spcBef>
              <a:defRPr/>
            </a:pPr>
            <a:r>
              <a:rPr lang="zh-CN" altLang="en-US" sz="2800" b="1" dirty="0">
                <a:latin typeface="+mj-ea"/>
                <a:ea typeface="+mj-ea"/>
              </a:rPr>
              <a:t>    </a:t>
            </a:r>
            <a:r>
              <a:rPr lang="en-US" altLang="zh-CN" sz="2800" dirty="0">
                <a:latin typeface="+mj-lt"/>
                <a:ea typeface="+mj-ea"/>
              </a:rPr>
              <a:t>Lagrange</a:t>
            </a:r>
            <a:r>
              <a:rPr lang="en-US" altLang="zh-CN" sz="2800" b="1" dirty="0">
                <a:latin typeface="+mj-ea"/>
                <a:ea typeface="+mj-ea"/>
              </a:rPr>
              <a:t> </a:t>
            </a:r>
            <a:r>
              <a:rPr lang="zh-CN" altLang="en-US" sz="2800" b="1" dirty="0">
                <a:latin typeface="+mj-ea"/>
                <a:ea typeface="+mj-ea"/>
              </a:rPr>
              <a:t>插值基函数为 </a:t>
            </a:r>
          </a:p>
        </p:txBody>
      </p:sp>
      <p:sp>
        <p:nvSpPr>
          <p:cNvPr id="29702" name="Rectangle 8">
            <a:extLst>
              <a:ext uri="{FF2B5EF4-FFF2-40B4-BE49-F238E27FC236}">
                <a16:creationId xmlns:a16="http://schemas.microsoft.com/office/drawing/2014/main" id="{5F810969-BDAC-460F-AFB7-9650B8778797}"/>
              </a:ext>
            </a:extLst>
          </p:cNvPr>
          <p:cNvSpPr>
            <a:spLocks noChangeArrowheads="1"/>
          </p:cNvSpPr>
          <p:nvPr/>
        </p:nvSpPr>
        <p:spPr bwMode="auto">
          <a:xfrm>
            <a:off x="38719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3" name="Object 7">
            <a:extLst>
              <a:ext uri="{FF2B5EF4-FFF2-40B4-BE49-F238E27FC236}">
                <a16:creationId xmlns:a16="http://schemas.microsoft.com/office/drawing/2014/main" id="{C79F2FA6-6D9C-4BDB-9AED-DDAA35C8F827}"/>
              </a:ext>
            </a:extLst>
          </p:cNvPr>
          <p:cNvGraphicFramePr>
            <a:graphicFrameLocks noChangeAspect="1"/>
          </p:cNvGraphicFramePr>
          <p:nvPr/>
        </p:nvGraphicFramePr>
        <p:xfrm>
          <a:off x="1371600" y="2362200"/>
          <a:ext cx="2667000" cy="742950"/>
        </p:xfrm>
        <a:graphic>
          <a:graphicData uri="http://schemas.openxmlformats.org/presentationml/2006/ole">
            <mc:AlternateContent xmlns:mc="http://schemas.openxmlformats.org/markup-compatibility/2006">
              <mc:Choice xmlns:v="urn:schemas-microsoft-com:vml" Requires="v">
                <p:oleObj spid="_x0000_s29716" r:id="rId5" imgW="1396394" imgH="393529" progId="Equation.3">
                  <p:embed/>
                </p:oleObj>
              </mc:Choice>
              <mc:Fallback>
                <p:oleObj r:id="rId5" imgW="1396394"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362200"/>
                        <a:ext cx="2667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4" name="Rectangle 10">
            <a:extLst>
              <a:ext uri="{FF2B5EF4-FFF2-40B4-BE49-F238E27FC236}">
                <a16:creationId xmlns:a16="http://schemas.microsoft.com/office/drawing/2014/main" id="{1D7EBF17-4FD6-4DEA-8B49-2C2F8188A2BB}"/>
              </a:ext>
            </a:extLst>
          </p:cNvPr>
          <p:cNvSpPr>
            <a:spLocks noChangeArrowheads="1"/>
          </p:cNvSpPr>
          <p:nvPr/>
        </p:nvSpPr>
        <p:spPr bwMode="auto">
          <a:xfrm>
            <a:off x="27098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5" name="Object 9">
            <a:extLst>
              <a:ext uri="{FF2B5EF4-FFF2-40B4-BE49-F238E27FC236}">
                <a16:creationId xmlns:a16="http://schemas.microsoft.com/office/drawing/2014/main" id="{F81A2321-CF59-4F63-AA8F-60B15C79EFBB}"/>
              </a:ext>
            </a:extLst>
          </p:cNvPr>
          <p:cNvGraphicFramePr>
            <a:graphicFrameLocks noChangeAspect="1"/>
          </p:cNvGraphicFramePr>
          <p:nvPr/>
        </p:nvGraphicFramePr>
        <p:xfrm>
          <a:off x="685800" y="3733800"/>
          <a:ext cx="7467600" cy="839788"/>
        </p:xfrm>
        <a:graphic>
          <a:graphicData uri="http://schemas.openxmlformats.org/presentationml/2006/ole">
            <mc:AlternateContent xmlns:mc="http://schemas.openxmlformats.org/markup-compatibility/2006">
              <mc:Choice xmlns:v="urn:schemas-microsoft-com:vml" Requires="v">
                <p:oleObj spid="_x0000_s29717" r:id="rId7" imgW="3721100" imgH="431800" progId="Equation.3">
                  <p:embed/>
                </p:oleObj>
              </mc:Choice>
              <mc:Fallback>
                <p:oleObj r:id="rId7" imgW="37211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733800"/>
                        <a:ext cx="74676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6" name="Rectangle 12">
            <a:extLst>
              <a:ext uri="{FF2B5EF4-FFF2-40B4-BE49-F238E27FC236}">
                <a16:creationId xmlns:a16="http://schemas.microsoft.com/office/drawing/2014/main" id="{9D1A15EE-E958-4077-92A4-CB501EFAE5F7}"/>
              </a:ext>
            </a:extLst>
          </p:cNvPr>
          <p:cNvSpPr>
            <a:spLocks noChangeArrowheads="1"/>
          </p:cNvSpPr>
          <p:nvPr/>
        </p:nvSpPr>
        <p:spPr bwMode="auto">
          <a:xfrm>
            <a:off x="26479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7" name="Object 11">
            <a:extLst>
              <a:ext uri="{FF2B5EF4-FFF2-40B4-BE49-F238E27FC236}">
                <a16:creationId xmlns:a16="http://schemas.microsoft.com/office/drawing/2014/main" id="{307D37DE-27A2-45AD-A059-216D8F4DD766}"/>
              </a:ext>
            </a:extLst>
          </p:cNvPr>
          <p:cNvGraphicFramePr>
            <a:graphicFrameLocks noChangeAspect="1"/>
          </p:cNvGraphicFramePr>
          <p:nvPr/>
        </p:nvGraphicFramePr>
        <p:xfrm>
          <a:off x="685800" y="4800600"/>
          <a:ext cx="7467600" cy="839788"/>
        </p:xfrm>
        <a:graphic>
          <a:graphicData uri="http://schemas.openxmlformats.org/presentationml/2006/ole">
            <mc:AlternateContent xmlns:mc="http://schemas.openxmlformats.org/markup-compatibility/2006">
              <mc:Choice xmlns:v="urn:schemas-microsoft-com:vml" Requires="v">
                <p:oleObj spid="_x0000_s29718" r:id="rId9" imgW="3848100" imgH="431800" progId="Equation.3">
                  <p:embed/>
                </p:oleObj>
              </mc:Choice>
              <mc:Fallback>
                <p:oleObj r:id="rId9" imgW="3848100" imgH="431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800600"/>
                        <a:ext cx="74676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8" name="Rectangle 14">
            <a:extLst>
              <a:ext uri="{FF2B5EF4-FFF2-40B4-BE49-F238E27FC236}">
                <a16:creationId xmlns:a16="http://schemas.microsoft.com/office/drawing/2014/main" id="{02F22A9A-391A-4B5A-B590-E0B71D17B731}"/>
              </a:ext>
            </a:extLst>
          </p:cNvPr>
          <p:cNvSpPr>
            <a:spLocks noChangeArrowheads="1"/>
          </p:cNvSpPr>
          <p:nvPr/>
        </p:nvSpPr>
        <p:spPr bwMode="auto">
          <a:xfrm>
            <a:off x="27241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9709" name="Object 13">
            <a:extLst>
              <a:ext uri="{FF2B5EF4-FFF2-40B4-BE49-F238E27FC236}">
                <a16:creationId xmlns:a16="http://schemas.microsoft.com/office/drawing/2014/main" id="{4E5BB6FB-88DB-4FAC-83CF-D2DEAB495873}"/>
              </a:ext>
            </a:extLst>
          </p:cNvPr>
          <p:cNvGraphicFramePr>
            <a:graphicFrameLocks noChangeAspect="1"/>
          </p:cNvGraphicFramePr>
          <p:nvPr/>
        </p:nvGraphicFramePr>
        <p:xfrm>
          <a:off x="685800" y="5791200"/>
          <a:ext cx="7467600" cy="847725"/>
        </p:xfrm>
        <a:graphic>
          <a:graphicData uri="http://schemas.openxmlformats.org/presentationml/2006/ole">
            <mc:AlternateContent xmlns:mc="http://schemas.openxmlformats.org/markup-compatibility/2006">
              <mc:Choice xmlns:v="urn:schemas-microsoft-com:vml" Requires="v">
                <p:oleObj spid="_x0000_s29719" r:id="rId11" imgW="3695700" imgH="431800" progId="Equation.3">
                  <p:embed/>
                </p:oleObj>
              </mc:Choice>
              <mc:Fallback>
                <p:oleObj r:id="rId11" imgW="3695700" imgH="4318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791200"/>
                        <a:ext cx="7467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Object 2">
            <a:extLst>
              <a:ext uri="{FF2B5EF4-FFF2-40B4-BE49-F238E27FC236}">
                <a16:creationId xmlns:a16="http://schemas.microsoft.com/office/drawing/2014/main" id="{2377D816-EC5A-4EF6-88F6-1F5B88D93F25}"/>
              </a:ext>
            </a:extLst>
          </p:cNvPr>
          <p:cNvGraphicFramePr>
            <a:graphicFrameLocks noChangeAspect="1"/>
          </p:cNvGraphicFramePr>
          <p:nvPr/>
        </p:nvGraphicFramePr>
        <p:xfrm>
          <a:off x="685800" y="228600"/>
          <a:ext cx="7315200" cy="973138"/>
        </p:xfrm>
        <a:graphic>
          <a:graphicData uri="http://schemas.openxmlformats.org/presentationml/2006/ole">
            <mc:AlternateContent xmlns:mc="http://schemas.openxmlformats.org/markup-compatibility/2006">
              <mc:Choice xmlns:v="urn:schemas-microsoft-com:vml" Requires="v">
                <p:oleObj spid="_x0000_s30736" r:id="rId3" imgW="3314700" imgH="482600" progId="Equation.3">
                  <p:embed/>
                </p:oleObj>
              </mc:Choice>
              <mc:Fallback>
                <p:oleObj r:id="rId3" imgW="33147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
                        <a:ext cx="7315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2" name="Rectangle 4">
            <a:extLst>
              <a:ext uri="{FF2B5EF4-FFF2-40B4-BE49-F238E27FC236}">
                <a16:creationId xmlns:a16="http://schemas.microsoft.com/office/drawing/2014/main" id="{FFB5E897-E49F-41B5-9DD2-0D14319C31F0}"/>
              </a:ext>
            </a:extLst>
          </p:cNvPr>
          <p:cNvSpPr>
            <a:spLocks noChangeArrowheads="1"/>
          </p:cNvSpPr>
          <p:nvPr/>
        </p:nvSpPr>
        <p:spPr bwMode="auto">
          <a:xfrm>
            <a:off x="32575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3" name="Object 3">
            <a:extLst>
              <a:ext uri="{FF2B5EF4-FFF2-40B4-BE49-F238E27FC236}">
                <a16:creationId xmlns:a16="http://schemas.microsoft.com/office/drawing/2014/main" id="{1D817293-8FE6-441B-8E48-389F2FE2D790}"/>
              </a:ext>
            </a:extLst>
          </p:cNvPr>
          <p:cNvGraphicFramePr>
            <a:graphicFrameLocks noChangeAspect="1"/>
          </p:cNvGraphicFramePr>
          <p:nvPr/>
        </p:nvGraphicFramePr>
        <p:xfrm>
          <a:off x="2057400" y="1295400"/>
          <a:ext cx="5410200" cy="825500"/>
        </p:xfrm>
        <a:graphic>
          <a:graphicData uri="http://schemas.openxmlformats.org/presentationml/2006/ole">
            <mc:AlternateContent xmlns:mc="http://schemas.openxmlformats.org/markup-compatibility/2006">
              <mc:Choice xmlns:v="urn:schemas-microsoft-com:vml" Requires="v">
                <p:oleObj spid="_x0000_s30737" r:id="rId5" imgW="2628900" imgH="431800" progId="Equation.3">
                  <p:embed/>
                </p:oleObj>
              </mc:Choice>
              <mc:Fallback>
                <p:oleObj r:id="rId5" imgW="26289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295400"/>
                        <a:ext cx="5410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4" name="Object 5">
            <a:extLst>
              <a:ext uri="{FF2B5EF4-FFF2-40B4-BE49-F238E27FC236}">
                <a16:creationId xmlns:a16="http://schemas.microsoft.com/office/drawing/2014/main" id="{63D99700-0262-4225-A8CC-F3C52B0E52D3}"/>
              </a:ext>
            </a:extLst>
          </p:cNvPr>
          <p:cNvGraphicFramePr>
            <a:graphicFrameLocks noChangeAspect="1"/>
          </p:cNvGraphicFramePr>
          <p:nvPr/>
        </p:nvGraphicFramePr>
        <p:xfrm>
          <a:off x="609600" y="2190750"/>
          <a:ext cx="7620000" cy="981075"/>
        </p:xfrm>
        <a:graphic>
          <a:graphicData uri="http://schemas.openxmlformats.org/presentationml/2006/ole">
            <mc:AlternateContent xmlns:mc="http://schemas.openxmlformats.org/markup-compatibility/2006">
              <mc:Choice xmlns:v="urn:schemas-microsoft-com:vml" Requires="v">
                <p:oleObj spid="_x0000_s30738" r:id="rId7" imgW="3797300" imgH="482600" progId="Equation.3">
                  <p:embed/>
                </p:oleObj>
              </mc:Choice>
              <mc:Fallback>
                <p:oleObj r:id="rId7" imgW="3797300" imgH="482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190750"/>
                        <a:ext cx="7620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5" name="Rectangle 7">
            <a:extLst>
              <a:ext uri="{FF2B5EF4-FFF2-40B4-BE49-F238E27FC236}">
                <a16:creationId xmlns:a16="http://schemas.microsoft.com/office/drawing/2014/main" id="{4C57D610-8F59-458B-B728-6AF19DE8FAD9}"/>
              </a:ext>
            </a:extLst>
          </p:cNvPr>
          <p:cNvSpPr>
            <a:spLocks noChangeArrowheads="1"/>
          </p:cNvSpPr>
          <p:nvPr/>
        </p:nvSpPr>
        <p:spPr bwMode="auto">
          <a:xfrm>
            <a:off x="28384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6" name="Object 6">
            <a:extLst>
              <a:ext uri="{FF2B5EF4-FFF2-40B4-BE49-F238E27FC236}">
                <a16:creationId xmlns:a16="http://schemas.microsoft.com/office/drawing/2014/main" id="{C65EB09F-A909-4A96-A7A6-6C6A802F125D}"/>
              </a:ext>
            </a:extLst>
          </p:cNvPr>
          <p:cNvGraphicFramePr>
            <a:graphicFrameLocks noChangeAspect="1"/>
          </p:cNvGraphicFramePr>
          <p:nvPr/>
        </p:nvGraphicFramePr>
        <p:xfrm>
          <a:off x="1600200" y="3330575"/>
          <a:ext cx="6705600" cy="936625"/>
        </p:xfrm>
        <a:graphic>
          <a:graphicData uri="http://schemas.openxmlformats.org/presentationml/2006/ole">
            <mc:AlternateContent xmlns:mc="http://schemas.openxmlformats.org/markup-compatibility/2006">
              <mc:Choice xmlns:v="urn:schemas-microsoft-com:vml" Requires="v">
                <p:oleObj spid="_x0000_s30739" r:id="rId9" imgW="3467100" imgH="431800" progId="Equation.3">
                  <p:embed/>
                </p:oleObj>
              </mc:Choice>
              <mc:Fallback>
                <p:oleObj r:id="rId9" imgW="34671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330575"/>
                        <a:ext cx="6705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7" name="Object 8">
            <a:extLst>
              <a:ext uri="{FF2B5EF4-FFF2-40B4-BE49-F238E27FC236}">
                <a16:creationId xmlns:a16="http://schemas.microsoft.com/office/drawing/2014/main" id="{26803719-9087-4B9C-89AA-2CE7FD2FC389}"/>
              </a:ext>
            </a:extLst>
          </p:cNvPr>
          <p:cNvGraphicFramePr>
            <a:graphicFrameLocks noChangeAspect="1"/>
          </p:cNvGraphicFramePr>
          <p:nvPr/>
        </p:nvGraphicFramePr>
        <p:xfrm>
          <a:off x="609600" y="4454525"/>
          <a:ext cx="7239000" cy="1100138"/>
        </p:xfrm>
        <a:graphic>
          <a:graphicData uri="http://schemas.openxmlformats.org/presentationml/2006/ole">
            <mc:AlternateContent xmlns:mc="http://schemas.openxmlformats.org/markup-compatibility/2006">
              <mc:Choice xmlns:v="urn:schemas-microsoft-com:vml" Requires="v">
                <p:oleObj spid="_x0000_s30740" r:id="rId11" imgW="3314700" imgH="482600" progId="Equation.3">
                  <p:embed/>
                </p:oleObj>
              </mc:Choice>
              <mc:Fallback>
                <p:oleObj r:id="rId11" imgW="3314700" imgH="482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4454525"/>
                        <a:ext cx="7239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8" name="Rectangle 10">
            <a:extLst>
              <a:ext uri="{FF2B5EF4-FFF2-40B4-BE49-F238E27FC236}">
                <a16:creationId xmlns:a16="http://schemas.microsoft.com/office/drawing/2014/main" id="{9E02D46E-600D-418B-896D-1A8216C91B4A}"/>
              </a:ext>
            </a:extLst>
          </p:cNvPr>
          <p:cNvSpPr>
            <a:spLocks noChangeArrowheads="1"/>
          </p:cNvSpPr>
          <p:nvPr/>
        </p:nvSpPr>
        <p:spPr bwMode="auto">
          <a:xfrm>
            <a:off x="36147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9" name="Object 9">
            <a:extLst>
              <a:ext uri="{FF2B5EF4-FFF2-40B4-BE49-F238E27FC236}">
                <a16:creationId xmlns:a16="http://schemas.microsoft.com/office/drawing/2014/main" id="{10D46490-B224-41C3-9EE0-52F738ECF2DC}"/>
              </a:ext>
            </a:extLst>
          </p:cNvPr>
          <p:cNvGraphicFramePr>
            <a:graphicFrameLocks noChangeAspect="1"/>
          </p:cNvGraphicFramePr>
          <p:nvPr/>
        </p:nvGraphicFramePr>
        <p:xfrm>
          <a:off x="1905000" y="5638800"/>
          <a:ext cx="4267200" cy="955675"/>
        </p:xfrm>
        <a:graphic>
          <a:graphicData uri="http://schemas.openxmlformats.org/presentationml/2006/ole">
            <mc:AlternateContent xmlns:mc="http://schemas.openxmlformats.org/markup-compatibility/2006">
              <mc:Choice xmlns:v="urn:schemas-microsoft-com:vml" Requires="v">
                <p:oleObj spid="_x0000_s30741" r:id="rId13" imgW="1917700" imgH="431800" progId="Equation.3">
                  <p:embed/>
                </p:oleObj>
              </mc:Choice>
              <mc:Fallback>
                <p:oleObj r:id="rId13" imgW="19177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5638800"/>
                        <a:ext cx="4267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211D0418-E371-44BE-A013-59680F1703EE}"/>
              </a:ext>
            </a:extLst>
          </p:cNvPr>
          <p:cNvSpPr txBox="1">
            <a:spLocks noChangeArrowheads="1"/>
          </p:cNvSpPr>
          <p:nvPr/>
        </p:nvSpPr>
        <p:spPr bwMode="auto">
          <a:xfrm>
            <a:off x="762000" y="3124200"/>
            <a:ext cx="7315200" cy="12461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zh-CN" altLang="en-US" sz="2800" b="1" dirty="0">
                <a:latin typeface="+mj-ea"/>
                <a:ea typeface="+mj-ea"/>
              </a:rPr>
              <a:t>由插值型求积公式的定义知，所给的求积公式是插值型求积公式。 </a:t>
            </a:r>
          </a:p>
        </p:txBody>
      </p:sp>
      <p:sp>
        <p:nvSpPr>
          <p:cNvPr id="31746" name="Rectangle 3">
            <a:extLst>
              <a:ext uri="{FF2B5EF4-FFF2-40B4-BE49-F238E27FC236}">
                <a16:creationId xmlns:a16="http://schemas.microsoft.com/office/drawing/2014/main" id="{4AF39B9E-2229-47D0-A14A-CE1BF0662D65}"/>
              </a:ext>
            </a:extLst>
          </p:cNvPr>
          <p:cNvSpPr>
            <a:spLocks noChangeArrowheads="1"/>
          </p:cNvSpPr>
          <p:nvPr/>
        </p:nvSpPr>
        <p:spPr bwMode="auto">
          <a:xfrm>
            <a:off x="33194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1747" name="Object 4">
            <a:extLst>
              <a:ext uri="{FF2B5EF4-FFF2-40B4-BE49-F238E27FC236}">
                <a16:creationId xmlns:a16="http://schemas.microsoft.com/office/drawing/2014/main" id="{B212C37C-0F44-4D69-A16D-79F7B1E4EF88}"/>
              </a:ext>
            </a:extLst>
          </p:cNvPr>
          <p:cNvGraphicFramePr>
            <a:graphicFrameLocks noChangeAspect="1"/>
          </p:cNvGraphicFramePr>
          <p:nvPr/>
        </p:nvGraphicFramePr>
        <p:xfrm>
          <a:off x="1752600" y="1828800"/>
          <a:ext cx="4800600" cy="901700"/>
        </p:xfrm>
        <a:graphic>
          <a:graphicData uri="http://schemas.openxmlformats.org/presentationml/2006/ole">
            <mc:AlternateContent xmlns:mc="http://schemas.openxmlformats.org/markup-compatibility/2006">
              <mc:Choice xmlns:v="urn:schemas-microsoft-com:vml" Requires="v">
                <p:oleObj spid="_x0000_s31750" r:id="rId3" imgW="2501900" imgH="482600" progId="Equation.3">
                  <p:embed/>
                </p:oleObj>
              </mc:Choice>
              <mc:Fallback>
                <p:oleObj r:id="rId3" imgW="2501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828800"/>
                        <a:ext cx="48006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9" name="Text Box 5">
            <a:extLst>
              <a:ext uri="{FF2B5EF4-FFF2-40B4-BE49-F238E27FC236}">
                <a16:creationId xmlns:a16="http://schemas.microsoft.com/office/drawing/2014/main" id="{2ED5D449-EEE0-46E9-AE59-7C54FABB614D}"/>
              </a:ext>
            </a:extLst>
          </p:cNvPr>
          <p:cNvSpPr txBox="1">
            <a:spLocks noChangeArrowheads="1"/>
          </p:cNvSpPr>
          <p:nvPr/>
        </p:nvSpPr>
        <p:spPr bwMode="auto">
          <a:xfrm>
            <a:off x="685800" y="914400"/>
            <a:ext cx="4876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插值型求积公式为</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34B1B144-A35B-4209-A117-4AF809993C91}"/>
              </a:ext>
            </a:extLst>
          </p:cNvPr>
          <p:cNvSpPr>
            <a:spLocks noChangeArrowheads="1"/>
          </p:cNvSpPr>
          <p:nvPr/>
        </p:nvSpPr>
        <p:spPr bwMode="auto">
          <a:xfrm>
            <a:off x="228600" y="304800"/>
            <a:ext cx="8686800" cy="4572000"/>
          </a:xfrm>
          <a:prstGeom prst="rect">
            <a:avLst/>
          </a:prstGeom>
          <a:solidFill>
            <a:schemeClr val="bg1"/>
          </a:solidFill>
          <a:ln w="9525">
            <a:solidFill>
              <a:schemeClr val="bg1"/>
            </a:solidFill>
            <a:miter lim="800000"/>
            <a:headEnd/>
            <a:tailEnd/>
          </a:ln>
        </p:spPr>
        <p:txBody>
          <a:bodyPr wrap="none" anchor="ctr"/>
          <a:lstStyle/>
          <a:p>
            <a:pPr algn="ctr"/>
            <a:endParaRPr lang="zh-CN" altLang="zh-CN" sz="2800" b="1">
              <a:solidFill>
                <a:srgbClr val="0000FF"/>
              </a:solidFill>
              <a:ea typeface="黑体" panose="02010609060101010101" pitchFamily="49" charset="-122"/>
            </a:endParaRPr>
          </a:p>
        </p:txBody>
      </p:sp>
      <p:sp>
        <p:nvSpPr>
          <p:cNvPr id="32770" name="Rectangle 4">
            <a:extLst>
              <a:ext uri="{FF2B5EF4-FFF2-40B4-BE49-F238E27FC236}">
                <a16:creationId xmlns:a16="http://schemas.microsoft.com/office/drawing/2014/main" id="{6612F845-39A9-4089-9E62-E215CD56682B}"/>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1" name="Rectangle 5">
            <a:extLst>
              <a:ext uri="{FF2B5EF4-FFF2-40B4-BE49-F238E27FC236}">
                <a16:creationId xmlns:a16="http://schemas.microsoft.com/office/drawing/2014/main" id="{611B3608-C164-4581-B367-1BC53B1ED59A}"/>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2" name="Rectangle 6">
            <a:extLst>
              <a:ext uri="{FF2B5EF4-FFF2-40B4-BE49-F238E27FC236}">
                <a16:creationId xmlns:a16="http://schemas.microsoft.com/office/drawing/2014/main" id="{441D1AE3-2987-483F-8F97-31320C925BA4}"/>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3" name="Rectangle 7">
            <a:extLst>
              <a:ext uri="{FF2B5EF4-FFF2-40B4-BE49-F238E27FC236}">
                <a16:creationId xmlns:a16="http://schemas.microsoft.com/office/drawing/2014/main" id="{034F62C4-6560-49EA-9C88-094117641C33}"/>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4" name="Rectangle 8">
            <a:extLst>
              <a:ext uri="{FF2B5EF4-FFF2-40B4-BE49-F238E27FC236}">
                <a16:creationId xmlns:a16="http://schemas.microsoft.com/office/drawing/2014/main" id="{A915ECED-8628-4B84-93F5-5F703523B586}"/>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5" name="Text Box 9">
            <a:extLst>
              <a:ext uri="{FF2B5EF4-FFF2-40B4-BE49-F238E27FC236}">
                <a16:creationId xmlns:a16="http://schemas.microsoft.com/office/drawing/2014/main" id="{6A747F3E-C737-42F6-92F9-E9494DD57822}"/>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32776" name="Rectangle 10">
            <a:extLst>
              <a:ext uri="{FF2B5EF4-FFF2-40B4-BE49-F238E27FC236}">
                <a16:creationId xmlns:a16="http://schemas.microsoft.com/office/drawing/2014/main" id="{7226FC34-BE5C-4266-A84C-F13D42DB182F}"/>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7" name="Rectangle 11">
            <a:extLst>
              <a:ext uri="{FF2B5EF4-FFF2-40B4-BE49-F238E27FC236}">
                <a16:creationId xmlns:a16="http://schemas.microsoft.com/office/drawing/2014/main" id="{F57BE299-4D07-4D5D-9C69-ABBCEF129585}"/>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8" name="Rectangle 12">
            <a:extLst>
              <a:ext uri="{FF2B5EF4-FFF2-40B4-BE49-F238E27FC236}">
                <a16:creationId xmlns:a16="http://schemas.microsoft.com/office/drawing/2014/main" id="{85693042-B7F1-49D9-8820-9B789B83CC70}"/>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79" name="Rectangle 13">
            <a:extLst>
              <a:ext uri="{FF2B5EF4-FFF2-40B4-BE49-F238E27FC236}">
                <a16:creationId xmlns:a16="http://schemas.microsoft.com/office/drawing/2014/main" id="{52B54ED3-A5FA-4927-AE18-54AA2146D2A5}"/>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2780" name="Object 14">
            <a:extLst>
              <a:ext uri="{FF2B5EF4-FFF2-40B4-BE49-F238E27FC236}">
                <a16:creationId xmlns:a16="http://schemas.microsoft.com/office/drawing/2014/main" id="{082C08D1-613B-469B-852A-605AD853C9D7}"/>
              </a:ext>
            </a:extLst>
          </p:cNvPr>
          <p:cNvGraphicFramePr>
            <a:graphicFrameLocks noChangeAspect="1"/>
          </p:cNvGraphicFramePr>
          <p:nvPr/>
        </p:nvGraphicFramePr>
        <p:xfrm>
          <a:off x="1524000" y="1219200"/>
          <a:ext cx="6019800" cy="1143000"/>
        </p:xfrm>
        <a:graphic>
          <a:graphicData uri="http://schemas.openxmlformats.org/presentationml/2006/ole">
            <mc:AlternateContent xmlns:mc="http://schemas.openxmlformats.org/markup-compatibility/2006">
              <mc:Choice xmlns:v="urn:schemas-microsoft-com:vml" Requires="v">
                <p:oleObj spid="_x0000_s32785" r:id="rId3" imgW="2260600" imgH="393700" progId="Equation.3">
                  <p:embed/>
                </p:oleObj>
              </mc:Choice>
              <mc:Fallback>
                <p:oleObj r:id="rId3" imgW="2260600" imgH="3937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192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62" name="Text Box 15">
            <a:extLst>
              <a:ext uri="{FF2B5EF4-FFF2-40B4-BE49-F238E27FC236}">
                <a16:creationId xmlns:a16="http://schemas.microsoft.com/office/drawing/2014/main" id="{310A9386-FAC0-41AD-88B1-5AEABB24758F}"/>
              </a:ext>
            </a:extLst>
          </p:cNvPr>
          <p:cNvSpPr txBox="1">
            <a:spLocks noChangeArrowheads="1"/>
          </p:cNvSpPr>
          <p:nvPr/>
        </p:nvSpPr>
        <p:spPr bwMode="auto">
          <a:xfrm>
            <a:off x="609600" y="457200"/>
            <a:ext cx="25146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3200" b="1" dirty="0">
                <a:solidFill>
                  <a:schemeClr val="tx2"/>
                </a:solidFill>
                <a:ea typeface="黑体" panose="02010609060101010101" pitchFamily="49" charset="-122"/>
              </a:rPr>
              <a:t>例</a:t>
            </a:r>
            <a:r>
              <a:rPr lang="en-US" altLang="zh-CN" sz="3200" b="1" dirty="0">
                <a:solidFill>
                  <a:schemeClr val="tx2"/>
                </a:solidFill>
                <a:ea typeface="黑体" panose="02010609060101010101" pitchFamily="49" charset="-122"/>
              </a:rPr>
              <a:t>4.6  </a:t>
            </a:r>
            <a:r>
              <a:rPr lang="zh-CN" altLang="en-US" sz="3200" b="1" dirty="0">
                <a:solidFill>
                  <a:schemeClr val="tx2"/>
                </a:solidFill>
                <a:latin typeface="+mj-ea"/>
                <a:ea typeface="+mj-ea"/>
              </a:rPr>
              <a:t>求证</a:t>
            </a:r>
          </a:p>
        </p:txBody>
      </p:sp>
      <p:sp>
        <p:nvSpPr>
          <p:cNvPr id="27663" name="Text Box 16">
            <a:extLst>
              <a:ext uri="{FF2B5EF4-FFF2-40B4-BE49-F238E27FC236}">
                <a16:creationId xmlns:a16="http://schemas.microsoft.com/office/drawing/2014/main" id="{24028A15-B912-4E6C-9EF6-C7F9447BFACA}"/>
              </a:ext>
            </a:extLst>
          </p:cNvPr>
          <p:cNvSpPr txBox="1">
            <a:spLocks noChangeArrowheads="1"/>
          </p:cNvSpPr>
          <p:nvPr/>
        </p:nvSpPr>
        <p:spPr bwMode="auto">
          <a:xfrm>
            <a:off x="1447800" y="2514600"/>
            <a:ext cx="28194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3200" b="1" dirty="0">
                <a:solidFill>
                  <a:schemeClr val="tx2"/>
                </a:solidFill>
                <a:latin typeface="+mj-ea"/>
                <a:ea typeface="+mj-ea"/>
              </a:rPr>
              <a:t>不是插值型的</a:t>
            </a:r>
          </a:p>
        </p:txBody>
      </p:sp>
      <p:sp>
        <p:nvSpPr>
          <p:cNvPr id="27664" name="Text Box 17">
            <a:extLst>
              <a:ext uri="{FF2B5EF4-FFF2-40B4-BE49-F238E27FC236}">
                <a16:creationId xmlns:a16="http://schemas.microsoft.com/office/drawing/2014/main" id="{1AF69A1A-5A6C-4FA8-8B05-5D4913528096}"/>
              </a:ext>
            </a:extLst>
          </p:cNvPr>
          <p:cNvSpPr txBox="1">
            <a:spLocks noChangeArrowheads="1"/>
          </p:cNvSpPr>
          <p:nvPr/>
        </p:nvSpPr>
        <p:spPr bwMode="auto">
          <a:xfrm>
            <a:off x="304800" y="3657600"/>
            <a:ext cx="8305800" cy="23336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3200" b="1" dirty="0">
                <a:solidFill>
                  <a:schemeClr val="tx2"/>
                </a:solidFill>
                <a:ea typeface="黑体" panose="02010609060101010101" pitchFamily="49" charset="-122"/>
              </a:rPr>
              <a:t>证明</a:t>
            </a:r>
            <a:r>
              <a:rPr lang="en-US" altLang="zh-CN" sz="3200" b="1" dirty="0">
                <a:solidFill>
                  <a:schemeClr val="tx2"/>
                </a:solidFill>
                <a:ea typeface="黑体" panose="02010609060101010101" pitchFamily="49" charset="-122"/>
              </a:rPr>
              <a:t>:  </a:t>
            </a:r>
            <a:r>
              <a:rPr lang="zh-CN" altLang="en-US" sz="2800" b="1" dirty="0">
                <a:solidFill>
                  <a:schemeClr val="tx2"/>
                </a:solidFill>
                <a:latin typeface="+mn-ea"/>
                <a:ea typeface="+mn-ea"/>
              </a:rPr>
              <a:t>设 </a:t>
            </a:r>
            <a:r>
              <a:rPr lang="en-US" altLang="zh-CN" sz="2800" b="1" dirty="0">
                <a:solidFill>
                  <a:schemeClr val="tx2"/>
                </a:solidFill>
                <a:latin typeface="+mn-ea"/>
                <a:ea typeface="+mn-ea"/>
              </a:rPr>
              <a:t>x</a:t>
            </a:r>
            <a:r>
              <a:rPr lang="en-US" altLang="zh-CN" sz="2800" b="1" baseline="-25000" dirty="0">
                <a:solidFill>
                  <a:schemeClr val="tx2"/>
                </a:solidFill>
                <a:latin typeface="+mn-ea"/>
                <a:ea typeface="+mn-ea"/>
              </a:rPr>
              <a:t>0</a:t>
            </a:r>
            <a:r>
              <a:rPr lang="en-US" altLang="zh-CN" sz="2800" b="1" dirty="0">
                <a:solidFill>
                  <a:schemeClr val="tx2"/>
                </a:solidFill>
                <a:latin typeface="+mn-ea"/>
                <a:ea typeface="+mn-ea"/>
              </a:rPr>
              <a:t> = -1,  x</a:t>
            </a:r>
            <a:r>
              <a:rPr lang="en-US" altLang="zh-CN" sz="2800" b="1" baseline="-25000" dirty="0">
                <a:solidFill>
                  <a:schemeClr val="tx2"/>
                </a:solidFill>
                <a:latin typeface="+mn-ea"/>
                <a:ea typeface="+mn-ea"/>
              </a:rPr>
              <a:t>1</a:t>
            </a:r>
            <a:r>
              <a:rPr lang="en-US" altLang="zh-CN" sz="2800" b="1" dirty="0">
                <a:solidFill>
                  <a:schemeClr val="tx2"/>
                </a:solidFill>
                <a:latin typeface="+mn-ea"/>
                <a:ea typeface="+mn-ea"/>
              </a:rPr>
              <a:t> =0,   x</a:t>
            </a:r>
            <a:r>
              <a:rPr lang="en-US" altLang="zh-CN" sz="2800" b="1" baseline="-25000" dirty="0">
                <a:solidFill>
                  <a:schemeClr val="tx2"/>
                </a:solidFill>
                <a:latin typeface="+mn-ea"/>
                <a:ea typeface="+mn-ea"/>
              </a:rPr>
              <a:t>2</a:t>
            </a:r>
            <a:r>
              <a:rPr lang="en-US" altLang="zh-CN" sz="2800" b="1" dirty="0">
                <a:solidFill>
                  <a:schemeClr val="tx2"/>
                </a:solidFill>
                <a:latin typeface="+mn-ea"/>
                <a:ea typeface="+mn-ea"/>
              </a:rPr>
              <a:t> =1, </a:t>
            </a:r>
          </a:p>
          <a:p>
            <a:pPr>
              <a:lnSpc>
                <a:spcPct val="130000"/>
              </a:lnSpc>
              <a:defRPr/>
            </a:pPr>
            <a:r>
              <a:rPr lang="en-US" altLang="zh-CN" sz="2800" b="1" dirty="0">
                <a:solidFill>
                  <a:schemeClr val="tx2"/>
                </a:solidFill>
                <a:latin typeface="+mn-ea"/>
                <a:ea typeface="+mn-ea"/>
              </a:rPr>
              <a:t>         A</a:t>
            </a:r>
            <a:r>
              <a:rPr lang="en-US" altLang="zh-CN" sz="2800" b="1" baseline="-25000" dirty="0">
                <a:solidFill>
                  <a:schemeClr val="tx2"/>
                </a:solidFill>
                <a:latin typeface="+mn-ea"/>
                <a:ea typeface="+mn-ea"/>
              </a:rPr>
              <a:t>0</a:t>
            </a:r>
            <a:r>
              <a:rPr lang="en-US" altLang="zh-CN" sz="2800" b="1" dirty="0">
                <a:solidFill>
                  <a:schemeClr val="tx2"/>
                </a:solidFill>
                <a:latin typeface="+mn-ea"/>
                <a:ea typeface="+mn-ea"/>
              </a:rPr>
              <a:t> =1/2,   A</a:t>
            </a:r>
            <a:r>
              <a:rPr lang="en-US" altLang="zh-CN" sz="2800" b="1" baseline="-25000" dirty="0">
                <a:solidFill>
                  <a:schemeClr val="tx2"/>
                </a:solidFill>
                <a:latin typeface="+mn-ea"/>
                <a:ea typeface="+mn-ea"/>
              </a:rPr>
              <a:t>1</a:t>
            </a:r>
            <a:r>
              <a:rPr lang="en-US" altLang="zh-CN" sz="2800" b="1" dirty="0">
                <a:solidFill>
                  <a:schemeClr val="tx2"/>
                </a:solidFill>
                <a:latin typeface="+mn-ea"/>
                <a:ea typeface="+mn-ea"/>
              </a:rPr>
              <a:t>=1,   A</a:t>
            </a:r>
            <a:r>
              <a:rPr lang="en-US" altLang="zh-CN" sz="2800" b="1" baseline="-25000" dirty="0">
                <a:solidFill>
                  <a:schemeClr val="tx2"/>
                </a:solidFill>
                <a:latin typeface="+mn-ea"/>
                <a:ea typeface="+mn-ea"/>
              </a:rPr>
              <a:t>2</a:t>
            </a:r>
            <a:r>
              <a:rPr lang="en-US" altLang="zh-CN" sz="2800" b="1" dirty="0">
                <a:solidFill>
                  <a:schemeClr val="tx2"/>
                </a:solidFill>
                <a:latin typeface="+mn-ea"/>
                <a:ea typeface="+mn-ea"/>
              </a:rPr>
              <a:t>=1/2 </a:t>
            </a:r>
          </a:p>
          <a:p>
            <a:pPr>
              <a:lnSpc>
                <a:spcPct val="130000"/>
              </a:lnSpc>
              <a:defRPr/>
            </a:pPr>
            <a:r>
              <a:rPr lang="en-US" altLang="zh-CN" sz="2800" b="1" dirty="0">
                <a:solidFill>
                  <a:schemeClr val="tx2"/>
                </a:solidFill>
                <a:latin typeface="+mn-ea"/>
                <a:ea typeface="+mn-ea"/>
              </a:rPr>
              <a:t>       </a:t>
            </a:r>
            <a:r>
              <a:rPr lang="zh-CN" altLang="en-US" sz="2800" b="1" dirty="0">
                <a:solidFill>
                  <a:schemeClr val="tx2"/>
                </a:solidFill>
                <a:latin typeface="+mn-ea"/>
                <a:ea typeface="+mn-ea"/>
              </a:rPr>
              <a:t>则以这三点为插值节点的 </a:t>
            </a:r>
            <a:r>
              <a:rPr lang="en-US" altLang="zh-CN" sz="2800" dirty="0">
                <a:solidFill>
                  <a:schemeClr val="tx2"/>
                </a:solidFill>
                <a:latin typeface="+mn-lt"/>
                <a:ea typeface="+mn-ea"/>
              </a:rPr>
              <a:t>Lagrange</a:t>
            </a:r>
            <a:r>
              <a:rPr lang="en-US" altLang="zh-CN" sz="2800" b="1" dirty="0">
                <a:solidFill>
                  <a:schemeClr val="tx2"/>
                </a:solidFill>
                <a:latin typeface="+mn-ea"/>
                <a:ea typeface="+mn-ea"/>
              </a:rPr>
              <a:t> </a:t>
            </a:r>
            <a:r>
              <a:rPr lang="zh-CN" altLang="en-US" sz="2800" b="1" dirty="0">
                <a:solidFill>
                  <a:schemeClr val="tx2"/>
                </a:solidFill>
                <a:latin typeface="+mn-ea"/>
                <a:ea typeface="+mn-ea"/>
              </a:rPr>
              <a:t>插值</a:t>
            </a:r>
          </a:p>
          <a:p>
            <a:pPr>
              <a:lnSpc>
                <a:spcPct val="130000"/>
              </a:lnSpc>
              <a:defRPr/>
            </a:pPr>
            <a:r>
              <a:rPr lang="zh-CN" altLang="en-US" sz="2800" b="1" dirty="0">
                <a:solidFill>
                  <a:schemeClr val="tx2"/>
                </a:solidFill>
                <a:latin typeface="+mn-ea"/>
                <a:ea typeface="+mn-ea"/>
              </a:rPr>
              <a:t>       基函数为</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430F425-2543-4A7A-A32F-CEC0DCCD7C27}"/>
              </a:ext>
            </a:extLst>
          </p:cNvPr>
          <p:cNvSpPr>
            <a:spLocks noChangeArrowheads="1"/>
          </p:cNvSpPr>
          <p:nvPr/>
        </p:nvSpPr>
        <p:spPr bwMode="auto">
          <a:xfrm>
            <a:off x="0" y="0"/>
            <a:ext cx="9144000" cy="5334000"/>
          </a:xfrm>
          <a:prstGeom prst="rect">
            <a:avLst/>
          </a:prstGeom>
          <a:solidFill>
            <a:schemeClr val="bg1"/>
          </a:solidFill>
          <a:ln w="9525">
            <a:solidFill>
              <a:schemeClr val="bg1"/>
            </a:solidFill>
            <a:miter lim="800000"/>
            <a:headEnd/>
            <a:tailEnd/>
          </a:ln>
        </p:spPr>
        <p:txBody>
          <a:bodyPr wrap="none" anchor="ctr"/>
          <a:lstStyle/>
          <a:p>
            <a:pPr algn="ctr"/>
            <a:endParaRPr lang="zh-CN" altLang="zh-CN" sz="2800" b="1">
              <a:solidFill>
                <a:srgbClr val="0000FF"/>
              </a:solidFill>
              <a:ea typeface="黑体" panose="02010609060101010101" pitchFamily="49" charset="-122"/>
            </a:endParaRPr>
          </a:p>
        </p:txBody>
      </p:sp>
      <p:sp>
        <p:nvSpPr>
          <p:cNvPr id="33794" name="Rectangle 3">
            <a:extLst>
              <a:ext uri="{FF2B5EF4-FFF2-40B4-BE49-F238E27FC236}">
                <a16:creationId xmlns:a16="http://schemas.microsoft.com/office/drawing/2014/main" id="{60C3A89F-290E-47A2-B458-3216ECC46648}"/>
              </a:ext>
            </a:extLst>
          </p:cNvPr>
          <p:cNvSpPr>
            <a:spLocks noChangeArrowheads="1"/>
          </p:cNvSpPr>
          <p:nvPr/>
        </p:nvSpPr>
        <p:spPr bwMode="auto">
          <a:xfrm>
            <a:off x="0" y="5257800"/>
            <a:ext cx="9144000" cy="1600200"/>
          </a:xfrm>
          <a:prstGeom prst="rect">
            <a:avLst/>
          </a:prstGeom>
          <a:solidFill>
            <a:schemeClr val="bg1"/>
          </a:solidFill>
          <a:ln w="9525">
            <a:solidFill>
              <a:schemeClr val="bg1"/>
            </a:solidFill>
            <a:miter lim="800000"/>
            <a:headEnd/>
            <a:tailEnd/>
          </a:ln>
        </p:spPr>
        <p:txBody>
          <a:bodyPr wrap="none" anchor="ctr"/>
          <a:lstStyle/>
          <a:p>
            <a:pPr algn="ctr"/>
            <a:endParaRPr lang="zh-CN" altLang="zh-CN" sz="2800" b="1">
              <a:solidFill>
                <a:schemeClr val="tx2"/>
              </a:solidFill>
              <a:ea typeface="黑体" panose="02010609060101010101" pitchFamily="49" charset="-122"/>
            </a:endParaRPr>
          </a:p>
        </p:txBody>
      </p:sp>
      <p:sp>
        <p:nvSpPr>
          <p:cNvPr id="33795" name="Rectangle 4">
            <a:extLst>
              <a:ext uri="{FF2B5EF4-FFF2-40B4-BE49-F238E27FC236}">
                <a16:creationId xmlns:a16="http://schemas.microsoft.com/office/drawing/2014/main" id="{EE011A8C-A03A-42E9-83CD-88B2B2DE7624}"/>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6" name="Rectangle 5">
            <a:extLst>
              <a:ext uri="{FF2B5EF4-FFF2-40B4-BE49-F238E27FC236}">
                <a16:creationId xmlns:a16="http://schemas.microsoft.com/office/drawing/2014/main" id="{E666E42A-C8EA-435C-A97B-4B06DF2E3CAA}"/>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7" name="Rectangle 6">
            <a:extLst>
              <a:ext uri="{FF2B5EF4-FFF2-40B4-BE49-F238E27FC236}">
                <a16:creationId xmlns:a16="http://schemas.microsoft.com/office/drawing/2014/main" id="{5C0916C3-67F4-4FF8-8F18-3B29CF591863}"/>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8" name="Rectangle 7">
            <a:extLst>
              <a:ext uri="{FF2B5EF4-FFF2-40B4-BE49-F238E27FC236}">
                <a16:creationId xmlns:a16="http://schemas.microsoft.com/office/drawing/2014/main" id="{A407480F-C618-489C-B006-34AD99C0E465}"/>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799" name="Rectangle 8">
            <a:extLst>
              <a:ext uri="{FF2B5EF4-FFF2-40B4-BE49-F238E27FC236}">
                <a16:creationId xmlns:a16="http://schemas.microsoft.com/office/drawing/2014/main" id="{43396BA1-7DD3-44F2-AE3D-EEBE13A451DA}"/>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00" name="Text Box 9">
            <a:extLst>
              <a:ext uri="{FF2B5EF4-FFF2-40B4-BE49-F238E27FC236}">
                <a16:creationId xmlns:a16="http://schemas.microsoft.com/office/drawing/2014/main" id="{4254225C-0E94-4883-9231-762B608347F5}"/>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33801" name="Rectangle 10">
            <a:extLst>
              <a:ext uri="{FF2B5EF4-FFF2-40B4-BE49-F238E27FC236}">
                <a16:creationId xmlns:a16="http://schemas.microsoft.com/office/drawing/2014/main" id="{DF5B7509-FAF2-4910-92F4-696A03FD72D0}"/>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02" name="Rectangle 11">
            <a:extLst>
              <a:ext uri="{FF2B5EF4-FFF2-40B4-BE49-F238E27FC236}">
                <a16:creationId xmlns:a16="http://schemas.microsoft.com/office/drawing/2014/main" id="{D026C0B4-3A00-417E-BFCD-6064A0EF1A2D}"/>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03" name="Rectangle 12">
            <a:extLst>
              <a:ext uri="{FF2B5EF4-FFF2-40B4-BE49-F238E27FC236}">
                <a16:creationId xmlns:a16="http://schemas.microsoft.com/office/drawing/2014/main" id="{C6909381-C98B-4509-B06E-88DFD0DF2BF5}"/>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3804" name="Rectangle 13">
            <a:extLst>
              <a:ext uri="{FF2B5EF4-FFF2-40B4-BE49-F238E27FC236}">
                <a16:creationId xmlns:a16="http://schemas.microsoft.com/office/drawing/2014/main" id="{A40BFB3E-5925-4BA7-87D1-49290416FCEB}"/>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3805" name="Object 18">
            <a:extLst>
              <a:ext uri="{FF2B5EF4-FFF2-40B4-BE49-F238E27FC236}">
                <a16:creationId xmlns:a16="http://schemas.microsoft.com/office/drawing/2014/main" id="{48E84F4C-18B4-4D6D-8C90-D46444C6F18B}"/>
              </a:ext>
            </a:extLst>
          </p:cNvPr>
          <p:cNvGraphicFramePr>
            <a:graphicFrameLocks noChangeAspect="1"/>
          </p:cNvGraphicFramePr>
          <p:nvPr/>
        </p:nvGraphicFramePr>
        <p:xfrm>
          <a:off x="457200" y="533400"/>
          <a:ext cx="8077200" cy="5749925"/>
        </p:xfrm>
        <a:graphic>
          <a:graphicData uri="http://schemas.openxmlformats.org/presentationml/2006/ole">
            <mc:AlternateContent xmlns:mc="http://schemas.openxmlformats.org/markup-compatibility/2006">
              <mc:Choice xmlns:v="urn:schemas-microsoft-com:vml" Requires="v">
                <p:oleObj spid="_x0000_s33807" r:id="rId3" imgW="3048000" imgH="2565400" progId="Equation.DSMT4">
                  <p:embed/>
                </p:oleObj>
              </mc:Choice>
              <mc:Fallback>
                <p:oleObj r:id="rId3" imgW="3048000" imgH="25654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0772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a:extLst>
              <a:ext uri="{FF2B5EF4-FFF2-40B4-BE49-F238E27FC236}">
                <a16:creationId xmlns:a16="http://schemas.microsoft.com/office/drawing/2014/main" id="{D9B00D3C-F482-4B19-B9D2-E62EE8246FE2}"/>
              </a:ext>
            </a:extLst>
          </p:cNvPr>
          <p:cNvSpPr>
            <a:spLocks noChangeArrowheads="1"/>
          </p:cNvSpPr>
          <p:nvPr/>
        </p:nvSpPr>
        <p:spPr bwMode="auto">
          <a:xfrm>
            <a:off x="0" y="5257800"/>
            <a:ext cx="9144000" cy="1600200"/>
          </a:xfrm>
          <a:prstGeom prst="rect">
            <a:avLst/>
          </a:prstGeom>
          <a:solidFill>
            <a:schemeClr val="bg1"/>
          </a:solidFill>
          <a:ln w="9525">
            <a:solidFill>
              <a:schemeClr val="bg1"/>
            </a:solidFill>
            <a:miter lim="800000"/>
            <a:headEnd/>
            <a:tailEnd/>
          </a:ln>
        </p:spPr>
        <p:txBody>
          <a:bodyPr wrap="none" anchor="ctr"/>
          <a:lstStyle/>
          <a:p>
            <a:pPr algn="ctr"/>
            <a:endParaRPr lang="zh-CN" altLang="zh-CN" sz="2800" b="1">
              <a:solidFill>
                <a:schemeClr val="tx2"/>
              </a:solidFill>
              <a:ea typeface="黑体" panose="02010609060101010101" pitchFamily="49" charset="-122"/>
            </a:endParaRPr>
          </a:p>
        </p:txBody>
      </p:sp>
      <p:sp>
        <p:nvSpPr>
          <p:cNvPr id="34818" name="Rectangle 4">
            <a:extLst>
              <a:ext uri="{FF2B5EF4-FFF2-40B4-BE49-F238E27FC236}">
                <a16:creationId xmlns:a16="http://schemas.microsoft.com/office/drawing/2014/main" id="{D5AEEC71-2566-40C9-B5F5-AE5FF994D823}"/>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19" name="Rectangle 5">
            <a:extLst>
              <a:ext uri="{FF2B5EF4-FFF2-40B4-BE49-F238E27FC236}">
                <a16:creationId xmlns:a16="http://schemas.microsoft.com/office/drawing/2014/main" id="{406CAF4E-A5FD-445C-ABD5-A2756587073B}"/>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0" name="Rectangle 6">
            <a:extLst>
              <a:ext uri="{FF2B5EF4-FFF2-40B4-BE49-F238E27FC236}">
                <a16:creationId xmlns:a16="http://schemas.microsoft.com/office/drawing/2014/main" id="{0550F2F4-7497-4524-A85F-D3A1A30842BB}"/>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1" name="Rectangle 7">
            <a:extLst>
              <a:ext uri="{FF2B5EF4-FFF2-40B4-BE49-F238E27FC236}">
                <a16:creationId xmlns:a16="http://schemas.microsoft.com/office/drawing/2014/main" id="{8BF42BBF-7E3F-482C-B4FA-C3136FB113A4}"/>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2" name="Rectangle 8">
            <a:extLst>
              <a:ext uri="{FF2B5EF4-FFF2-40B4-BE49-F238E27FC236}">
                <a16:creationId xmlns:a16="http://schemas.microsoft.com/office/drawing/2014/main" id="{5D538EBB-1324-473F-8C3C-835DB8B96A10}"/>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3" name="Text Box 9">
            <a:extLst>
              <a:ext uri="{FF2B5EF4-FFF2-40B4-BE49-F238E27FC236}">
                <a16:creationId xmlns:a16="http://schemas.microsoft.com/office/drawing/2014/main" id="{F3832352-D7FB-4D74-AE1D-1824A5424770}"/>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34824" name="Rectangle 10">
            <a:extLst>
              <a:ext uri="{FF2B5EF4-FFF2-40B4-BE49-F238E27FC236}">
                <a16:creationId xmlns:a16="http://schemas.microsoft.com/office/drawing/2014/main" id="{C96B60DD-59AD-498A-BF93-66D476612FD4}"/>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5" name="Rectangle 11">
            <a:extLst>
              <a:ext uri="{FF2B5EF4-FFF2-40B4-BE49-F238E27FC236}">
                <a16:creationId xmlns:a16="http://schemas.microsoft.com/office/drawing/2014/main" id="{3FFA5306-3F1E-462E-A79D-BD23AA837CF4}"/>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6" name="Rectangle 12">
            <a:extLst>
              <a:ext uri="{FF2B5EF4-FFF2-40B4-BE49-F238E27FC236}">
                <a16:creationId xmlns:a16="http://schemas.microsoft.com/office/drawing/2014/main" id="{7D42C292-1A62-4845-936F-7ED44B096866}"/>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4827" name="Rectangle 13">
            <a:extLst>
              <a:ext uri="{FF2B5EF4-FFF2-40B4-BE49-F238E27FC236}">
                <a16:creationId xmlns:a16="http://schemas.microsoft.com/office/drawing/2014/main" id="{C3741BEA-B6FF-452C-9795-26C31056E2C2}"/>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4828" name="Object 14">
            <a:extLst>
              <a:ext uri="{FF2B5EF4-FFF2-40B4-BE49-F238E27FC236}">
                <a16:creationId xmlns:a16="http://schemas.microsoft.com/office/drawing/2014/main" id="{27B1093B-F108-45E2-B53A-14F5C551F582}"/>
              </a:ext>
            </a:extLst>
          </p:cNvPr>
          <p:cNvGraphicFramePr>
            <a:graphicFrameLocks noChangeAspect="1"/>
          </p:cNvGraphicFramePr>
          <p:nvPr/>
        </p:nvGraphicFramePr>
        <p:xfrm>
          <a:off x="457200" y="533400"/>
          <a:ext cx="8229600" cy="6030913"/>
        </p:xfrm>
        <a:graphic>
          <a:graphicData uri="http://schemas.openxmlformats.org/presentationml/2006/ole">
            <mc:AlternateContent xmlns:mc="http://schemas.openxmlformats.org/markup-compatibility/2006">
              <mc:Choice xmlns:v="urn:schemas-microsoft-com:vml" Requires="v">
                <p:oleObj spid="_x0000_s34830" r:id="rId3" imgW="2552700" imgH="2311400" progId="Equation.DSMT4">
                  <p:embed/>
                </p:oleObj>
              </mc:Choice>
              <mc:Fallback>
                <p:oleObj r:id="rId3" imgW="2552700" imgH="23114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
                        <a:ext cx="8229600"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941E28C4-68F5-40DE-A0E3-6886DD6F7BA3}"/>
              </a:ext>
            </a:extLst>
          </p:cNvPr>
          <p:cNvSpPr txBox="1">
            <a:spLocks noChangeArrowheads="1"/>
          </p:cNvSpPr>
          <p:nvPr/>
        </p:nvSpPr>
        <p:spPr bwMode="auto">
          <a:xfrm>
            <a:off x="304800" y="228600"/>
            <a:ext cx="82296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en-US" altLang="zh-CN" sz="2800">
                <a:solidFill>
                  <a:srgbClr val="000000"/>
                </a:solidFill>
              </a:rPr>
              <a:t> </a:t>
            </a:r>
            <a:r>
              <a:rPr lang="en-US" altLang="zh-CN" sz="2800" b="1">
                <a:solidFill>
                  <a:srgbClr val="000000"/>
                </a:solidFill>
                <a:ea typeface="黑体" panose="02010609060101010101" pitchFamily="49" charset="-122"/>
              </a:rPr>
              <a:t>(1) </a:t>
            </a:r>
            <a:r>
              <a:rPr lang="zh-CN" altLang="en-US" sz="2800" b="1">
                <a:solidFill>
                  <a:srgbClr val="000000"/>
                </a:solidFill>
                <a:latin typeface="宋体" panose="02010600030101010101" pitchFamily="2" charset="-122"/>
              </a:rPr>
              <a:t>被积函数</a:t>
            </a: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并不一定能够找到用初等函数的</a:t>
            </a:r>
          </a:p>
          <a:p>
            <a:pPr>
              <a:lnSpc>
                <a:spcPct val="125000"/>
              </a:lnSpc>
            </a:pPr>
            <a:r>
              <a:rPr lang="zh-CN" altLang="en-US" sz="2800" b="1">
                <a:solidFill>
                  <a:srgbClr val="000000"/>
                </a:solidFill>
                <a:latin typeface="宋体" panose="02010600030101010101" pitchFamily="2" charset="-122"/>
              </a:rPr>
              <a:t>          有限形式表示的原函数     ，例如：</a:t>
            </a:r>
          </a:p>
          <a:p>
            <a:pPr>
              <a:lnSpc>
                <a:spcPct val="125000"/>
              </a:lnSpc>
            </a:pPr>
            <a:endParaRPr lang="zh-CN" altLang="en-US" sz="2800" b="1">
              <a:solidFill>
                <a:srgbClr val="000000"/>
              </a:solidFill>
              <a:ea typeface="黑体" panose="02010609060101010101" pitchFamily="49" charset="-122"/>
            </a:endParaRPr>
          </a:p>
          <a:p>
            <a:pPr>
              <a:lnSpc>
                <a:spcPct val="125000"/>
              </a:lnSpc>
            </a:pPr>
            <a:endParaRPr lang="zh-CN" altLang="en-US" sz="2800" b="1">
              <a:solidFill>
                <a:srgbClr val="000000"/>
              </a:solidFill>
              <a:ea typeface="黑体" panose="02010609060101010101" pitchFamily="49" charset="-122"/>
            </a:endParaRPr>
          </a:p>
          <a:p>
            <a:pPr>
              <a:lnSpc>
                <a:spcPct val="125000"/>
              </a:lnSpc>
            </a:pPr>
            <a:r>
              <a:rPr lang="zh-CN" altLang="en-US" sz="2800" b="1">
                <a:solidFill>
                  <a:srgbClr val="000000"/>
                </a:solidFill>
                <a:ea typeface="黑体" panose="02010609060101010101" pitchFamily="49" charset="-122"/>
              </a:rPr>
              <a:t>         </a:t>
            </a:r>
            <a:r>
              <a:rPr lang="en-US" altLang="zh-CN" sz="2800" b="1">
                <a:solidFill>
                  <a:srgbClr val="000000"/>
                </a:solidFill>
                <a:ea typeface="黑体" panose="02010609060101010101" pitchFamily="49" charset="-122"/>
              </a:rPr>
              <a:t>Newton-Leibnitz </a:t>
            </a:r>
            <a:r>
              <a:rPr lang="zh-CN" altLang="en-US" sz="2800" b="1">
                <a:solidFill>
                  <a:srgbClr val="000000"/>
                </a:solidFill>
                <a:latin typeface="宋体" panose="02010600030101010101" pitchFamily="2" charset="-122"/>
              </a:rPr>
              <a:t>公式就无能为力了</a:t>
            </a:r>
            <a:endParaRPr lang="en-US" altLang="zh-CN" sz="2800" b="1">
              <a:solidFill>
                <a:srgbClr val="000000"/>
              </a:solidFill>
              <a:latin typeface="宋体" panose="02010600030101010101" pitchFamily="2" charset="-122"/>
            </a:endParaRPr>
          </a:p>
          <a:p>
            <a:pPr>
              <a:lnSpc>
                <a:spcPct val="125000"/>
              </a:lnSpc>
            </a:pPr>
            <a:endParaRPr lang="zh-CN" altLang="en-US" sz="2800" b="1">
              <a:solidFill>
                <a:srgbClr val="000000"/>
              </a:solidFill>
              <a:latin typeface="宋体" panose="02010600030101010101" pitchFamily="2" charset="-122"/>
            </a:endParaRPr>
          </a:p>
        </p:txBody>
      </p:sp>
      <p:graphicFrame>
        <p:nvGraphicFramePr>
          <p:cNvPr id="5122" name="Object 3">
            <a:extLst>
              <a:ext uri="{FF2B5EF4-FFF2-40B4-BE49-F238E27FC236}">
                <a16:creationId xmlns:a16="http://schemas.microsoft.com/office/drawing/2014/main" id="{C7106B3D-F0E3-4D68-9367-4F71FFC51214}"/>
              </a:ext>
            </a:extLst>
          </p:cNvPr>
          <p:cNvGraphicFramePr>
            <a:graphicFrameLocks noChangeAspect="1"/>
          </p:cNvGraphicFramePr>
          <p:nvPr/>
        </p:nvGraphicFramePr>
        <p:xfrm>
          <a:off x="1292225" y="1447800"/>
          <a:ext cx="4883150" cy="990600"/>
        </p:xfrm>
        <a:graphic>
          <a:graphicData uri="http://schemas.openxmlformats.org/presentationml/2006/ole">
            <mc:AlternateContent xmlns:mc="http://schemas.openxmlformats.org/markup-compatibility/2006">
              <mc:Choice xmlns:v="urn:schemas-microsoft-com:vml" Requires="v">
                <p:oleObj spid="_x0000_s5139" r:id="rId3" imgW="1548728" imgH="393529" progId="Equation.DSMT4">
                  <p:embed/>
                </p:oleObj>
              </mc:Choice>
              <mc:Fallback>
                <p:oleObj r:id="rId3" imgW="1548728" imgH="393529"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5" y="1447800"/>
                        <a:ext cx="4883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3" name="Text Box 5">
            <a:extLst>
              <a:ext uri="{FF2B5EF4-FFF2-40B4-BE49-F238E27FC236}">
                <a16:creationId xmlns:a16="http://schemas.microsoft.com/office/drawing/2014/main" id="{D1689FE9-F33E-4636-BA16-2F1164108D8F}"/>
              </a:ext>
            </a:extLst>
          </p:cNvPr>
          <p:cNvSpPr txBox="1">
            <a:spLocks noChangeArrowheads="1"/>
          </p:cNvSpPr>
          <p:nvPr/>
        </p:nvSpPr>
        <p:spPr bwMode="auto">
          <a:xfrm>
            <a:off x="304800" y="2928938"/>
            <a:ext cx="784860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en-US" altLang="zh-CN" sz="2800" b="1">
                <a:solidFill>
                  <a:srgbClr val="000000"/>
                </a:solidFill>
                <a:ea typeface="黑体" panose="02010609060101010101" pitchFamily="49" charset="-122"/>
              </a:rPr>
              <a:t>(2) </a:t>
            </a:r>
            <a:r>
              <a:rPr lang="zh-CN" altLang="en-US" sz="2800" b="1">
                <a:solidFill>
                  <a:srgbClr val="000000"/>
                </a:solidFill>
                <a:latin typeface="宋体" panose="02010600030101010101" pitchFamily="2" charset="-122"/>
              </a:rPr>
              <a:t>还有被积函数</a:t>
            </a: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并不复杂，例如函数</a:t>
            </a:r>
          </a:p>
          <a:p>
            <a:pPr>
              <a:lnSpc>
                <a:spcPct val="200000"/>
              </a:lnSpc>
            </a:pPr>
            <a:r>
              <a:rPr lang="zh-CN" altLang="en-US" sz="2800" b="1">
                <a:solidFill>
                  <a:srgbClr val="000000"/>
                </a:solidFill>
                <a:ea typeface="黑体" panose="02010609060101010101" pitchFamily="49" charset="-122"/>
              </a:rPr>
              <a:t>      </a:t>
            </a:r>
          </a:p>
          <a:p>
            <a:pPr>
              <a:lnSpc>
                <a:spcPct val="130000"/>
              </a:lnSpc>
            </a:pPr>
            <a:r>
              <a:rPr lang="zh-CN" altLang="en-US" sz="2800" b="1">
                <a:solidFill>
                  <a:srgbClr val="000000"/>
                </a:solidFill>
                <a:ea typeface="黑体" panose="02010609060101010101" pitchFamily="49" charset="-122"/>
              </a:rPr>
              <a:t> </a:t>
            </a:r>
          </a:p>
        </p:txBody>
      </p:sp>
      <p:sp>
        <p:nvSpPr>
          <p:cNvPr id="5124" name="Rectangle 7">
            <a:extLst>
              <a:ext uri="{FF2B5EF4-FFF2-40B4-BE49-F238E27FC236}">
                <a16:creationId xmlns:a16="http://schemas.microsoft.com/office/drawing/2014/main" id="{0F37DDC2-8098-4D2D-B087-E0F1CC1973F3}"/>
              </a:ext>
            </a:extLst>
          </p:cNvPr>
          <p:cNvSpPr>
            <a:spLocks noChangeArrowheads="1"/>
          </p:cNvSpPr>
          <p:nvPr/>
        </p:nvSpPr>
        <p:spPr bwMode="auto">
          <a:xfrm>
            <a:off x="3635375"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solidFill>
                <a:srgbClr val="000000"/>
              </a:solidFill>
            </a:endParaRPr>
          </a:p>
        </p:txBody>
      </p:sp>
      <p:graphicFrame>
        <p:nvGraphicFramePr>
          <p:cNvPr id="5125" name="Object 6">
            <a:extLst>
              <a:ext uri="{FF2B5EF4-FFF2-40B4-BE49-F238E27FC236}">
                <a16:creationId xmlns:a16="http://schemas.microsoft.com/office/drawing/2014/main" id="{D16E18E7-D575-4C5B-99C8-BC26BEB63275}"/>
              </a:ext>
            </a:extLst>
          </p:cNvPr>
          <p:cNvGraphicFramePr>
            <a:graphicFrameLocks noChangeAspect="1"/>
          </p:cNvGraphicFramePr>
          <p:nvPr/>
        </p:nvGraphicFramePr>
        <p:xfrm>
          <a:off x="2468563" y="3914775"/>
          <a:ext cx="2209800" cy="569913"/>
        </p:xfrm>
        <a:graphic>
          <a:graphicData uri="http://schemas.openxmlformats.org/presentationml/2006/ole">
            <mc:AlternateContent xmlns:mc="http://schemas.openxmlformats.org/markup-compatibility/2006">
              <mc:Choice xmlns:v="urn:schemas-microsoft-com:vml" Requires="v">
                <p:oleObj spid="_x0000_s5140" r:id="rId5" imgW="1218671" imgH="266584" progId="Equation.3">
                  <p:embed/>
                </p:oleObj>
              </mc:Choice>
              <mc:Fallback>
                <p:oleObj r:id="rId5" imgW="1218671" imgH="26658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8563" y="3914775"/>
                        <a:ext cx="22098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6" name="Text Box 9">
            <a:extLst>
              <a:ext uri="{FF2B5EF4-FFF2-40B4-BE49-F238E27FC236}">
                <a16:creationId xmlns:a16="http://schemas.microsoft.com/office/drawing/2014/main" id="{66A4C71F-F44F-425A-BBCF-B1A2551578E6}"/>
              </a:ext>
            </a:extLst>
          </p:cNvPr>
          <p:cNvSpPr txBox="1">
            <a:spLocks noChangeArrowheads="1"/>
          </p:cNvSpPr>
          <p:nvPr/>
        </p:nvSpPr>
        <p:spPr bwMode="auto">
          <a:xfrm>
            <a:off x="227013" y="3409950"/>
            <a:ext cx="8612187"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endParaRPr lang="en-US" altLang="zh-CN" sz="2800" b="1">
              <a:solidFill>
                <a:srgbClr val="000000"/>
              </a:solidFill>
              <a:ea typeface="黑体" panose="02010609060101010101" pitchFamily="49" charset="-122"/>
            </a:endParaRPr>
          </a:p>
          <a:p>
            <a:pPr>
              <a:lnSpc>
                <a:spcPct val="200000"/>
              </a:lnSpc>
            </a:pPr>
            <a:r>
              <a:rPr lang="zh-CN" altLang="en-US" sz="2800" b="1">
                <a:solidFill>
                  <a:srgbClr val="000000"/>
                </a:solidFill>
                <a:latin typeface="宋体" panose="02010600030101010101" pitchFamily="2" charset="-122"/>
              </a:rPr>
              <a:t>但积分后其表达式却很复杂</a:t>
            </a: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积分后其原函数</a:t>
            </a: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为： </a:t>
            </a:r>
          </a:p>
        </p:txBody>
      </p:sp>
      <p:graphicFrame>
        <p:nvGraphicFramePr>
          <p:cNvPr id="5127" name="Object 10">
            <a:extLst>
              <a:ext uri="{FF2B5EF4-FFF2-40B4-BE49-F238E27FC236}">
                <a16:creationId xmlns:a16="http://schemas.microsoft.com/office/drawing/2014/main" id="{D2485308-7024-44AE-A515-3AAD1D74410F}"/>
              </a:ext>
            </a:extLst>
          </p:cNvPr>
          <p:cNvGraphicFramePr>
            <a:graphicFrameLocks noChangeAspect="1"/>
          </p:cNvGraphicFramePr>
          <p:nvPr/>
        </p:nvGraphicFramePr>
        <p:xfrm>
          <a:off x="349250" y="5272088"/>
          <a:ext cx="7889875" cy="923925"/>
        </p:xfrm>
        <a:graphic>
          <a:graphicData uri="http://schemas.openxmlformats.org/presentationml/2006/ole">
            <mc:AlternateContent xmlns:mc="http://schemas.openxmlformats.org/markup-compatibility/2006">
              <mc:Choice xmlns:v="urn:schemas-microsoft-com:vml" Requires="v">
                <p:oleObj spid="_x0000_s5141" r:id="rId7" imgW="4394200" imgH="419100" progId="Equation.DSMT4">
                  <p:embed/>
                </p:oleObj>
              </mc:Choice>
              <mc:Fallback>
                <p:oleObj r:id="rId7" imgW="4394200" imgH="4191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 y="5272088"/>
                        <a:ext cx="7889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8" name="对象 1">
            <a:extLst>
              <a:ext uri="{FF2B5EF4-FFF2-40B4-BE49-F238E27FC236}">
                <a16:creationId xmlns:a16="http://schemas.microsoft.com/office/drawing/2014/main" id="{A9448453-8A7F-45F6-B3D8-D6DFFDA42908}"/>
              </a:ext>
            </a:extLst>
          </p:cNvPr>
          <p:cNvGraphicFramePr>
            <a:graphicFrameLocks noChangeAspect="1"/>
          </p:cNvGraphicFramePr>
          <p:nvPr/>
        </p:nvGraphicFramePr>
        <p:xfrm>
          <a:off x="2484438" y="280988"/>
          <a:ext cx="819150" cy="485775"/>
        </p:xfrm>
        <a:graphic>
          <a:graphicData uri="http://schemas.openxmlformats.org/presentationml/2006/ole">
            <mc:AlternateContent xmlns:mc="http://schemas.openxmlformats.org/markup-compatibility/2006">
              <mc:Choice xmlns:v="urn:schemas-microsoft-com:vml" Requires="v">
                <p:oleObj spid="_x0000_s5142" r:id="rId9" imgW="342751" imgH="203112" progId="Equation.DSMT4">
                  <p:embed/>
                </p:oleObj>
              </mc:Choice>
              <mc:Fallback>
                <p:oleObj r:id="rId9" imgW="342751" imgH="203112"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280988"/>
                        <a:ext cx="8191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9" name="对象 9">
            <a:extLst>
              <a:ext uri="{FF2B5EF4-FFF2-40B4-BE49-F238E27FC236}">
                <a16:creationId xmlns:a16="http://schemas.microsoft.com/office/drawing/2014/main" id="{64C9BEDA-54F1-4971-BCF5-40045F774CDF}"/>
              </a:ext>
            </a:extLst>
          </p:cNvPr>
          <p:cNvGraphicFramePr>
            <a:graphicFrameLocks noChangeAspect="1"/>
          </p:cNvGraphicFramePr>
          <p:nvPr/>
        </p:nvGraphicFramePr>
        <p:xfrm>
          <a:off x="5795963" y="839788"/>
          <a:ext cx="820737" cy="487362"/>
        </p:xfrm>
        <a:graphic>
          <a:graphicData uri="http://schemas.openxmlformats.org/presentationml/2006/ole">
            <mc:AlternateContent xmlns:mc="http://schemas.openxmlformats.org/markup-compatibility/2006">
              <mc:Choice xmlns:v="urn:schemas-microsoft-com:vml" Requires="v">
                <p:oleObj spid="_x0000_s5143" r:id="rId11" imgW="342751" imgH="203112" progId="Equation.DSMT4">
                  <p:embed/>
                </p:oleObj>
              </mc:Choice>
              <mc:Fallback>
                <p:oleObj r:id="rId11" imgW="342751" imgH="203112"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5963" y="839788"/>
                        <a:ext cx="8207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30" name="对象 10">
            <a:extLst>
              <a:ext uri="{FF2B5EF4-FFF2-40B4-BE49-F238E27FC236}">
                <a16:creationId xmlns:a16="http://schemas.microsoft.com/office/drawing/2014/main" id="{C3B1EB32-E4E2-4D83-BB86-C7422CA65C89}"/>
              </a:ext>
            </a:extLst>
          </p:cNvPr>
          <p:cNvGraphicFramePr>
            <a:graphicFrameLocks noChangeAspect="1"/>
          </p:cNvGraphicFramePr>
          <p:nvPr/>
        </p:nvGraphicFramePr>
        <p:xfrm>
          <a:off x="3055938" y="3228975"/>
          <a:ext cx="822325" cy="485775"/>
        </p:xfrm>
        <a:graphic>
          <a:graphicData uri="http://schemas.openxmlformats.org/presentationml/2006/ole">
            <mc:AlternateContent xmlns:mc="http://schemas.openxmlformats.org/markup-compatibility/2006">
              <mc:Choice xmlns:v="urn:schemas-microsoft-com:vml" Requires="v">
                <p:oleObj spid="_x0000_s5144" r:id="rId13" imgW="342751" imgH="203112" progId="Equation.DSMT4">
                  <p:embed/>
                </p:oleObj>
              </mc:Choice>
              <mc:Fallback>
                <p:oleObj r:id="rId13" imgW="342751" imgH="203112"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5938" y="3228975"/>
                        <a:ext cx="8223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31" name="对象 1">
            <a:extLst>
              <a:ext uri="{FF2B5EF4-FFF2-40B4-BE49-F238E27FC236}">
                <a16:creationId xmlns:a16="http://schemas.microsoft.com/office/drawing/2014/main" id="{A0FF54DC-4867-4BCD-85BA-4421DA0E53C0}"/>
              </a:ext>
            </a:extLst>
          </p:cNvPr>
          <p:cNvGraphicFramePr>
            <a:graphicFrameLocks noChangeAspect="1"/>
          </p:cNvGraphicFramePr>
          <p:nvPr/>
        </p:nvGraphicFramePr>
        <p:xfrm>
          <a:off x="7524750" y="4646613"/>
          <a:ext cx="706438" cy="417512"/>
        </p:xfrm>
        <a:graphic>
          <a:graphicData uri="http://schemas.openxmlformats.org/presentationml/2006/ole">
            <mc:AlternateContent xmlns:mc="http://schemas.openxmlformats.org/markup-compatibility/2006">
              <mc:Choice xmlns:v="urn:schemas-microsoft-com:vml" Requires="v">
                <p:oleObj spid="_x0000_s5145" r:id="rId14" imgW="342751" imgH="203112" progId="Equation.DSMT4">
                  <p:embed/>
                </p:oleObj>
              </mc:Choice>
              <mc:Fallback>
                <p:oleObj r:id="rId14" imgW="342751" imgH="203112"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24750" y="4646613"/>
                        <a:ext cx="7064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23FD13E-1ADA-4BF2-8895-730BA6849190}"/>
              </a:ext>
            </a:extLst>
          </p:cNvPr>
          <p:cNvSpPr>
            <a:spLocks noChangeArrowheads="1"/>
          </p:cNvSpPr>
          <p:nvPr/>
        </p:nvSpPr>
        <p:spPr bwMode="auto">
          <a:xfrm>
            <a:off x="0" y="0"/>
            <a:ext cx="9144000" cy="6858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30723" name="Text Box 3">
            <a:extLst>
              <a:ext uri="{FF2B5EF4-FFF2-40B4-BE49-F238E27FC236}">
                <a16:creationId xmlns:a16="http://schemas.microsoft.com/office/drawing/2014/main" id="{FE6B8C8E-02B7-4592-8D6E-CB0BBCCCCD78}"/>
              </a:ext>
            </a:extLst>
          </p:cNvPr>
          <p:cNvSpPr txBox="1">
            <a:spLocks noChangeArrowheads="1"/>
          </p:cNvSpPr>
          <p:nvPr/>
        </p:nvSpPr>
        <p:spPr bwMode="auto">
          <a:xfrm>
            <a:off x="228600" y="228600"/>
            <a:ext cx="5334000" cy="5270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
              </a:spcBef>
              <a:defRPr/>
            </a:pPr>
            <a:r>
              <a:rPr lang="en-US" altLang="zh-CN" sz="2800" b="1" dirty="0">
                <a:solidFill>
                  <a:schemeClr val="tx2"/>
                </a:solidFill>
                <a:ea typeface="黑体" panose="02010609060101010101" pitchFamily="49" charset="-122"/>
              </a:rPr>
              <a:t>  </a:t>
            </a:r>
            <a:r>
              <a:rPr lang="zh-CN" altLang="en-US" sz="2800" b="1" dirty="0">
                <a:solidFill>
                  <a:schemeClr val="tx2"/>
                </a:solidFill>
                <a:ea typeface="黑体" panose="02010609060101010101" pitchFamily="49" charset="-122"/>
              </a:rPr>
              <a:t>例</a:t>
            </a:r>
            <a:r>
              <a:rPr lang="en-US" altLang="zh-CN" sz="2800" b="1" dirty="0">
                <a:solidFill>
                  <a:schemeClr val="tx2"/>
                </a:solidFill>
                <a:ea typeface="黑体" panose="02010609060101010101" pitchFamily="49" charset="-122"/>
              </a:rPr>
              <a:t>4.7  </a:t>
            </a:r>
            <a:r>
              <a:rPr lang="zh-CN" altLang="en-US" sz="2800" b="1" dirty="0">
                <a:solidFill>
                  <a:schemeClr val="tx2"/>
                </a:solidFill>
                <a:latin typeface="+mj-ea"/>
                <a:ea typeface="+mj-ea"/>
              </a:rPr>
              <a:t>给定求积公式</a:t>
            </a:r>
          </a:p>
        </p:txBody>
      </p:sp>
      <p:sp>
        <p:nvSpPr>
          <p:cNvPr id="35843" name="Rectangle 4">
            <a:extLst>
              <a:ext uri="{FF2B5EF4-FFF2-40B4-BE49-F238E27FC236}">
                <a16:creationId xmlns:a16="http://schemas.microsoft.com/office/drawing/2014/main" id="{6F4D4DE7-F7AF-486A-8599-E3E8DF3BB5C7}"/>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4" name="Rectangle 5">
            <a:extLst>
              <a:ext uri="{FF2B5EF4-FFF2-40B4-BE49-F238E27FC236}">
                <a16:creationId xmlns:a16="http://schemas.microsoft.com/office/drawing/2014/main" id="{3A962002-12C5-4789-95D5-33DC8F9D2015}"/>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5" name="Rectangle 6">
            <a:extLst>
              <a:ext uri="{FF2B5EF4-FFF2-40B4-BE49-F238E27FC236}">
                <a16:creationId xmlns:a16="http://schemas.microsoft.com/office/drawing/2014/main" id="{620CE570-EC1A-4362-A67C-8E551AD0F5BA}"/>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6" name="Rectangle 7">
            <a:extLst>
              <a:ext uri="{FF2B5EF4-FFF2-40B4-BE49-F238E27FC236}">
                <a16:creationId xmlns:a16="http://schemas.microsoft.com/office/drawing/2014/main" id="{9E852E0C-EA65-4A46-A316-598968434C12}"/>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7" name="Rectangle 8">
            <a:extLst>
              <a:ext uri="{FF2B5EF4-FFF2-40B4-BE49-F238E27FC236}">
                <a16:creationId xmlns:a16="http://schemas.microsoft.com/office/drawing/2014/main" id="{B6CE2588-FC45-4396-905C-12574FE57D30}"/>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8" name="Rectangle 9">
            <a:extLst>
              <a:ext uri="{FF2B5EF4-FFF2-40B4-BE49-F238E27FC236}">
                <a16:creationId xmlns:a16="http://schemas.microsoft.com/office/drawing/2014/main" id="{A4BAA55B-BFA1-4A34-BDD9-0D47E0E8A419}"/>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49" name="Rectangle 10">
            <a:extLst>
              <a:ext uri="{FF2B5EF4-FFF2-40B4-BE49-F238E27FC236}">
                <a16:creationId xmlns:a16="http://schemas.microsoft.com/office/drawing/2014/main" id="{3404661C-E86B-4A97-B667-14A6D7EC0034}"/>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50" name="Rectangle 11">
            <a:extLst>
              <a:ext uri="{FF2B5EF4-FFF2-40B4-BE49-F238E27FC236}">
                <a16:creationId xmlns:a16="http://schemas.microsoft.com/office/drawing/2014/main" id="{279A4532-30E5-4804-8654-DCDE6AA70545}"/>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0732" name="Text Box 12">
            <a:extLst>
              <a:ext uri="{FF2B5EF4-FFF2-40B4-BE49-F238E27FC236}">
                <a16:creationId xmlns:a16="http://schemas.microsoft.com/office/drawing/2014/main" id="{C90840CB-5880-4C26-8461-4BD0832FD4A4}"/>
              </a:ext>
            </a:extLst>
          </p:cNvPr>
          <p:cNvSpPr txBox="1">
            <a:spLocks noChangeArrowheads="1"/>
          </p:cNvSpPr>
          <p:nvPr/>
        </p:nvSpPr>
        <p:spPr bwMode="auto">
          <a:xfrm>
            <a:off x="609600" y="1905000"/>
            <a:ext cx="7924800" cy="1171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solidFill>
                  <a:schemeClr val="tx2"/>
                </a:solidFill>
                <a:latin typeface="+mj-ea"/>
                <a:ea typeface="+mj-ea"/>
              </a:rPr>
              <a:t>试确定求积系数</a:t>
            </a:r>
            <a:r>
              <a:rPr lang="en-US" altLang="zh-CN" sz="2800" b="1" dirty="0">
                <a:solidFill>
                  <a:schemeClr val="tx2"/>
                </a:solidFill>
                <a:latin typeface="+mj-ea"/>
                <a:ea typeface="+mj-ea"/>
              </a:rPr>
              <a:t>          </a:t>
            </a:r>
            <a:r>
              <a:rPr lang="zh-CN" altLang="en-US" sz="2800" b="1" dirty="0">
                <a:solidFill>
                  <a:schemeClr val="tx2"/>
                </a:solidFill>
                <a:latin typeface="+mj-ea"/>
                <a:ea typeface="+mj-ea"/>
              </a:rPr>
              <a:t>使其有尽可能高的代数精度，并指出其代数精度</a:t>
            </a:r>
          </a:p>
        </p:txBody>
      </p:sp>
      <p:graphicFrame>
        <p:nvGraphicFramePr>
          <p:cNvPr id="35852" name="Object 13">
            <a:extLst>
              <a:ext uri="{FF2B5EF4-FFF2-40B4-BE49-F238E27FC236}">
                <a16:creationId xmlns:a16="http://schemas.microsoft.com/office/drawing/2014/main" id="{CEE27FC5-7989-4887-9E2F-6B6E12E247B2}"/>
              </a:ext>
            </a:extLst>
          </p:cNvPr>
          <p:cNvGraphicFramePr>
            <a:graphicFrameLocks noChangeAspect="1"/>
          </p:cNvGraphicFramePr>
          <p:nvPr/>
        </p:nvGraphicFramePr>
        <p:xfrm>
          <a:off x="1143000" y="838200"/>
          <a:ext cx="6629400" cy="914400"/>
        </p:xfrm>
        <a:graphic>
          <a:graphicData uri="http://schemas.openxmlformats.org/presentationml/2006/ole">
            <mc:AlternateContent xmlns:mc="http://schemas.openxmlformats.org/markup-compatibility/2006">
              <mc:Choice xmlns:v="urn:schemas-microsoft-com:vml" Requires="v">
                <p:oleObj spid="_x0000_s35862" r:id="rId3" imgW="2552700" imgH="330200" progId="Equation.3">
                  <p:embed/>
                </p:oleObj>
              </mc:Choice>
              <mc:Fallback>
                <p:oleObj r:id="rId3" imgW="2552700" imgH="3302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6629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53" name="Rectangle 14">
            <a:extLst>
              <a:ext uri="{FF2B5EF4-FFF2-40B4-BE49-F238E27FC236}">
                <a16:creationId xmlns:a16="http://schemas.microsoft.com/office/drawing/2014/main" id="{57FC67E9-B240-4BB9-91BC-17FBFE8CA159}"/>
              </a:ext>
            </a:extLst>
          </p:cNvPr>
          <p:cNvSpPr>
            <a:spLocks noChangeArrowheads="1"/>
          </p:cNvSpPr>
          <p:nvPr/>
        </p:nvSpPr>
        <p:spPr bwMode="auto">
          <a:xfrm>
            <a:off x="4071938"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54" name="Rectangle 15">
            <a:extLst>
              <a:ext uri="{FF2B5EF4-FFF2-40B4-BE49-F238E27FC236}">
                <a16:creationId xmlns:a16="http://schemas.microsoft.com/office/drawing/2014/main" id="{CFBCC50B-FF72-4D6F-8842-D4896A95FA57}"/>
              </a:ext>
            </a:extLst>
          </p:cNvPr>
          <p:cNvSpPr>
            <a:spLocks noChangeArrowheads="1"/>
          </p:cNvSpPr>
          <p:nvPr/>
        </p:nvSpPr>
        <p:spPr bwMode="auto">
          <a:xfrm>
            <a:off x="38671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5855" name="Rectangle 16">
            <a:extLst>
              <a:ext uri="{FF2B5EF4-FFF2-40B4-BE49-F238E27FC236}">
                <a16:creationId xmlns:a16="http://schemas.microsoft.com/office/drawing/2014/main" id="{CD542F69-8BE9-4686-8EE2-C754E78C84E7}"/>
              </a:ext>
            </a:extLst>
          </p:cNvPr>
          <p:cNvSpPr>
            <a:spLocks noChangeArrowheads="1"/>
          </p:cNvSpPr>
          <p:nvPr/>
        </p:nvSpPr>
        <p:spPr bwMode="auto">
          <a:xfrm>
            <a:off x="3309938"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0737" name="Text Box 17">
            <a:extLst>
              <a:ext uri="{FF2B5EF4-FFF2-40B4-BE49-F238E27FC236}">
                <a16:creationId xmlns:a16="http://schemas.microsoft.com/office/drawing/2014/main" id="{96B6DD6C-A4C7-4E89-A755-6D7B4B7A59B7}"/>
              </a:ext>
            </a:extLst>
          </p:cNvPr>
          <p:cNvSpPr txBox="1">
            <a:spLocks noChangeArrowheads="1"/>
          </p:cNvSpPr>
          <p:nvPr/>
        </p:nvSpPr>
        <p:spPr bwMode="auto">
          <a:xfrm>
            <a:off x="381000" y="3352800"/>
            <a:ext cx="82296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
              </a:spcBef>
              <a:defRPr/>
            </a:pPr>
            <a:r>
              <a:rPr lang="zh-CN" altLang="en-US" sz="2800" b="1" dirty="0">
                <a:solidFill>
                  <a:schemeClr val="tx2"/>
                </a:solidFill>
                <a:ea typeface="黑体" panose="02010609060101010101" pitchFamily="49" charset="-122"/>
              </a:rPr>
              <a:t>解：</a:t>
            </a:r>
            <a:r>
              <a:rPr lang="zh-CN" altLang="en-US" sz="2800" b="1" dirty="0">
                <a:solidFill>
                  <a:schemeClr val="tx2"/>
                </a:solidFill>
                <a:latin typeface="+mj-ea"/>
                <a:ea typeface="+mj-ea"/>
              </a:rPr>
              <a:t>令求积公式对</a:t>
            </a:r>
            <a:r>
              <a:rPr lang="en-US" altLang="zh-CN" sz="2800" b="1" dirty="0">
                <a:solidFill>
                  <a:schemeClr val="tx2"/>
                </a:solidFill>
                <a:latin typeface="+mj-ea"/>
                <a:ea typeface="+mj-ea"/>
              </a:rPr>
              <a:t>              </a:t>
            </a:r>
            <a:r>
              <a:rPr lang="zh-CN" altLang="en-US" sz="2800" b="1" dirty="0">
                <a:solidFill>
                  <a:schemeClr val="tx2"/>
                </a:solidFill>
                <a:latin typeface="+mj-ea"/>
                <a:ea typeface="+mj-ea"/>
              </a:rPr>
              <a:t>准确成立，则有</a:t>
            </a:r>
          </a:p>
        </p:txBody>
      </p:sp>
      <p:graphicFrame>
        <p:nvGraphicFramePr>
          <p:cNvPr id="35857" name="对象 1">
            <a:extLst>
              <a:ext uri="{FF2B5EF4-FFF2-40B4-BE49-F238E27FC236}">
                <a16:creationId xmlns:a16="http://schemas.microsoft.com/office/drawing/2014/main" id="{4AB1BEDF-BDDF-4FD0-B99B-51E931BE8AE2}"/>
              </a:ext>
            </a:extLst>
          </p:cNvPr>
          <p:cNvGraphicFramePr>
            <a:graphicFrameLocks noChangeAspect="1"/>
          </p:cNvGraphicFramePr>
          <p:nvPr/>
        </p:nvGraphicFramePr>
        <p:xfrm>
          <a:off x="3341688" y="2009775"/>
          <a:ext cx="1525587" cy="528638"/>
        </p:xfrm>
        <a:graphic>
          <a:graphicData uri="http://schemas.openxmlformats.org/presentationml/2006/ole">
            <mc:AlternateContent xmlns:mc="http://schemas.openxmlformats.org/markup-compatibility/2006">
              <mc:Choice xmlns:v="urn:schemas-microsoft-com:vml" Requires="v">
                <p:oleObj spid="_x0000_s35863" r:id="rId5" imgW="660400" imgH="228600" progId="Equation.DSMT4">
                  <p:embed/>
                </p:oleObj>
              </mc:Choice>
              <mc:Fallback>
                <p:oleObj r:id="rId5" imgW="660400" imgH="2286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1688" y="2009775"/>
                        <a:ext cx="15255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58" name="对象 2">
            <a:extLst>
              <a:ext uri="{FF2B5EF4-FFF2-40B4-BE49-F238E27FC236}">
                <a16:creationId xmlns:a16="http://schemas.microsoft.com/office/drawing/2014/main" id="{325081B6-F9F3-4D81-BED0-42F6733EA13F}"/>
              </a:ext>
            </a:extLst>
          </p:cNvPr>
          <p:cNvGraphicFramePr>
            <a:graphicFrameLocks noChangeAspect="1"/>
          </p:cNvGraphicFramePr>
          <p:nvPr/>
        </p:nvGraphicFramePr>
        <p:xfrm>
          <a:off x="3419475" y="3355975"/>
          <a:ext cx="2438400" cy="563563"/>
        </p:xfrm>
        <a:graphic>
          <a:graphicData uri="http://schemas.openxmlformats.org/presentationml/2006/ole">
            <mc:AlternateContent xmlns:mc="http://schemas.openxmlformats.org/markup-compatibility/2006">
              <mc:Choice xmlns:v="urn:schemas-microsoft-com:vml" Requires="v">
                <p:oleObj spid="_x0000_s35864" r:id="rId7" imgW="990600" imgH="228600" progId="Equation.DSMT4">
                  <p:embed/>
                </p:oleObj>
              </mc:Choice>
              <mc:Fallback>
                <p:oleObj r:id="rId7" imgW="990600" imgH="22860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355975"/>
                        <a:ext cx="2438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a:extLst>
              <a:ext uri="{FF2B5EF4-FFF2-40B4-BE49-F238E27FC236}">
                <a16:creationId xmlns:a16="http://schemas.microsoft.com/office/drawing/2014/main" id="{DE2072B3-AEDC-4629-8E03-4EACD921D962}"/>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66" name="Rectangle 5">
            <a:extLst>
              <a:ext uri="{FF2B5EF4-FFF2-40B4-BE49-F238E27FC236}">
                <a16:creationId xmlns:a16="http://schemas.microsoft.com/office/drawing/2014/main" id="{DE72A6E0-E3B8-4F8D-93F9-30CAACCB4883}"/>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67" name="Rectangle 6">
            <a:extLst>
              <a:ext uri="{FF2B5EF4-FFF2-40B4-BE49-F238E27FC236}">
                <a16:creationId xmlns:a16="http://schemas.microsoft.com/office/drawing/2014/main" id="{FB1CA9F4-E934-4412-8655-0E9861BC7E4A}"/>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68" name="Rectangle 7">
            <a:extLst>
              <a:ext uri="{FF2B5EF4-FFF2-40B4-BE49-F238E27FC236}">
                <a16:creationId xmlns:a16="http://schemas.microsoft.com/office/drawing/2014/main" id="{8DCC293C-B981-4B54-8690-649CC29C85E9}"/>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69" name="Rectangle 8">
            <a:extLst>
              <a:ext uri="{FF2B5EF4-FFF2-40B4-BE49-F238E27FC236}">
                <a16:creationId xmlns:a16="http://schemas.microsoft.com/office/drawing/2014/main" id="{ED491135-54AB-4164-A326-838A54E6449D}"/>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0" name="Rectangle 9">
            <a:extLst>
              <a:ext uri="{FF2B5EF4-FFF2-40B4-BE49-F238E27FC236}">
                <a16:creationId xmlns:a16="http://schemas.microsoft.com/office/drawing/2014/main" id="{F68E602C-53E7-41D0-8802-76562943C660}"/>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1" name="Rectangle 10">
            <a:extLst>
              <a:ext uri="{FF2B5EF4-FFF2-40B4-BE49-F238E27FC236}">
                <a16:creationId xmlns:a16="http://schemas.microsoft.com/office/drawing/2014/main" id="{AF2FBCA6-4A3D-48E6-99FC-81C3A13BD100}"/>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2" name="Rectangle 11">
            <a:extLst>
              <a:ext uri="{FF2B5EF4-FFF2-40B4-BE49-F238E27FC236}">
                <a16:creationId xmlns:a16="http://schemas.microsoft.com/office/drawing/2014/main" id="{2710142C-66E6-412E-AC93-81473B3A3F81}"/>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3" name="Rectangle 14">
            <a:extLst>
              <a:ext uri="{FF2B5EF4-FFF2-40B4-BE49-F238E27FC236}">
                <a16:creationId xmlns:a16="http://schemas.microsoft.com/office/drawing/2014/main" id="{65C527A2-8B65-4F48-BFBA-B1ED882493AE}"/>
              </a:ext>
            </a:extLst>
          </p:cNvPr>
          <p:cNvSpPr>
            <a:spLocks noChangeArrowheads="1"/>
          </p:cNvSpPr>
          <p:nvPr/>
        </p:nvSpPr>
        <p:spPr bwMode="auto">
          <a:xfrm>
            <a:off x="4071938"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4" name="Rectangle 18">
            <a:extLst>
              <a:ext uri="{FF2B5EF4-FFF2-40B4-BE49-F238E27FC236}">
                <a16:creationId xmlns:a16="http://schemas.microsoft.com/office/drawing/2014/main" id="{72EA8780-B81C-4750-8412-CB1076D1C548}"/>
              </a:ext>
            </a:extLst>
          </p:cNvPr>
          <p:cNvSpPr>
            <a:spLocks noChangeArrowheads="1"/>
          </p:cNvSpPr>
          <p:nvPr/>
        </p:nvSpPr>
        <p:spPr bwMode="auto">
          <a:xfrm>
            <a:off x="386715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5" name="Rectangle 20">
            <a:extLst>
              <a:ext uri="{FF2B5EF4-FFF2-40B4-BE49-F238E27FC236}">
                <a16:creationId xmlns:a16="http://schemas.microsoft.com/office/drawing/2014/main" id="{69D6A605-3F9D-449D-9DC4-FB3C9CB5D808}"/>
              </a:ext>
            </a:extLst>
          </p:cNvPr>
          <p:cNvSpPr>
            <a:spLocks noChangeArrowheads="1"/>
          </p:cNvSpPr>
          <p:nvPr/>
        </p:nvSpPr>
        <p:spPr bwMode="auto">
          <a:xfrm>
            <a:off x="3309938"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6876" name="Object 25">
            <a:extLst>
              <a:ext uri="{FF2B5EF4-FFF2-40B4-BE49-F238E27FC236}">
                <a16:creationId xmlns:a16="http://schemas.microsoft.com/office/drawing/2014/main" id="{9AEF1885-4229-4581-BD2A-2A86AC3CF535}"/>
              </a:ext>
            </a:extLst>
          </p:cNvPr>
          <p:cNvGraphicFramePr>
            <a:graphicFrameLocks noChangeAspect="1"/>
          </p:cNvGraphicFramePr>
          <p:nvPr/>
        </p:nvGraphicFramePr>
        <p:xfrm>
          <a:off x="1692275" y="1465263"/>
          <a:ext cx="6553200" cy="1768475"/>
        </p:xfrm>
        <a:graphic>
          <a:graphicData uri="http://schemas.openxmlformats.org/presentationml/2006/ole">
            <mc:AlternateContent xmlns:mc="http://schemas.openxmlformats.org/markup-compatibility/2006">
              <mc:Choice xmlns:v="urn:schemas-microsoft-com:vml" Requires="v">
                <p:oleObj spid="_x0000_s36884" r:id="rId3" imgW="2527300" imgH="812800" progId="Equation.3">
                  <p:embed/>
                </p:oleObj>
              </mc:Choice>
              <mc:Fallback>
                <p:oleObj r:id="rId3" imgW="2527300" imgH="8128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465263"/>
                        <a:ext cx="6553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806" name="Text Box 26">
            <a:extLst>
              <a:ext uri="{FF2B5EF4-FFF2-40B4-BE49-F238E27FC236}">
                <a16:creationId xmlns:a16="http://schemas.microsoft.com/office/drawing/2014/main" id="{BEF7B1BF-8188-4D5D-8E49-5410342939EB}"/>
              </a:ext>
            </a:extLst>
          </p:cNvPr>
          <p:cNvSpPr txBox="1">
            <a:spLocks noChangeArrowheads="1"/>
          </p:cNvSpPr>
          <p:nvPr/>
        </p:nvSpPr>
        <p:spPr bwMode="auto">
          <a:xfrm>
            <a:off x="323850" y="1628775"/>
            <a:ext cx="1828800" cy="11604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n-ea"/>
                <a:ea typeface="+mn-ea"/>
              </a:rPr>
              <a:t>解之得</a:t>
            </a:r>
          </a:p>
          <a:p>
            <a:pPr>
              <a:spcBef>
                <a:spcPct val="50000"/>
              </a:spcBef>
              <a:defRPr/>
            </a:pPr>
            <a:endParaRPr lang="en-US" altLang="zh-CN" sz="2800" b="1" dirty="0">
              <a:solidFill>
                <a:schemeClr val="tx2"/>
              </a:solidFill>
              <a:ea typeface="黑体" panose="02010609060101010101" pitchFamily="49" charset="-122"/>
            </a:endParaRPr>
          </a:p>
        </p:txBody>
      </p:sp>
      <p:sp>
        <p:nvSpPr>
          <p:cNvPr id="276508" name="Text Box 28">
            <a:extLst>
              <a:ext uri="{FF2B5EF4-FFF2-40B4-BE49-F238E27FC236}">
                <a16:creationId xmlns:a16="http://schemas.microsoft.com/office/drawing/2014/main" id="{DE4A48A6-E79B-418F-8DBE-13576D486956}"/>
              </a:ext>
            </a:extLst>
          </p:cNvPr>
          <p:cNvSpPr txBox="1">
            <a:spLocks noChangeArrowheads="1"/>
          </p:cNvSpPr>
          <p:nvPr/>
        </p:nvSpPr>
        <p:spPr bwMode="auto">
          <a:xfrm>
            <a:off x="400050" y="3381375"/>
            <a:ext cx="8153400" cy="18208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solidFill>
                  <a:srgbClr val="0000FF"/>
                </a:solidFill>
                <a:latin typeface="+mj-ea"/>
                <a:ea typeface="+mj-ea"/>
              </a:rPr>
              <a:t>其代数精度至少为 </a:t>
            </a:r>
            <a:r>
              <a:rPr lang="en-US" altLang="zh-CN" sz="2800" b="1" dirty="0">
                <a:solidFill>
                  <a:srgbClr val="0000FF"/>
                </a:solidFill>
                <a:latin typeface="+mj-ea"/>
                <a:ea typeface="+mj-ea"/>
              </a:rPr>
              <a:t>2,</a:t>
            </a:r>
            <a:r>
              <a:rPr lang="zh-CN" altLang="en-US" sz="2800" b="1" dirty="0">
                <a:solidFill>
                  <a:srgbClr val="0000FF"/>
                </a:solidFill>
                <a:latin typeface="+mj-ea"/>
                <a:ea typeface="+mj-ea"/>
              </a:rPr>
              <a:t>将  </a:t>
            </a:r>
            <a:r>
              <a:rPr lang="en-US" altLang="zh-CN" sz="2800" b="1" dirty="0">
                <a:solidFill>
                  <a:srgbClr val="0000FF"/>
                </a:solidFill>
                <a:latin typeface="+mj-ea"/>
                <a:ea typeface="+mj-ea"/>
              </a:rPr>
              <a:t>     </a:t>
            </a:r>
            <a:r>
              <a:rPr lang="zh-CN" altLang="en-US" sz="2800" b="1" dirty="0">
                <a:solidFill>
                  <a:srgbClr val="0000FF"/>
                </a:solidFill>
                <a:latin typeface="+mj-ea"/>
                <a:ea typeface="+mj-ea"/>
              </a:rPr>
              <a:t>代入求积公式两端相等</a:t>
            </a:r>
            <a:r>
              <a:rPr lang="en-US" altLang="zh-CN" sz="2800" b="1" dirty="0">
                <a:solidFill>
                  <a:srgbClr val="0000FF"/>
                </a:solidFill>
                <a:latin typeface="+mj-ea"/>
                <a:ea typeface="+mj-ea"/>
              </a:rPr>
              <a:t>,</a:t>
            </a:r>
            <a:r>
              <a:rPr lang="zh-CN" altLang="en-US" sz="2800" b="1" dirty="0">
                <a:solidFill>
                  <a:srgbClr val="0000FF"/>
                </a:solidFill>
                <a:latin typeface="+mj-ea"/>
                <a:ea typeface="+mj-ea"/>
              </a:rPr>
              <a:t>而将      </a:t>
            </a:r>
            <a:r>
              <a:rPr lang="en-US" altLang="zh-CN" sz="2800" b="1" baseline="30000" dirty="0">
                <a:solidFill>
                  <a:srgbClr val="0000FF"/>
                </a:solidFill>
                <a:latin typeface="+mj-ea"/>
                <a:ea typeface="+mj-ea"/>
              </a:rPr>
              <a:t>   </a:t>
            </a:r>
            <a:r>
              <a:rPr lang="zh-CN" altLang="en-US" sz="2800" b="1" dirty="0">
                <a:solidFill>
                  <a:srgbClr val="0000FF"/>
                </a:solidFill>
                <a:latin typeface="+mj-ea"/>
                <a:ea typeface="+mj-ea"/>
              </a:rPr>
              <a:t>代入求积公式两端不相等</a:t>
            </a:r>
            <a:r>
              <a:rPr lang="en-US" altLang="zh-CN" sz="2800" b="1" dirty="0">
                <a:solidFill>
                  <a:srgbClr val="0000FF"/>
                </a:solidFill>
                <a:latin typeface="+mj-ea"/>
                <a:ea typeface="+mj-ea"/>
              </a:rPr>
              <a:t>,</a:t>
            </a:r>
            <a:r>
              <a:rPr lang="zh-CN" altLang="en-US" sz="2800" b="1" dirty="0">
                <a:solidFill>
                  <a:srgbClr val="0000FF"/>
                </a:solidFill>
                <a:latin typeface="+mj-ea"/>
                <a:ea typeface="+mj-ea"/>
              </a:rPr>
              <a:t>所以其代数精度为 </a:t>
            </a:r>
            <a:r>
              <a:rPr lang="en-US" altLang="zh-CN" sz="2800" b="1" dirty="0">
                <a:solidFill>
                  <a:srgbClr val="0000FF"/>
                </a:solidFill>
                <a:latin typeface="+mj-ea"/>
                <a:ea typeface="+mj-ea"/>
              </a:rPr>
              <a:t>3 </a:t>
            </a:r>
            <a:r>
              <a:rPr lang="zh-CN" altLang="en-US" sz="2800" b="1" dirty="0">
                <a:solidFill>
                  <a:srgbClr val="0000FF"/>
                </a:solidFill>
                <a:latin typeface="+mj-ea"/>
                <a:ea typeface="+mj-ea"/>
              </a:rPr>
              <a:t>次</a:t>
            </a:r>
          </a:p>
        </p:txBody>
      </p:sp>
      <p:graphicFrame>
        <p:nvGraphicFramePr>
          <p:cNvPr id="36879" name="对象 1">
            <a:extLst>
              <a:ext uri="{FF2B5EF4-FFF2-40B4-BE49-F238E27FC236}">
                <a16:creationId xmlns:a16="http://schemas.microsoft.com/office/drawing/2014/main" id="{3D2451B4-FD37-49FC-89E9-861D6C6346C1}"/>
              </a:ext>
            </a:extLst>
          </p:cNvPr>
          <p:cNvGraphicFramePr>
            <a:graphicFrameLocks noChangeAspect="1"/>
          </p:cNvGraphicFramePr>
          <p:nvPr/>
        </p:nvGraphicFramePr>
        <p:xfrm>
          <a:off x="4214813" y="3470275"/>
          <a:ext cx="1293812" cy="476250"/>
        </p:xfrm>
        <a:graphic>
          <a:graphicData uri="http://schemas.openxmlformats.org/presentationml/2006/ole">
            <mc:AlternateContent xmlns:mc="http://schemas.openxmlformats.org/markup-compatibility/2006">
              <mc:Choice xmlns:v="urn:schemas-microsoft-com:vml" Requires="v">
                <p:oleObj spid="_x0000_s36885" r:id="rId5" imgW="622030" imgH="228501" progId="Equation.DSMT4">
                  <p:embed/>
                </p:oleObj>
              </mc:Choice>
              <mc:Fallback>
                <p:oleObj r:id="rId5" imgW="622030" imgH="228501"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3" y="3470275"/>
                        <a:ext cx="1293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80" name="对象 16">
            <a:extLst>
              <a:ext uri="{FF2B5EF4-FFF2-40B4-BE49-F238E27FC236}">
                <a16:creationId xmlns:a16="http://schemas.microsoft.com/office/drawing/2014/main" id="{88FA56E1-1687-4F0D-BD18-C6811D755BB9}"/>
              </a:ext>
            </a:extLst>
          </p:cNvPr>
          <p:cNvGraphicFramePr>
            <a:graphicFrameLocks noChangeAspect="1"/>
          </p:cNvGraphicFramePr>
          <p:nvPr/>
        </p:nvGraphicFramePr>
        <p:xfrm>
          <a:off x="2152650" y="4041775"/>
          <a:ext cx="1362075" cy="500063"/>
        </p:xfrm>
        <a:graphic>
          <a:graphicData uri="http://schemas.openxmlformats.org/presentationml/2006/ole">
            <mc:AlternateContent xmlns:mc="http://schemas.openxmlformats.org/markup-compatibility/2006">
              <mc:Choice xmlns:v="urn:schemas-microsoft-com:vml" Requires="v">
                <p:oleObj spid="_x0000_s36886" r:id="rId7" imgW="622030" imgH="228501" progId="Equation.DSMT4">
                  <p:embed/>
                </p:oleObj>
              </mc:Choice>
              <mc:Fallback>
                <p:oleObj r:id="rId7" imgW="622030" imgH="228501" progId="Equation.DSMT4">
                  <p:embed/>
                  <p:pic>
                    <p:nvPicPr>
                      <p:cNvPr id="0" name="对象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2650" y="4041775"/>
                        <a:ext cx="13620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6508"/>
                                        </p:tgtEl>
                                        <p:attrNameLst>
                                          <p:attrName>style.visibility</p:attrName>
                                        </p:attrNameLst>
                                      </p:cBhvr>
                                      <p:to>
                                        <p:strVal val="visible"/>
                                      </p:to>
                                    </p:set>
                                    <p:animEffect transition="in" filter="blinds(horizontal)">
                                      <p:cBhvr>
                                        <p:cTn id="7" dur="500"/>
                                        <p:tgtEl>
                                          <p:spTgt spid="27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491541D-83F1-4ED3-B7E3-BE5949652FDA}"/>
              </a:ext>
            </a:extLst>
          </p:cNvPr>
          <p:cNvSpPr>
            <a:spLocks noChangeArrowheads="1"/>
          </p:cNvSpPr>
          <p:nvPr/>
        </p:nvSpPr>
        <p:spPr bwMode="auto">
          <a:xfrm>
            <a:off x="0" y="0"/>
            <a:ext cx="9144000" cy="6858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32771" name="Text Box 3">
            <a:extLst>
              <a:ext uri="{FF2B5EF4-FFF2-40B4-BE49-F238E27FC236}">
                <a16:creationId xmlns:a16="http://schemas.microsoft.com/office/drawing/2014/main" id="{6CB35577-6F75-468F-BD77-202C62AB7EB8}"/>
              </a:ext>
            </a:extLst>
          </p:cNvPr>
          <p:cNvSpPr txBox="1">
            <a:spLocks noChangeArrowheads="1"/>
          </p:cNvSpPr>
          <p:nvPr/>
        </p:nvSpPr>
        <p:spPr bwMode="auto">
          <a:xfrm>
            <a:off x="0" y="228600"/>
            <a:ext cx="8686800" cy="5270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
              </a:spcBef>
              <a:defRPr/>
            </a:pPr>
            <a:r>
              <a:rPr lang="en-US" altLang="zh-CN" sz="2800" b="1" dirty="0">
                <a:solidFill>
                  <a:schemeClr val="tx2"/>
                </a:solidFill>
                <a:ea typeface="黑体" panose="02010609060101010101" pitchFamily="49" charset="-122"/>
              </a:rPr>
              <a:t>  </a:t>
            </a:r>
            <a:r>
              <a:rPr lang="zh-CN" altLang="en-US" sz="2800" b="1" dirty="0">
                <a:solidFill>
                  <a:schemeClr val="tx2"/>
                </a:solidFill>
                <a:ea typeface="黑体" panose="02010609060101010101" pitchFamily="49" charset="-122"/>
              </a:rPr>
              <a:t>例 </a:t>
            </a:r>
            <a:r>
              <a:rPr lang="en-US" altLang="zh-CN" sz="2800" b="1" dirty="0">
                <a:solidFill>
                  <a:schemeClr val="tx2"/>
                </a:solidFill>
                <a:ea typeface="黑体" panose="02010609060101010101" pitchFamily="49" charset="-122"/>
              </a:rPr>
              <a:t>4.8   </a:t>
            </a:r>
            <a:r>
              <a:rPr lang="zh-CN" altLang="en-US" sz="2800" b="1" dirty="0">
                <a:solidFill>
                  <a:schemeClr val="tx2"/>
                </a:solidFill>
                <a:latin typeface="+mj-ea"/>
                <a:ea typeface="+mj-ea"/>
              </a:rPr>
              <a:t>确定求积公式</a:t>
            </a:r>
          </a:p>
        </p:txBody>
      </p:sp>
      <p:sp>
        <p:nvSpPr>
          <p:cNvPr id="37891" name="Rectangle 4">
            <a:extLst>
              <a:ext uri="{FF2B5EF4-FFF2-40B4-BE49-F238E27FC236}">
                <a16:creationId xmlns:a16="http://schemas.microsoft.com/office/drawing/2014/main" id="{B48E9EA9-CB51-4211-9D39-602FC4477413}"/>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2" name="Rectangle 5">
            <a:extLst>
              <a:ext uri="{FF2B5EF4-FFF2-40B4-BE49-F238E27FC236}">
                <a16:creationId xmlns:a16="http://schemas.microsoft.com/office/drawing/2014/main" id="{0AEECDF9-4F8B-4BDE-8E98-2B7A0DC0D12F}"/>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3" name="Rectangle 6">
            <a:extLst>
              <a:ext uri="{FF2B5EF4-FFF2-40B4-BE49-F238E27FC236}">
                <a16:creationId xmlns:a16="http://schemas.microsoft.com/office/drawing/2014/main" id="{9BF0CD94-2370-42CF-80B5-0FEDE453D4B2}"/>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4" name="Rectangle 7">
            <a:extLst>
              <a:ext uri="{FF2B5EF4-FFF2-40B4-BE49-F238E27FC236}">
                <a16:creationId xmlns:a16="http://schemas.microsoft.com/office/drawing/2014/main" id="{573B8B2C-6505-4AC9-8D04-FDBF49CA0754}"/>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5" name="Rectangle 8">
            <a:extLst>
              <a:ext uri="{FF2B5EF4-FFF2-40B4-BE49-F238E27FC236}">
                <a16:creationId xmlns:a16="http://schemas.microsoft.com/office/drawing/2014/main" id="{E59D72DF-5BE9-40EA-9814-B8431D4395F8}"/>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6" name="Rectangle 9">
            <a:extLst>
              <a:ext uri="{FF2B5EF4-FFF2-40B4-BE49-F238E27FC236}">
                <a16:creationId xmlns:a16="http://schemas.microsoft.com/office/drawing/2014/main" id="{9DD232E2-ED37-49BC-B90F-77EBFD5A6235}"/>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7" name="Rectangle 10">
            <a:extLst>
              <a:ext uri="{FF2B5EF4-FFF2-40B4-BE49-F238E27FC236}">
                <a16:creationId xmlns:a16="http://schemas.microsoft.com/office/drawing/2014/main" id="{1249F302-B19D-4567-9081-D00A7565CF16}"/>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8" name="Rectangle 11">
            <a:extLst>
              <a:ext uri="{FF2B5EF4-FFF2-40B4-BE49-F238E27FC236}">
                <a16:creationId xmlns:a16="http://schemas.microsoft.com/office/drawing/2014/main" id="{4AEE9AAE-7F14-406D-BA43-B564E14284AF}"/>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2780" name="Text Box 12">
            <a:extLst>
              <a:ext uri="{FF2B5EF4-FFF2-40B4-BE49-F238E27FC236}">
                <a16:creationId xmlns:a16="http://schemas.microsoft.com/office/drawing/2014/main" id="{0907D5AA-2EF6-4AC8-AC54-B7C05DA9B9C1}"/>
              </a:ext>
            </a:extLst>
          </p:cNvPr>
          <p:cNvSpPr txBox="1">
            <a:spLocks noChangeArrowheads="1"/>
          </p:cNvSpPr>
          <p:nvPr/>
        </p:nvSpPr>
        <p:spPr bwMode="auto">
          <a:xfrm>
            <a:off x="1524000" y="1600200"/>
            <a:ext cx="63246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
              </a:spcBef>
              <a:defRPr/>
            </a:pPr>
            <a:r>
              <a:rPr lang="zh-CN" altLang="en-US" sz="2800" b="1" dirty="0">
                <a:solidFill>
                  <a:schemeClr val="tx2"/>
                </a:solidFill>
                <a:latin typeface="+mj-ea"/>
                <a:ea typeface="+mj-ea"/>
              </a:rPr>
              <a:t>使其具有尽可能高的代数精度</a:t>
            </a:r>
          </a:p>
        </p:txBody>
      </p:sp>
      <p:sp>
        <p:nvSpPr>
          <p:cNvPr id="37900" name="Rectangle 13">
            <a:extLst>
              <a:ext uri="{FF2B5EF4-FFF2-40B4-BE49-F238E27FC236}">
                <a16:creationId xmlns:a16="http://schemas.microsoft.com/office/drawing/2014/main" id="{31F61679-9A0B-4A93-BD71-82567C6532D1}"/>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7901" name="Object 14">
            <a:extLst>
              <a:ext uri="{FF2B5EF4-FFF2-40B4-BE49-F238E27FC236}">
                <a16:creationId xmlns:a16="http://schemas.microsoft.com/office/drawing/2014/main" id="{FC571CC2-8019-4C03-B5BE-9BD326D7E4AB}"/>
              </a:ext>
            </a:extLst>
          </p:cNvPr>
          <p:cNvGraphicFramePr>
            <a:graphicFrameLocks noChangeAspect="1"/>
          </p:cNvGraphicFramePr>
          <p:nvPr/>
        </p:nvGraphicFramePr>
        <p:xfrm>
          <a:off x="1600200" y="838200"/>
          <a:ext cx="5943600" cy="739775"/>
        </p:xfrm>
        <a:graphic>
          <a:graphicData uri="http://schemas.openxmlformats.org/presentationml/2006/ole">
            <mc:AlternateContent xmlns:mc="http://schemas.openxmlformats.org/markup-compatibility/2006">
              <mc:Choice xmlns:v="urn:schemas-microsoft-com:vml" Requires="v">
                <p:oleObj spid="_x0000_s37910" r:id="rId3" imgW="2438400" imgH="330200" progId="Equation.3">
                  <p:embed/>
                </p:oleObj>
              </mc:Choice>
              <mc:Fallback>
                <p:oleObj r:id="rId3" imgW="2438400" imgH="330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838200"/>
                        <a:ext cx="5943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2" name="Rectangle 15">
            <a:extLst>
              <a:ext uri="{FF2B5EF4-FFF2-40B4-BE49-F238E27FC236}">
                <a16:creationId xmlns:a16="http://schemas.microsoft.com/office/drawing/2014/main" id="{BB50B2CC-00C5-47C9-83C8-25183CED55BA}"/>
              </a:ext>
            </a:extLst>
          </p:cNvPr>
          <p:cNvSpPr>
            <a:spLocks noChangeArrowheads="1"/>
          </p:cNvSpPr>
          <p:nvPr/>
        </p:nvSpPr>
        <p:spPr bwMode="auto">
          <a:xfrm>
            <a:off x="4071938"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37903" name="Picture 16">
            <a:extLst>
              <a:ext uri="{FF2B5EF4-FFF2-40B4-BE49-F238E27FC236}">
                <a16:creationId xmlns:a16="http://schemas.microsoft.com/office/drawing/2014/main" id="{377AB92F-BA75-416A-8FFF-34F638943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756025"/>
            <a:ext cx="47037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Text Box 17">
            <a:extLst>
              <a:ext uri="{FF2B5EF4-FFF2-40B4-BE49-F238E27FC236}">
                <a16:creationId xmlns:a16="http://schemas.microsoft.com/office/drawing/2014/main" id="{B2024275-B046-4513-8002-D44BC9ED5BD8}"/>
              </a:ext>
            </a:extLst>
          </p:cNvPr>
          <p:cNvSpPr txBox="1">
            <a:spLocks noChangeArrowheads="1"/>
          </p:cNvSpPr>
          <p:nvPr/>
        </p:nvSpPr>
        <p:spPr bwMode="auto">
          <a:xfrm>
            <a:off x="304800" y="2209800"/>
            <a:ext cx="7848600" cy="15589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
              </a:spcBef>
              <a:defRPr/>
            </a:pPr>
            <a:r>
              <a:rPr lang="zh-CN" altLang="en-US" sz="2800" b="1" dirty="0">
                <a:solidFill>
                  <a:schemeClr val="tx2"/>
                </a:solidFill>
                <a:ea typeface="黑体" panose="02010609060101010101" pitchFamily="49" charset="-122"/>
              </a:rPr>
              <a:t>解：</a:t>
            </a:r>
            <a:r>
              <a:rPr lang="zh-CN" altLang="en-US" sz="2800" b="1" dirty="0">
                <a:solidFill>
                  <a:schemeClr val="tx2"/>
                </a:solidFill>
                <a:latin typeface="+mj-ea"/>
                <a:ea typeface="+mj-ea"/>
              </a:rPr>
              <a:t>不妨设                 设所求公式的代    </a:t>
            </a:r>
            <a:endParaRPr lang="en-US" altLang="zh-CN" sz="2800" b="1" dirty="0">
              <a:solidFill>
                <a:schemeClr val="tx2"/>
              </a:solidFill>
              <a:latin typeface="+mj-ea"/>
              <a:ea typeface="+mj-ea"/>
            </a:endParaRPr>
          </a:p>
          <a:p>
            <a:pPr>
              <a:lnSpc>
                <a:spcPct val="115000"/>
              </a:lnSpc>
              <a:spcBef>
                <a:spcPct val="5000"/>
              </a:spcBef>
              <a:defRPr/>
            </a:pPr>
            <a:r>
              <a:rPr lang="en-US" altLang="zh-CN" sz="2800" b="1" dirty="0">
                <a:solidFill>
                  <a:schemeClr val="tx2"/>
                </a:solidFill>
                <a:latin typeface="+mj-ea"/>
                <a:ea typeface="+mj-ea"/>
              </a:rPr>
              <a:t>    </a:t>
            </a:r>
            <a:r>
              <a:rPr lang="zh-CN" altLang="en-US" sz="2800" b="1" dirty="0">
                <a:solidFill>
                  <a:schemeClr val="tx2"/>
                </a:solidFill>
                <a:latin typeface="+mj-ea"/>
                <a:ea typeface="+mj-ea"/>
              </a:rPr>
              <a:t>数精度为 </a:t>
            </a:r>
            <a:r>
              <a:rPr lang="en-US" altLang="zh-CN" sz="2800" b="1" dirty="0">
                <a:solidFill>
                  <a:schemeClr val="tx2"/>
                </a:solidFill>
                <a:latin typeface="+mj-ea"/>
                <a:ea typeface="+mj-ea"/>
              </a:rPr>
              <a:t>2, </a:t>
            </a:r>
            <a:r>
              <a:rPr lang="zh-CN" altLang="en-US" sz="2800" b="1" dirty="0">
                <a:solidFill>
                  <a:schemeClr val="tx2"/>
                </a:solidFill>
                <a:latin typeface="+mj-ea"/>
                <a:ea typeface="+mj-ea"/>
              </a:rPr>
              <a:t>则当       </a:t>
            </a:r>
            <a:r>
              <a:rPr lang="en-US" altLang="zh-CN" sz="2800" b="1" baseline="30000" dirty="0">
                <a:solidFill>
                  <a:schemeClr val="tx2"/>
                </a:solidFill>
                <a:latin typeface="+mj-ea"/>
                <a:ea typeface="+mj-ea"/>
              </a:rPr>
              <a:t>        </a:t>
            </a:r>
            <a:r>
              <a:rPr lang="zh-CN" altLang="en-US" sz="2800" b="1" dirty="0">
                <a:solidFill>
                  <a:schemeClr val="tx2"/>
                </a:solidFill>
                <a:latin typeface="+mj-ea"/>
                <a:ea typeface="+mj-ea"/>
              </a:rPr>
              <a:t>时公式变</a:t>
            </a:r>
            <a:endParaRPr lang="en-US" altLang="zh-CN" sz="2800" b="1" dirty="0">
              <a:solidFill>
                <a:schemeClr val="tx2"/>
              </a:solidFill>
              <a:latin typeface="+mj-ea"/>
              <a:ea typeface="+mj-ea"/>
            </a:endParaRPr>
          </a:p>
          <a:p>
            <a:pPr>
              <a:lnSpc>
                <a:spcPct val="115000"/>
              </a:lnSpc>
              <a:spcBef>
                <a:spcPct val="5000"/>
              </a:spcBef>
              <a:defRPr/>
            </a:pPr>
            <a:r>
              <a:rPr lang="en-US" altLang="zh-CN" sz="2800" b="1" dirty="0">
                <a:solidFill>
                  <a:schemeClr val="tx2"/>
                </a:solidFill>
                <a:latin typeface="+mj-ea"/>
                <a:ea typeface="+mj-ea"/>
              </a:rPr>
              <a:t>    </a:t>
            </a:r>
            <a:r>
              <a:rPr lang="zh-CN" altLang="en-US" sz="2800" b="1" dirty="0">
                <a:solidFill>
                  <a:schemeClr val="tx2"/>
                </a:solidFill>
                <a:latin typeface="+mj-ea"/>
                <a:ea typeface="+mj-ea"/>
              </a:rPr>
              <a:t>成等式</a:t>
            </a:r>
            <a:r>
              <a:rPr lang="en-US" altLang="zh-CN" sz="2800" b="1" dirty="0">
                <a:solidFill>
                  <a:schemeClr val="tx2"/>
                </a:solidFill>
                <a:latin typeface="+mj-ea"/>
                <a:ea typeface="+mj-ea"/>
              </a:rPr>
              <a:t>,</a:t>
            </a:r>
            <a:r>
              <a:rPr lang="zh-CN" altLang="en-US" sz="2800" b="1" dirty="0">
                <a:solidFill>
                  <a:schemeClr val="tx2"/>
                </a:solidFill>
                <a:latin typeface="+mj-ea"/>
                <a:ea typeface="+mj-ea"/>
              </a:rPr>
              <a:t>即</a:t>
            </a:r>
          </a:p>
        </p:txBody>
      </p:sp>
      <p:graphicFrame>
        <p:nvGraphicFramePr>
          <p:cNvPr id="37905" name="对象 1">
            <a:extLst>
              <a:ext uri="{FF2B5EF4-FFF2-40B4-BE49-F238E27FC236}">
                <a16:creationId xmlns:a16="http://schemas.microsoft.com/office/drawing/2014/main" id="{40624F6F-0206-44F6-97CB-B9AFF6EC44F0}"/>
              </a:ext>
            </a:extLst>
          </p:cNvPr>
          <p:cNvGraphicFramePr>
            <a:graphicFrameLocks noChangeAspect="1"/>
          </p:cNvGraphicFramePr>
          <p:nvPr/>
        </p:nvGraphicFramePr>
        <p:xfrm>
          <a:off x="2268538" y="2298700"/>
          <a:ext cx="2832100" cy="415925"/>
        </p:xfrm>
        <a:graphic>
          <a:graphicData uri="http://schemas.openxmlformats.org/presentationml/2006/ole">
            <mc:AlternateContent xmlns:mc="http://schemas.openxmlformats.org/markup-compatibility/2006">
              <mc:Choice xmlns:v="urn:schemas-microsoft-com:vml" Requires="v">
                <p:oleObj spid="_x0000_s37911" r:id="rId6" imgW="1384300" imgH="203200" progId="Equation.DSMT4">
                  <p:embed/>
                </p:oleObj>
              </mc:Choice>
              <mc:Fallback>
                <p:oleObj r:id="rId6" imgW="1384300" imgH="2032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2298700"/>
                        <a:ext cx="28321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06" name="对象 2">
            <a:extLst>
              <a:ext uri="{FF2B5EF4-FFF2-40B4-BE49-F238E27FC236}">
                <a16:creationId xmlns:a16="http://schemas.microsoft.com/office/drawing/2014/main" id="{CF35ECC3-5122-4B41-9ACB-BFFBE6AB6723}"/>
              </a:ext>
            </a:extLst>
          </p:cNvPr>
          <p:cNvGraphicFramePr>
            <a:graphicFrameLocks noChangeAspect="1"/>
          </p:cNvGraphicFramePr>
          <p:nvPr/>
        </p:nvGraphicFramePr>
        <p:xfrm>
          <a:off x="4086225" y="2800350"/>
          <a:ext cx="2028825" cy="536575"/>
        </p:xfrm>
        <a:graphic>
          <a:graphicData uri="http://schemas.openxmlformats.org/presentationml/2006/ole">
            <mc:AlternateContent xmlns:mc="http://schemas.openxmlformats.org/markup-compatibility/2006">
              <mc:Choice xmlns:v="urn:schemas-microsoft-com:vml" Requires="v">
                <p:oleObj spid="_x0000_s37912" r:id="rId8" imgW="863225" imgH="228501" progId="Equation.DSMT4">
                  <p:embed/>
                </p:oleObj>
              </mc:Choice>
              <mc:Fallback>
                <p:oleObj r:id="rId8" imgW="863225" imgH="228501"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6225" y="2800350"/>
                        <a:ext cx="20288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a:extLst>
              <a:ext uri="{FF2B5EF4-FFF2-40B4-BE49-F238E27FC236}">
                <a16:creationId xmlns:a16="http://schemas.microsoft.com/office/drawing/2014/main" id="{A472AC88-ABB7-434A-95EC-7EE57EFC53BB}"/>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4" name="Rectangle 5">
            <a:extLst>
              <a:ext uri="{FF2B5EF4-FFF2-40B4-BE49-F238E27FC236}">
                <a16:creationId xmlns:a16="http://schemas.microsoft.com/office/drawing/2014/main" id="{5557DDA9-704B-41A2-BD51-D49CCEC2BFA5}"/>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5" name="Rectangle 6">
            <a:extLst>
              <a:ext uri="{FF2B5EF4-FFF2-40B4-BE49-F238E27FC236}">
                <a16:creationId xmlns:a16="http://schemas.microsoft.com/office/drawing/2014/main" id="{F5D325C4-6932-40E1-8F79-FE276708050B}"/>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6" name="Rectangle 7">
            <a:extLst>
              <a:ext uri="{FF2B5EF4-FFF2-40B4-BE49-F238E27FC236}">
                <a16:creationId xmlns:a16="http://schemas.microsoft.com/office/drawing/2014/main" id="{08A3A1A3-E3C3-4D9C-8219-963F95AE481C}"/>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7" name="Rectangle 8">
            <a:extLst>
              <a:ext uri="{FF2B5EF4-FFF2-40B4-BE49-F238E27FC236}">
                <a16:creationId xmlns:a16="http://schemas.microsoft.com/office/drawing/2014/main" id="{80EA7C52-681F-482A-84A7-BF9035F94D53}"/>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8" name="Rectangle 9">
            <a:extLst>
              <a:ext uri="{FF2B5EF4-FFF2-40B4-BE49-F238E27FC236}">
                <a16:creationId xmlns:a16="http://schemas.microsoft.com/office/drawing/2014/main" id="{E45363E7-A9FF-4F81-B3AE-3C7EFC25F8B0}"/>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19" name="Rectangle 10">
            <a:extLst>
              <a:ext uri="{FF2B5EF4-FFF2-40B4-BE49-F238E27FC236}">
                <a16:creationId xmlns:a16="http://schemas.microsoft.com/office/drawing/2014/main" id="{4B99E11D-DD1E-430E-AD9F-93C5527A4EAF}"/>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20" name="Rectangle 11">
            <a:extLst>
              <a:ext uri="{FF2B5EF4-FFF2-40B4-BE49-F238E27FC236}">
                <a16:creationId xmlns:a16="http://schemas.microsoft.com/office/drawing/2014/main" id="{D9D63C81-BDEC-41E3-87AB-43EAD6FCC19C}"/>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21" name="Rectangle 13">
            <a:extLst>
              <a:ext uri="{FF2B5EF4-FFF2-40B4-BE49-F238E27FC236}">
                <a16:creationId xmlns:a16="http://schemas.microsoft.com/office/drawing/2014/main" id="{D83A2109-936A-4432-8CB6-D73219D3082E}"/>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8922" name="Rectangle 15">
            <a:extLst>
              <a:ext uri="{FF2B5EF4-FFF2-40B4-BE49-F238E27FC236}">
                <a16:creationId xmlns:a16="http://schemas.microsoft.com/office/drawing/2014/main" id="{BCD15923-5BB8-420A-A99A-5D1E9FEA7850}"/>
              </a:ext>
            </a:extLst>
          </p:cNvPr>
          <p:cNvSpPr>
            <a:spLocks noChangeArrowheads="1"/>
          </p:cNvSpPr>
          <p:nvPr/>
        </p:nvSpPr>
        <p:spPr bwMode="auto">
          <a:xfrm>
            <a:off x="4071938"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78551" name="Object 23">
            <a:extLst>
              <a:ext uri="{FF2B5EF4-FFF2-40B4-BE49-F238E27FC236}">
                <a16:creationId xmlns:a16="http://schemas.microsoft.com/office/drawing/2014/main" id="{9B83F3D9-A8A4-4ECF-88A8-C0E4B90FDF9D}"/>
              </a:ext>
            </a:extLst>
          </p:cNvPr>
          <p:cNvGraphicFramePr>
            <a:graphicFrameLocks noChangeAspect="1"/>
          </p:cNvGraphicFramePr>
          <p:nvPr/>
        </p:nvGraphicFramePr>
        <p:xfrm>
          <a:off x="1331913" y="1773238"/>
          <a:ext cx="6553200" cy="1709737"/>
        </p:xfrm>
        <a:graphic>
          <a:graphicData uri="http://schemas.openxmlformats.org/presentationml/2006/ole">
            <mc:AlternateContent xmlns:mc="http://schemas.openxmlformats.org/markup-compatibility/2006">
              <mc:Choice xmlns:v="urn:schemas-microsoft-com:vml" Requires="v">
                <p:oleObj spid="_x0000_s38927" r:id="rId3" imgW="2374900" imgH="838200" progId="Equation.3">
                  <p:embed/>
                </p:oleObj>
              </mc:Choice>
              <mc:Fallback>
                <p:oleObj r:id="rId3" imgW="2374900" imgH="8382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773238"/>
                        <a:ext cx="65532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806" name="Text Box 24">
            <a:extLst>
              <a:ext uri="{FF2B5EF4-FFF2-40B4-BE49-F238E27FC236}">
                <a16:creationId xmlns:a16="http://schemas.microsoft.com/office/drawing/2014/main" id="{F10DFF73-FB75-4E0E-8C86-B410C4E00C85}"/>
              </a:ext>
            </a:extLst>
          </p:cNvPr>
          <p:cNvSpPr txBox="1">
            <a:spLocks noChangeArrowheads="1"/>
          </p:cNvSpPr>
          <p:nvPr/>
        </p:nvSpPr>
        <p:spPr bwMode="auto">
          <a:xfrm>
            <a:off x="533400" y="3797300"/>
            <a:ext cx="8077200" cy="10572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defRPr/>
            </a:pPr>
            <a:r>
              <a:rPr lang="zh-CN" altLang="en-US" sz="2800" b="1" dirty="0">
                <a:solidFill>
                  <a:schemeClr val="tx2"/>
                </a:solidFill>
                <a:latin typeface="+mn-ea"/>
                <a:ea typeface="+mn-ea"/>
              </a:rPr>
              <a:t>其中 </a:t>
            </a:r>
            <a:r>
              <a:rPr lang="en-US" altLang="zh-CN" sz="2800" b="1" dirty="0">
                <a:solidFill>
                  <a:schemeClr val="tx2"/>
                </a:solidFill>
                <a:latin typeface="+mn-ea"/>
                <a:ea typeface="+mn-ea"/>
              </a:rPr>
              <a:t>h=b-a, </a:t>
            </a:r>
            <a:r>
              <a:rPr lang="zh-CN" altLang="en-US" sz="2800" b="1" dirty="0">
                <a:solidFill>
                  <a:schemeClr val="tx2"/>
                </a:solidFill>
                <a:latin typeface="+mn-ea"/>
                <a:ea typeface="+mn-ea"/>
              </a:rPr>
              <a:t>令 </a:t>
            </a:r>
            <a:r>
              <a:rPr lang="en-US" altLang="zh-CN" sz="2800" b="1" dirty="0">
                <a:solidFill>
                  <a:schemeClr val="tx2"/>
                </a:solidFill>
                <a:latin typeface="+mn-ea"/>
                <a:ea typeface="+mn-ea"/>
              </a:rPr>
              <a:t>f(x)=x</a:t>
            </a:r>
            <a:r>
              <a:rPr lang="en-US" altLang="zh-CN" sz="2800" b="1" baseline="30000" dirty="0">
                <a:solidFill>
                  <a:schemeClr val="tx2"/>
                </a:solidFill>
                <a:latin typeface="+mn-ea"/>
                <a:ea typeface="+mn-ea"/>
              </a:rPr>
              <a:t>3 </a:t>
            </a:r>
            <a:r>
              <a:rPr lang="zh-CN" altLang="en-US" sz="2800" b="1" dirty="0">
                <a:solidFill>
                  <a:schemeClr val="tx2"/>
                </a:solidFill>
                <a:latin typeface="+mn-ea"/>
                <a:ea typeface="+mn-ea"/>
              </a:rPr>
              <a:t>代入上式</a:t>
            </a:r>
            <a:r>
              <a:rPr lang="en-US" altLang="zh-CN" sz="2800" b="1" dirty="0">
                <a:solidFill>
                  <a:schemeClr val="tx2"/>
                </a:solidFill>
                <a:latin typeface="+mn-ea"/>
                <a:ea typeface="+mn-ea"/>
              </a:rPr>
              <a:t>, </a:t>
            </a:r>
            <a:r>
              <a:rPr lang="zh-CN" altLang="en-US" sz="2800" b="1" dirty="0">
                <a:solidFill>
                  <a:schemeClr val="tx2"/>
                </a:solidFill>
                <a:latin typeface="+mn-ea"/>
                <a:ea typeface="+mn-ea"/>
              </a:rPr>
              <a:t>两端不等</a:t>
            </a:r>
            <a:r>
              <a:rPr lang="en-US" altLang="zh-CN" sz="2800" b="1" dirty="0">
                <a:solidFill>
                  <a:schemeClr val="tx2"/>
                </a:solidFill>
                <a:latin typeface="+mn-ea"/>
                <a:ea typeface="+mn-ea"/>
              </a:rPr>
              <a:t>, </a:t>
            </a:r>
            <a:r>
              <a:rPr lang="zh-CN" altLang="en-US" sz="2800" b="1" dirty="0">
                <a:solidFill>
                  <a:schemeClr val="tx2"/>
                </a:solidFill>
                <a:latin typeface="+mn-ea"/>
                <a:ea typeface="+mn-ea"/>
              </a:rPr>
              <a:t>说明求积公式只有 </a:t>
            </a:r>
            <a:r>
              <a:rPr lang="en-US" altLang="zh-CN" sz="2800" b="1" dirty="0">
                <a:solidFill>
                  <a:schemeClr val="tx2"/>
                </a:solidFill>
                <a:latin typeface="+mn-ea"/>
                <a:ea typeface="+mn-ea"/>
              </a:rPr>
              <a:t>2 </a:t>
            </a:r>
            <a:r>
              <a:rPr lang="zh-CN" altLang="en-US" sz="2800" b="1" dirty="0">
                <a:solidFill>
                  <a:schemeClr val="tx2"/>
                </a:solidFill>
                <a:latin typeface="+mn-ea"/>
                <a:ea typeface="+mn-ea"/>
              </a:rPr>
              <a:t>次代数精度。</a:t>
            </a:r>
          </a:p>
        </p:txBody>
      </p:sp>
      <p:sp>
        <p:nvSpPr>
          <p:cNvPr id="33807" name="Text Box 25">
            <a:extLst>
              <a:ext uri="{FF2B5EF4-FFF2-40B4-BE49-F238E27FC236}">
                <a16:creationId xmlns:a16="http://schemas.microsoft.com/office/drawing/2014/main" id="{AF8AEE78-7BA4-4804-B506-5F59936B4C7B}"/>
              </a:ext>
            </a:extLst>
          </p:cNvPr>
          <p:cNvSpPr txBox="1">
            <a:spLocks noChangeArrowheads="1"/>
          </p:cNvSpPr>
          <p:nvPr/>
        </p:nvSpPr>
        <p:spPr bwMode="auto">
          <a:xfrm>
            <a:off x="484188" y="1196975"/>
            <a:ext cx="1600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n-ea"/>
                <a:ea typeface="+mn-ea"/>
              </a:rPr>
              <a:t>解之得：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78551"/>
                                        </p:tgtEl>
                                        <p:attrNameLst>
                                          <p:attrName>style.visibility</p:attrName>
                                        </p:attrNameLst>
                                      </p:cBhvr>
                                      <p:to>
                                        <p:strVal val="visible"/>
                                      </p:to>
                                    </p:set>
                                    <p:animEffect transition="in" filter="box(in)">
                                      <p:cBhvr>
                                        <p:cTn id="7" dur="500"/>
                                        <p:tgtEl>
                                          <p:spTgt spid="27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a:extLst>
              <a:ext uri="{FF2B5EF4-FFF2-40B4-BE49-F238E27FC236}">
                <a16:creationId xmlns:a16="http://schemas.microsoft.com/office/drawing/2014/main" id="{3C6B1E70-4DE9-4632-9A45-69E1DFD1EF40}"/>
              </a:ext>
            </a:extLst>
          </p:cNvPr>
          <p:cNvSpPr txBox="1">
            <a:spLocks noChangeArrowheads="1"/>
          </p:cNvSpPr>
          <p:nvPr/>
        </p:nvSpPr>
        <p:spPr bwMode="auto">
          <a:xfrm>
            <a:off x="381000" y="153988"/>
            <a:ext cx="8305800" cy="6670675"/>
          </a:xfrm>
          <a:prstGeom prst="rect">
            <a:avLst/>
          </a:prstGeom>
          <a:noFill/>
          <a:ln>
            <a:noFill/>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70000"/>
              </a:lnSpc>
              <a:spcBef>
                <a:spcPct val="5000"/>
              </a:spcBef>
              <a:defRPr/>
            </a:pPr>
            <a:r>
              <a:rPr lang="zh-CN" altLang="en-US" sz="2800" b="1" dirty="0">
                <a:solidFill>
                  <a:schemeClr val="tx2"/>
                </a:solidFill>
                <a:latin typeface="+mj-ea"/>
                <a:ea typeface="+mj-ea"/>
              </a:rPr>
              <a:t>构造插值求积公式有如下特点：</a:t>
            </a:r>
          </a:p>
          <a:p>
            <a:pPr>
              <a:lnSpc>
                <a:spcPct val="170000"/>
              </a:lnSpc>
              <a:spcBef>
                <a:spcPct val="5000"/>
              </a:spcBef>
              <a:buFontTx/>
              <a:buAutoNum type="arabicParenBoth"/>
              <a:defRPr/>
            </a:pPr>
            <a:r>
              <a:rPr lang="zh-CN" altLang="en-US" sz="2800" b="1" dirty="0">
                <a:solidFill>
                  <a:schemeClr val="tx2"/>
                </a:solidFill>
                <a:latin typeface="+mj-ea"/>
                <a:ea typeface="+mj-ea"/>
              </a:rPr>
              <a:t>复杂函数</a:t>
            </a:r>
            <a:r>
              <a:rPr lang="en-US" altLang="zh-CN" sz="2800" b="1" dirty="0">
                <a:solidFill>
                  <a:schemeClr val="tx2"/>
                </a:solidFill>
                <a:latin typeface="+mj-ea"/>
                <a:ea typeface="+mj-ea"/>
              </a:rPr>
              <a:t>     </a:t>
            </a:r>
            <a:r>
              <a:rPr lang="zh-CN" altLang="en-US" sz="2800" b="1" dirty="0">
                <a:solidFill>
                  <a:schemeClr val="tx2"/>
                </a:solidFill>
                <a:latin typeface="+mj-ea"/>
                <a:ea typeface="+mj-ea"/>
              </a:rPr>
              <a:t>的积分转化为计算多项式的积分</a:t>
            </a:r>
          </a:p>
          <a:p>
            <a:pPr>
              <a:lnSpc>
                <a:spcPct val="170000"/>
              </a:lnSpc>
              <a:spcBef>
                <a:spcPct val="5000"/>
              </a:spcBef>
              <a:buFontTx/>
              <a:buAutoNum type="arabicParenBoth"/>
              <a:defRPr/>
            </a:pPr>
            <a:r>
              <a:rPr lang="zh-CN" altLang="en-US" sz="2800" b="1" dirty="0">
                <a:solidFill>
                  <a:schemeClr val="tx2"/>
                </a:solidFill>
                <a:latin typeface="+mj-ea"/>
                <a:ea typeface="+mj-ea"/>
              </a:rPr>
              <a:t>求积系数 </a:t>
            </a:r>
            <a:r>
              <a:rPr lang="en-US" altLang="zh-CN" sz="2800" b="1" dirty="0">
                <a:solidFill>
                  <a:schemeClr val="tx2"/>
                </a:solidFill>
                <a:latin typeface="+mj-ea"/>
                <a:ea typeface="+mj-ea"/>
              </a:rPr>
              <a:t>  </a:t>
            </a:r>
            <a:r>
              <a:rPr lang="zh-CN" altLang="en-US" sz="2800" b="1" dirty="0">
                <a:solidFill>
                  <a:schemeClr val="tx2"/>
                </a:solidFill>
                <a:latin typeface="+mj-ea"/>
                <a:ea typeface="+mj-ea"/>
              </a:rPr>
              <a:t>只</a:t>
            </a:r>
            <a:r>
              <a:rPr lang="zh-CN" altLang="en-US" sz="2800" b="1" dirty="0">
                <a:solidFill>
                  <a:schemeClr val="accent2"/>
                </a:solidFill>
                <a:latin typeface="+mj-ea"/>
                <a:ea typeface="+mj-ea"/>
              </a:rPr>
              <a:t>与积分区间及节点 </a:t>
            </a:r>
            <a:r>
              <a:rPr lang="en-US" altLang="zh-CN" sz="2800" b="1" dirty="0">
                <a:solidFill>
                  <a:schemeClr val="accent2"/>
                </a:solidFill>
                <a:latin typeface="+mj-ea"/>
                <a:ea typeface="+mj-ea"/>
              </a:rPr>
              <a:t>  </a:t>
            </a:r>
            <a:r>
              <a:rPr lang="zh-CN" altLang="en-US" sz="2800" b="1" dirty="0">
                <a:solidFill>
                  <a:schemeClr val="accent2"/>
                </a:solidFill>
                <a:latin typeface="+mj-ea"/>
                <a:ea typeface="+mj-ea"/>
              </a:rPr>
              <a:t>有关</a:t>
            </a:r>
            <a:r>
              <a:rPr lang="zh-CN" altLang="en-US" sz="2800" b="1" dirty="0">
                <a:solidFill>
                  <a:schemeClr val="tx2"/>
                </a:solidFill>
                <a:latin typeface="+mj-ea"/>
                <a:ea typeface="+mj-ea"/>
              </a:rPr>
              <a:t>，而与被积函数</a:t>
            </a:r>
            <a:r>
              <a:rPr lang="en-US" altLang="zh-CN" sz="2800" b="1" dirty="0">
                <a:solidFill>
                  <a:schemeClr val="tx2"/>
                </a:solidFill>
                <a:latin typeface="+mj-ea"/>
                <a:ea typeface="+mj-ea"/>
              </a:rPr>
              <a:t>    </a:t>
            </a:r>
            <a:r>
              <a:rPr lang="zh-CN" altLang="en-US" sz="2800" b="1" dirty="0">
                <a:solidFill>
                  <a:schemeClr val="tx2"/>
                </a:solidFill>
                <a:latin typeface="+mj-ea"/>
                <a:ea typeface="+mj-ea"/>
              </a:rPr>
              <a:t>无关，可以不管 </a:t>
            </a:r>
            <a:r>
              <a:rPr lang="en-US" altLang="zh-CN" sz="2800" b="1" dirty="0">
                <a:solidFill>
                  <a:schemeClr val="tx2"/>
                </a:solidFill>
                <a:latin typeface="+mj-ea"/>
                <a:ea typeface="+mj-ea"/>
              </a:rPr>
              <a:t>   </a:t>
            </a:r>
            <a:r>
              <a:rPr lang="zh-CN" altLang="en-US" sz="2800" b="1" dirty="0">
                <a:solidFill>
                  <a:schemeClr val="tx2"/>
                </a:solidFill>
                <a:latin typeface="+mj-ea"/>
                <a:ea typeface="+mj-ea"/>
              </a:rPr>
              <a:t>如何，预先算出 </a:t>
            </a:r>
            <a:r>
              <a:rPr lang="en-US" altLang="zh-CN" sz="2800" b="1" dirty="0">
                <a:solidFill>
                  <a:schemeClr val="tx2"/>
                </a:solidFill>
                <a:latin typeface="+mj-ea"/>
                <a:ea typeface="+mj-ea"/>
              </a:rPr>
              <a:t>  </a:t>
            </a:r>
            <a:r>
              <a:rPr lang="zh-CN" altLang="en-US" sz="2800" b="1" dirty="0">
                <a:solidFill>
                  <a:schemeClr val="tx2"/>
                </a:solidFill>
                <a:latin typeface="+mj-ea"/>
                <a:ea typeface="+mj-ea"/>
              </a:rPr>
              <a:t>的值</a:t>
            </a:r>
          </a:p>
          <a:p>
            <a:pPr>
              <a:lnSpc>
                <a:spcPct val="170000"/>
              </a:lnSpc>
              <a:spcBef>
                <a:spcPct val="5000"/>
              </a:spcBef>
              <a:buFontTx/>
              <a:buAutoNum type="arabicParenBoth"/>
              <a:defRPr/>
            </a:pPr>
            <a:r>
              <a:rPr lang="zh-CN" altLang="en-US" sz="2800" b="1" dirty="0">
                <a:solidFill>
                  <a:schemeClr val="tx2"/>
                </a:solidFill>
                <a:latin typeface="+mj-ea"/>
                <a:ea typeface="+mj-ea"/>
              </a:rPr>
              <a:t> </a:t>
            </a:r>
            <a:r>
              <a:rPr lang="en-US" altLang="zh-CN" sz="2800" b="1" dirty="0">
                <a:solidFill>
                  <a:schemeClr val="tx2"/>
                </a:solidFill>
                <a:latin typeface="+mj-ea"/>
                <a:ea typeface="+mj-ea"/>
              </a:rPr>
              <a:t>n+1</a:t>
            </a:r>
            <a:r>
              <a:rPr lang="zh-CN" altLang="en-US" sz="2800" b="1" dirty="0">
                <a:solidFill>
                  <a:schemeClr val="tx2"/>
                </a:solidFill>
                <a:latin typeface="+mj-ea"/>
                <a:ea typeface="+mj-ea"/>
              </a:rPr>
              <a:t>个节点的插值求积公式至少具有</a:t>
            </a:r>
            <a:r>
              <a:rPr lang="en-US" altLang="zh-CN" sz="2800" b="1" dirty="0">
                <a:solidFill>
                  <a:schemeClr val="tx2"/>
                </a:solidFill>
                <a:latin typeface="+mj-ea"/>
                <a:ea typeface="+mj-ea"/>
              </a:rPr>
              <a:t>n</a:t>
            </a:r>
            <a:r>
              <a:rPr lang="zh-CN" altLang="en-US" sz="2800" b="1" dirty="0">
                <a:solidFill>
                  <a:schemeClr val="tx2"/>
                </a:solidFill>
                <a:latin typeface="+mj-ea"/>
                <a:ea typeface="+mj-ea"/>
              </a:rPr>
              <a:t>次代数精   度</a:t>
            </a:r>
          </a:p>
          <a:p>
            <a:pPr>
              <a:lnSpc>
                <a:spcPct val="170000"/>
              </a:lnSpc>
              <a:spcBef>
                <a:spcPct val="5000"/>
              </a:spcBef>
              <a:buFontTx/>
              <a:buAutoNum type="arabicParenBoth"/>
              <a:defRPr/>
            </a:pPr>
            <a:r>
              <a:rPr lang="zh-CN" altLang="en-US" sz="2800" b="1" dirty="0">
                <a:solidFill>
                  <a:schemeClr val="tx2"/>
                </a:solidFill>
                <a:latin typeface="+mj-ea"/>
                <a:ea typeface="+mj-ea"/>
              </a:rPr>
              <a:t> 求积系数之和                           </a:t>
            </a:r>
          </a:p>
          <a:p>
            <a:pPr>
              <a:lnSpc>
                <a:spcPct val="170000"/>
              </a:lnSpc>
              <a:spcBef>
                <a:spcPct val="5000"/>
              </a:spcBef>
              <a:defRPr/>
            </a:pPr>
            <a:r>
              <a:rPr lang="zh-CN" altLang="en-US" sz="2800" b="1" dirty="0">
                <a:solidFill>
                  <a:schemeClr val="tx2"/>
                </a:solidFill>
                <a:latin typeface="+mj-ea"/>
                <a:ea typeface="+mj-ea"/>
              </a:rPr>
              <a:t>      可用此检验计算求积系数的正确性</a:t>
            </a:r>
          </a:p>
        </p:txBody>
      </p:sp>
      <p:sp>
        <p:nvSpPr>
          <p:cNvPr id="39938" name="Rectangle 4">
            <a:extLst>
              <a:ext uri="{FF2B5EF4-FFF2-40B4-BE49-F238E27FC236}">
                <a16:creationId xmlns:a16="http://schemas.microsoft.com/office/drawing/2014/main" id="{41FE9791-C437-4ACB-BC34-F3DECE83F81F}"/>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39" name="Rectangle 5">
            <a:extLst>
              <a:ext uri="{FF2B5EF4-FFF2-40B4-BE49-F238E27FC236}">
                <a16:creationId xmlns:a16="http://schemas.microsoft.com/office/drawing/2014/main" id="{D4F60C63-E338-4865-94FB-9819186DCFFD}"/>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0" name="Rectangle 6">
            <a:extLst>
              <a:ext uri="{FF2B5EF4-FFF2-40B4-BE49-F238E27FC236}">
                <a16:creationId xmlns:a16="http://schemas.microsoft.com/office/drawing/2014/main" id="{70EFA823-4DC7-4CB2-88B4-CE3D921C4479}"/>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1" name="Rectangle 7">
            <a:extLst>
              <a:ext uri="{FF2B5EF4-FFF2-40B4-BE49-F238E27FC236}">
                <a16:creationId xmlns:a16="http://schemas.microsoft.com/office/drawing/2014/main" id="{6FC6E48E-ADC5-4E8D-8C4F-056CC247CB5B}"/>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2" name="Rectangle 9">
            <a:extLst>
              <a:ext uri="{FF2B5EF4-FFF2-40B4-BE49-F238E27FC236}">
                <a16:creationId xmlns:a16="http://schemas.microsoft.com/office/drawing/2014/main" id="{6070D002-DB11-4632-9570-F17B3D7CDEEE}"/>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3" name="Text Box 10">
            <a:extLst>
              <a:ext uri="{FF2B5EF4-FFF2-40B4-BE49-F238E27FC236}">
                <a16:creationId xmlns:a16="http://schemas.microsoft.com/office/drawing/2014/main" id="{DB03F9A7-E178-418D-82AE-5326184D286A}"/>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39944" name="Rectangle 11">
            <a:extLst>
              <a:ext uri="{FF2B5EF4-FFF2-40B4-BE49-F238E27FC236}">
                <a16:creationId xmlns:a16="http://schemas.microsoft.com/office/drawing/2014/main" id="{364DFCD6-8A9B-412B-AAA2-D54F88AE2E47}"/>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5" name="Rectangle 12">
            <a:extLst>
              <a:ext uri="{FF2B5EF4-FFF2-40B4-BE49-F238E27FC236}">
                <a16:creationId xmlns:a16="http://schemas.microsoft.com/office/drawing/2014/main" id="{7C5E68A2-FD68-4E28-9331-D645440C6A5F}"/>
              </a:ext>
            </a:extLst>
          </p:cNvPr>
          <p:cNvSpPr>
            <a:spLocks noChangeArrowheads="1"/>
          </p:cNvSpPr>
          <p:nvPr/>
        </p:nvSpPr>
        <p:spPr bwMode="auto">
          <a:xfrm>
            <a:off x="34813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6" name="Rectangle 13">
            <a:extLst>
              <a:ext uri="{FF2B5EF4-FFF2-40B4-BE49-F238E27FC236}">
                <a16:creationId xmlns:a16="http://schemas.microsoft.com/office/drawing/2014/main" id="{B21612BB-B82A-4F76-8DEE-9B5791BFE924}"/>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7" name="Rectangle 15">
            <a:extLst>
              <a:ext uri="{FF2B5EF4-FFF2-40B4-BE49-F238E27FC236}">
                <a16:creationId xmlns:a16="http://schemas.microsoft.com/office/drawing/2014/main" id="{3729383B-8080-49CF-8952-F2619768D397}"/>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8" name="Rectangle 17">
            <a:extLst>
              <a:ext uri="{FF2B5EF4-FFF2-40B4-BE49-F238E27FC236}">
                <a16:creationId xmlns:a16="http://schemas.microsoft.com/office/drawing/2014/main" id="{43B577FF-A142-4E1B-9336-3ADD40FD1A6C}"/>
              </a:ext>
            </a:extLst>
          </p:cNvPr>
          <p:cNvSpPr>
            <a:spLocks noChangeArrowheads="1"/>
          </p:cNvSpPr>
          <p:nvPr/>
        </p:nvSpPr>
        <p:spPr bwMode="auto">
          <a:xfrm>
            <a:off x="278606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9949" name="Rectangle 21">
            <a:extLst>
              <a:ext uri="{FF2B5EF4-FFF2-40B4-BE49-F238E27FC236}">
                <a16:creationId xmlns:a16="http://schemas.microsoft.com/office/drawing/2014/main" id="{F200DFFA-CD5A-4079-91E1-ACD342834E5D}"/>
              </a:ext>
            </a:extLst>
          </p:cNvPr>
          <p:cNvSpPr>
            <a:spLocks noChangeArrowheads="1"/>
          </p:cNvSpPr>
          <p:nvPr/>
        </p:nvSpPr>
        <p:spPr bwMode="auto">
          <a:xfrm>
            <a:off x="31432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9950" name="Object 27">
            <a:extLst>
              <a:ext uri="{FF2B5EF4-FFF2-40B4-BE49-F238E27FC236}">
                <a16:creationId xmlns:a16="http://schemas.microsoft.com/office/drawing/2014/main" id="{7E7393D8-6F4A-40D2-BC99-EE414E38591D}"/>
              </a:ext>
            </a:extLst>
          </p:cNvPr>
          <p:cNvGraphicFramePr>
            <a:graphicFrameLocks noChangeAspect="1"/>
          </p:cNvGraphicFramePr>
          <p:nvPr/>
        </p:nvGraphicFramePr>
        <p:xfrm>
          <a:off x="3352800" y="4648200"/>
          <a:ext cx="1981200" cy="933450"/>
        </p:xfrm>
        <a:graphic>
          <a:graphicData uri="http://schemas.openxmlformats.org/presentationml/2006/ole">
            <mc:AlternateContent xmlns:mc="http://schemas.openxmlformats.org/markup-compatibility/2006">
              <mc:Choice xmlns:v="urn:schemas-microsoft-com:vml" Requires="v">
                <p:oleObj spid="_x0000_s39964" r:id="rId3" imgW="825500" imgH="431800" progId="Equation.3">
                  <p:embed/>
                </p:oleObj>
              </mc:Choice>
              <mc:Fallback>
                <p:oleObj r:id="rId3" imgW="825500" imgH="4318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648200"/>
                        <a:ext cx="1981200" cy="93345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39951" name="对象 1">
            <a:extLst>
              <a:ext uri="{FF2B5EF4-FFF2-40B4-BE49-F238E27FC236}">
                <a16:creationId xmlns:a16="http://schemas.microsoft.com/office/drawing/2014/main" id="{8B150C60-E203-400A-BE47-A8EB68C60686}"/>
              </a:ext>
            </a:extLst>
          </p:cNvPr>
          <p:cNvGraphicFramePr>
            <a:graphicFrameLocks noChangeAspect="1"/>
          </p:cNvGraphicFramePr>
          <p:nvPr/>
        </p:nvGraphicFramePr>
        <p:xfrm>
          <a:off x="2565400" y="1144588"/>
          <a:ext cx="746125" cy="441325"/>
        </p:xfrm>
        <a:graphic>
          <a:graphicData uri="http://schemas.openxmlformats.org/presentationml/2006/ole">
            <mc:AlternateContent xmlns:mc="http://schemas.openxmlformats.org/markup-compatibility/2006">
              <mc:Choice xmlns:v="urn:schemas-microsoft-com:vml" Requires="v">
                <p:oleObj spid="_x0000_s39965" r:id="rId5" imgW="342603" imgH="203024" progId="Equation.DSMT4">
                  <p:embed/>
                </p:oleObj>
              </mc:Choice>
              <mc:Fallback>
                <p:oleObj r:id="rId5" imgW="342603" imgH="203024"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400" y="1144588"/>
                        <a:ext cx="7461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2" name="对象 16">
            <a:extLst>
              <a:ext uri="{FF2B5EF4-FFF2-40B4-BE49-F238E27FC236}">
                <a16:creationId xmlns:a16="http://schemas.microsoft.com/office/drawing/2014/main" id="{9F2B3BDE-CBC4-47A7-AA1E-999B91B32D7B}"/>
              </a:ext>
            </a:extLst>
          </p:cNvPr>
          <p:cNvGraphicFramePr>
            <a:graphicFrameLocks noChangeAspect="1"/>
          </p:cNvGraphicFramePr>
          <p:nvPr/>
        </p:nvGraphicFramePr>
        <p:xfrm>
          <a:off x="2398713" y="2620963"/>
          <a:ext cx="744537" cy="441325"/>
        </p:xfrm>
        <a:graphic>
          <a:graphicData uri="http://schemas.openxmlformats.org/presentationml/2006/ole">
            <mc:AlternateContent xmlns:mc="http://schemas.openxmlformats.org/markup-compatibility/2006">
              <mc:Choice xmlns:v="urn:schemas-microsoft-com:vml" Requires="v">
                <p:oleObj spid="_x0000_s39966" r:id="rId7" imgW="342603" imgH="203024" progId="Equation.DSMT4">
                  <p:embed/>
                </p:oleObj>
              </mc:Choice>
              <mc:Fallback>
                <p:oleObj r:id="rId7" imgW="342603" imgH="203024" progId="Equation.DSMT4">
                  <p:embed/>
                  <p:pic>
                    <p:nvPicPr>
                      <p:cNvPr id="0"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8713" y="2620963"/>
                        <a:ext cx="7445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3" name="对象 2">
            <a:extLst>
              <a:ext uri="{FF2B5EF4-FFF2-40B4-BE49-F238E27FC236}">
                <a16:creationId xmlns:a16="http://schemas.microsoft.com/office/drawing/2014/main" id="{88393CE3-99BC-460E-9F95-12769F60EF06}"/>
              </a:ext>
            </a:extLst>
          </p:cNvPr>
          <p:cNvGraphicFramePr>
            <a:graphicFrameLocks noChangeAspect="1"/>
          </p:cNvGraphicFramePr>
          <p:nvPr/>
        </p:nvGraphicFramePr>
        <p:xfrm>
          <a:off x="2478088" y="1827213"/>
          <a:ext cx="460375" cy="552450"/>
        </p:xfrm>
        <a:graphic>
          <a:graphicData uri="http://schemas.openxmlformats.org/presentationml/2006/ole">
            <mc:AlternateContent xmlns:mc="http://schemas.openxmlformats.org/markup-compatibility/2006">
              <mc:Choice xmlns:v="urn:schemas-microsoft-com:vml" Requires="v">
                <p:oleObj spid="_x0000_s39967" r:id="rId8" imgW="190417" imgH="228501" progId="Equation.DSMT4">
                  <p:embed/>
                </p:oleObj>
              </mc:Choice>
              <mc:Fallback>
                <p:oleObj r:id="rId8" imgW="190417" imgH="228501"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8088" y="1827213"/>
                        <a:ext cx="460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4" name="对象 3">
            <a:extLst>
              <a:ext uri="{FF2B5EF4-FFF2-40B4-BE49-F238E27FC236}">
                <a16:creationId xmlns:a16="http://schemas.microsoft.com/office/drawing/2014/main" id="{9055F4D8-66BA-4B2B-BF36-07F479571D31}"/>
              </a:ext>
            </a:extLst>
          </p:cNvPr>
          <p:cNvGraphicFramePr>
            <a:graphicFrameLocks noChangeAspect="1"/>
          </p:cNvGraphicFramePr>
          <p:nvPr/>
        </p:nvGraphicFramePr>
        <p:xfrm>
          <a:off x="6273800" y="1827213"/>
          <a:ext cx="392113" cy="544512"/>
        </p:xfrm>
        <a:graphic>
          <a:graphicData uri="http://schemas.openxmlformats.org/presentationml/2006/ole">
            <mc:AlternateContent xmlns:mc="http://schemas.openxmlformats.org/markup-compatibility/2006">
              <mc:Choice xmlns:v="urn:schemas-microsoft-com:vml" Requires="v">
                <p:oleObj spid="_x0000_s39968" r:id="rId10" imgW="164885" imgH="228303" progId="Equation.DSMT4">
                  <p:embed/>
                </p:oleObj>
              </mc:Choice>
              <mc:Fallback>
                <p:oleObj r:id="rId10" imgW="164885" imgH="228303"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3800" y="1827213"/>
                        <a:ext cx="39211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5" name="对象 19">
            <a:extLst>
              <a:ext uri="{FF2B5EF4-FFF2-40B4-BE49-F238E27FC236}">
                <a16:creationId xmlns:a16="http://schemas.microsoft.com/office/drawing/2014/main" id="{5AD6DCBE-F2F5-4136-A6C7-54E84875DFB8}"/>
              </a:ext>
            </a:extLst>
          </p:cNvPr>
          <p:cNvGraphicFramePr>
            <a:graphicFrameLocks noChangeAspect="1"/>
          </p:cNvGraphicFramePr>
          <p:nvPr/>
        </p:nvGraphicFramePr>
        <p:xfrm>
          <a:off x="5580063" y="2640013"/>
          <a:ext cx="744537" cy="441325"/>
        </p:xfrm>
        <a:graphic>
          <a:graphicData uri="http://schemas.openxmlformats.org/presentationml/2006/ole">
            <mc:AlternateContent xmlns:mc="http://schemas.openxmlformats.org/markup-compatibility/2006">
              <mc:Choice xmlns:v="urn:schemas-microsoft-com:vml" Requires="v">
                <p:oleObj spid="_x0000_s39969" r:id="rId12" imgW="342603" imgH="203024" progId="Equation.DSMT4">
                  <p:embed/>
                </p:oleObj>
              </mc:Choice>
              <mc:Fallback>
                <p:oleObj r:id="rId12" imgW="342603" imgH="203024" progId="Equation.DSMT4">
                  <p:embed/>
                  <p:pic>
                    <p:nvPicPr>
                      <p:cNvPr id="0" name="对象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640013"/>
                        <a:ext cx="7445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6" name="对象 20">
            <a:extLst>
              <a:ext uri="{FF2B5EF4-FFF2-40B4-BE49-F238E27FC236}">
                <a16:creationId xmlns:a16="http://schemas.microsoft.com/office/drawing/2014/main" id="{F57F12C9-0E1F-4459-9CE9-464109C93C57}"/>
              </a:ext>
            </a:extLst>
          </p:cNvPr>
          <p:cNvGraphicFramePr>
            <a:graphicFrameLocks noChangeAspect="1"/>
          </p:cNvGraphicFramePr>
          <p:nvPr/>
        </p:nvGraphicFramePr>
        <p:xfrm>
          <a:off x="1403350" y="3306763"/>
          <a:ext cx="460375" cy="552450"/>
        </p:xfrm>
        <a:graphic>
          <a:graphicData uri="http://schemas.openxmlformats.org/presentationml/2006/ole">
            <mc:AlternateContent xmlns:mc="http://schemas.openxmlformats.org/markup-compatibility/2006">
              <mc:Choice xmlns:v="urn:schemas-microsoft-com:vml" Requires="v">
                <p:oleObj spid="_x0000_s39970" r:id="rId13" imgW="190417" imgH="228501" progId="Equation.DSMT4">
                  <p:embed/>
                </p:oleObj>
              </mc:Choice>
              <mc:Fallback>
                <p:oleObj r:id="rId13" imgW="190417" imgH="228501" progId="Equation.DSMT4">
                  <p:embed/>
                  <p:pic>
                    <p:nvPicPr>
                      <p:cNvPr id="0" name="对象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3306763"/>
                        <a:ext cx="460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027">
            <a:extLst>
              <a:ext uri="{FF2B5EF4-FFF2-40B4-BE49-F238E27FC236}">
                <a16:creationId xmlns:a16="http://schemas.microsoft.com/office/drawing/2014/main" id="{9FAAFADA-2867-417B-A8AB-A7F55651C35D}"/>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2" name="Rectangle 1028">
            <a:extLst>
              <a:ext uri="{FF2B5EF4-FFF2-40B4-BE49-F238E27FC236}">
                <a16:creationId xmlns:a16="http://schemas.microsoft.com/office/drawing/2014/main" id="{9AEC9C64-29C4-48C4-8105-DECC38538498}"/>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3" name="Rectangle 1029">
            <a:extLst>
              <a:ext uri="{FF2B5EF4-FFF2-40B4-BE49-F238E27FC236}">
                <a16:creationId xmlns:a16="http://schemas.microsoft.com/office/drawing/2014/main" id="{C127A072-CBD3-4348-891F-7F37351665C6}"/>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4" name="Rectangle 1030">
            <a:extLst>
              <a:ext uri="{FF2B5EF4-FFF2-40B4-BE49-F238E27FC236}">
                <a16:creationId xmlns:a16="http://schemas.microsoft.com/office/drawing/2014/main" id="{EDF64635-6F5B-44AC-A007-0E58976C99BC}"/>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5" name="Rectangle 1032">
            <a:extLst>
              <a:ext uri="{FF2B5EF4-FFF2-40B4-BE49-F238E27FC236}">
                <a16:creationId xmlns:a16="http://schemas.microsoft.com/office/drawing/2014/main" id="{A38E694D-2672-4C0F-BA2D-E387E39362C1}"/>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6" name="Text Box 1033">
            <a:extLst>
              <a:ext uri="{FF2B5EF4-FFF2-40B4-BE49-F238E27FC236}">
                <a16:creationId xmlns:a16="http://schemas.microsoft.com/office/drawing/2014/main" id="{9AC134FE-922D-44B7-A391-E1CAB9502785}"/>
              </a:ext>
            </a:extLst>
          </p:cNvPr>
          <p:cNvSpPr txBox="1">
            <a:spLocks noChangeArrowheads="1"/>
          </p:cNvSpPr>
          <p:nvPr/>
        </p:nvSpPr>
        <p:spPr bwMode="auto">
          <a:xfrm>
            <a:off x="0" y="3962400"/>
            <a:ext cx="8991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
              </a:spcBef>
            </a:pPr>
            <a:r>
              <a:rPr lang="en-US" altLang="zh-CN" sz="2800" b="1">
                <a:solidFill>
                  <a:schemeClr val="bg1"/>
                </a:solidFill>
                <a:ea typeface="黑体" panose="02010609060101010101" pitchFamily="49" charset="-122"/>
              </a:rPr>
              <a:t> </a:t>
            </a:r>
          </a:p>
        </p:txBody>
      </p:sp>
      <p:sp>
        <p:nvSpPr>
          <p:cNvPr id="40967" name="Rectangle 1034">
            <a:extLst>
              <a:ext uri="{FF2B5EF4-FFF2-40B4-BE49-F238E27FC236}">
                <a16:creationId xmlns:a16="http://schemas.microsoft.com/office/drawing/2014/main" id="{3D600992-7B07-4246-B99A-31903742FF95}"/>
              </a:ext>
            </a:extLst>
          </p:cNvPr>
          <p:cNvSpPr>
            <a:spLocks noChangeArrowheads="1"/>
          </p:cNvSpPr>
          <p:nvPr/>
        </p:nvSpPr>
        <p:spPr bwMode="auto">
          <a:xfrm>
            <a:off x="3614738"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8" name="Rectangle 1035">
            <a:extLst>
              <a:ext uri="{FF2B5EF4-FFF2-40B4-BE49-F238E27FC236}">
                <a16:creationId xmlns:a16="http://schemas.microsoft.com/office/drawing/2014/main" id="{1538B896-6D1D-4A95-B70C-5ADDBAD26235}"/>
              </a:ext>
            </a:extLst>
          </p:cNvPr>
          <p:cNvSpPr>
            <a:spLocks noChangeArrowheads="1"/>
          </p:cNvSpPr>
          <p:nvPr/>
        </p:nvSpPr>
        <p:spPr bwMode="auto">
          <a:xfrm>
            <a:off x="34813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69" name="Rectangle 1036">
            <a:extLst>
              <a:ext uri="{FF2B5EF4-FFF2-40B4-BE49-F238E27FC236}">
                <a16:creationId xmlns:a16="http://schemas.microsoft.com/office/drawing/2014/main" id="{45B50135-B4ED-40C0-BDAB-CF0733FA5F21}"/>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70" name="Rectangle 1037">
            <a:extLst>
              <a:ext uri="{FF2B5EF4-FFF2-40B4-BE49-F238E27FC236}">
                <a16:creationId xmlns:a16="http://schemas.microsoft.com/office/drawing/2014/main" id="{86CE65B0-A271-406B-9AD6-6B68858D933B}"/>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71" name="Rectangle 1038">
            <a:extLst>
              <a:ext uri="{FF2B5EF4-FFF2-40B4-BE49-F238E27FC236}">
                <a16:creationId xmlns:a16="http://schemas.microsoft.com/office/drawing/2014/main" id="{B81F419E-6E07-4F31-B677-8991A97C9D4A}"/>
              </a:ext>
            </a:extLst>
          </p:cNvPr>
          <p:cNvSpPr>
            <a:spLocks noChangeArrowheads="1"/>
          </p:cNvSpPr>
          <p:nvPr/>
        </p:nvSpPr>
        <p:spPr bwMode="auto">
          <a:xfrm>
            <a:off x="278606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0972" name="Rectangle 1039">
            <a:extLst>
              <a:ext uri="{FF2B5EF4-FFF2-40B4-BE49-F238E27FC236}">
                <a16:creationId xmlns:a16="http://schemas.microsoft.com/office/drawing/2014/main" id="{0E02F416-CECA-4368-BD37-AC57C91BD353}"/>
              </a:ext>
            </a:extLst>
          </p:cNvPr>
          <p:cNvSpPr>
            <a:spLocks noChangeArrowheads="1"/>
          </p:cNvSpPr>
          <p:nvPr/>
        </p:nvSpPr>
        <p:spPr bwMode="auto">
          <a:xfrm>
            <a:off x="31432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0973" name="Object 1040">
            <a:extLst>
              <a:ext uri="{FF2B5EF4-FFF2-40B4-BE49-F238E27FC236}">
                <a16:creationId xmlns:a16="http://schemas.microsoft.com/office/drawing/2014/main" id="{8D2D530C-CA0D-4727-9969-45410435515B}"/>
              </a:ext>
            </a:extLst>
          </p:cNvPr>
          <p:cNvGraphicFramePr>
            <a:graphicFrameLocks noChangeAspect="1"/>
          </p:cNvGraphicFramePr>
          <p:nvPr/>
        </p:nvGraphicFramePr>
        <p:xfrm>
          <a:off x="3048000" y="990600"/>
          <a:ext cx="2244725" cy="971550"/>
        </p:xfrm>
        <a:graphic>
          <a:graphicData uri="http://schemas.openxmlformats.org/presentationml/2006/ole">
            <mc:AlternateContent xmlns:mc="http://schemas.openxmlformats.org/markup-compatibility/2006">
              <mc:Choice xmlns:v="urn:schemas-microsoft-com:vml" Requires="v">
                <p:oleObj spid="_x0000_s40978" r:id="rId3" imgW="863225" imgH="431613" progId="Equation.DSMT4">
                  <p:embed/>
                </p:oleObj>
              </mc:Choice>
              <mc:Fallback>
                <p:oleObj r:id="rId3" imgW="863225" imgH="431613" progId="Equation.DSMT4">
                  <p:embed/>
                  <p:pic>
                    <p:nvPicPr>
                      <p:cNvPr id="0" name="Object 1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990600"/>
                        <a:ext cx="2244725" cy="97155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40974" name="Object 1041">
            <a:extLst>
              <a:ext uri="{FF2B5EF4-FFF2-40B4-BE49-F238E27FC236}">
                <a16:creationId xmlns:a16="http://schemas.microsoft.com/office/drawing/2014/main" id="{4A907775-90C7-4CF9-9B80-BC44E6FF01C7}"/>
              </a:ext>
            </a:extLst>
          </p:cNvPr>
          <p:cNvGraphicFramePr>
            <a:graphicFrameLocks noChangeAspect="1"/>
          </p:cNvGraphicFramePr>
          <p:nvPr/>
        </p:nvGraphicFramePr>
        <p:xfrm>
          <a:off x="650875" y="1909763"/>
          <a:ext cx="8305800" cy="4687887"/>
        </p:xfrm>
        <a:graphic>
          <a:graphicData uri="http://schemas.openxmlformats.org/presentationml/2006/ole">
            <mc:AlternateContent xmlns:mc="http://schemas.openxmlformats.org/markup-compatibility/2006">
              <mc:Choice xmlns:v="urn:schemas-microsoft-com:vml" Requires="v">
                <p:oleObj spid="_x0000_s40979" r:id="rId5" imgW="2806700" imgH="2273300" progId="Equation.DSMT4">
                  <p:embed/>
                </p:oleObj>
              </mc:Choice>
              <mc:Fallback>
                <p:oleObj r:id="rId5" imgW="2806700" imgH="2273300" progId="Equation.DSMT4">
                  <p:embed/>
                  <p:pic>
                    <p:nvPicPr>
                      <p:cNvPr id="0" name="Object 10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1909763"/>
                        <a:ext cx="8305800" cy="4687887"/>
                      </a:xfrm>
                      <a:prstGeom prst="rect">
                        <a:avLst/>
                      </a:prstGeom>
                      <a:solidFill>
                        <a:schemeClr val="bg1"/>
                      </a:solidFill>
                      <a:ln w="9525">
                        <a:solidFill>
                          <a:schemeClr val="bg1"/>
                        </a:solidFill>
                        <a:miter lim="800000"/>
                        <a:headEnd/>
                        <a:tailEnd/>
                      </a:ln>
                    </p:spPr>
                  </p:pic>
                </p:oleObj>
              </mc:Fallback>
            </mc:AlternateContent>
          </a:graphicData>
        </a:graphic>
      </p:graphicFrame>
      <p:sp>
        <p:nvSpPr>
          <p:cNvPr id="35856" name="Text Box 1026">
            <a:extLst>
              <a:ext uri="{FF2B5EF4-FFF2-40B4-BE49-F238E27FC236}">
                <a16:creationId xmlns:a16="http://schemas.microsoft.com/office/drawing/2014/main" id="{0BD53D11-AC83-4815-ADC9-C5E7F64A1CBA}"/>
              </a:ext>
            </a:extLst>
          </p:cNvPr>
          <p:cNvSpPr txBox="1">
            <a:spLocks noChangeArrowheads="1"/>
          </p:cNvSpPr>
          <p:nvPr/>
        </p:nvSpPr>
        <p:spPr bwMode="auto">
          <a:xfrm>
            <a:off x="457200" y="381000"/>
            <a:ext cx="8305800" cy="592138"/>
          </a:xfrm>
          <a:prstGeom prst="rect">
            <a:avLst/>
          </a:prstGeom>
          <a:noFill/>
          <a:ln>
            <a:noFill/>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
              </a:spcBef>
              <a:defRPr/>
            </a:pPr>
            <a:r>
              <a:rPr lang="zh-CN" altLang="en-US" sz="2800" b="1" dirty="0">
                <a:solidFill>
                  <a:schemeClr val="tx2"/>
                </a:solidFill>
                <a:ea typeface="黑体" panose="02010609060101010101" pitchFamily="49" charset="-122"/>
              </a:rPr>
              <a:t>例 </a:t>
            </a:r>
            <a:r>
              <a:rPr lang="en-US" altLang="zh-CN" sz="2800" b="1" dirty="0">
                <a:solidFill>
                  <a:schemeClr val="tx2"/>
                </a:solidFill>
                <a:ea typeface="黑体" panose="02010609060101010101" pitchFamily="49" charset="-122"/>
              </a:rPr>
              <a:t>4.9   </a:t>
            </a:r>
            <a:r>
              <a:rPr lang="zh-CN" altLang="en-US" sz="2800" b="1" dirty="0">
                <a:solidFill>
                  <a:schemeClr val="tx2"/>
                </a:solidFill>
                <a:latin typeface="+mj-ea"/>
                <a:ea typeface="+mj-ea"/>
              </a:rPr>
              <a:t>求证当节点为</a:t>
            </a:r>
            <a:r>
              <a:rPr lang="en-US" altLang="zh-CN" sz="2800" b="1" dirty="0">
                <a:solidFill>
                  <a:schemeClr val="tx2"/>
                </a:solidFill>
                <a:latin typeface="+mj-ea"/>
                <a:ea typeface="+mj-ea"/>
              </a:rPr>
              <a:t>n+1</a:t>
            </a:r>
            <a:r>
              <a:rPr lang="zh-CN" altLang="en-US" sz="2800" b="1" dirty="0">
                <a:solidFill>
                  <a:schemeClr val="tx2"/>
                </a:solidFill>
                <a:latin typeface="+mj-ea"/>
                <a:ea typeface="+mj-ea"/>
              </a:rPr>
              <a:t>个时</a:t>
            </a:r>
            <a:r>
              <a:rPr lang="en-US" altLang="zh-CN" sz="2800" b="1" dirty="0">
                <a:solidFill>
                  <a:schemeClr val="tx2"/>
                </a:solidFill>
                <a:latin typeface="+mj-ea"/>
                <a:ea typeface="+mj-ea"/>
              </a:rPr>
              <a:t>,</a:t>
            </a:r>
            <a:r>
              <a:rPr lang="zh-CN" altLang="en-US" sz="2800" b="1" dirty="0">
                <a:solidFill>
                  <a:schemeClr val="tx2"/>
                </a:solidFill>
                <a:latin typeface="+mj-ea"/>
                <a:ea typeface="+mj-ea"/>
              </a:rPr>
              <a:t>插值求积系数之和为</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06D0915D-7ED1-4911-B03C-272D5850E7B3}"/>
              </a:ext>
            </a:extLst>
          </p:cNvPr>
          <p:cNvSpPr>
            <a:spLocks noChangeArrowheads="1"/>
          </p:cNvSpPr>
          <p:nvPr/>
        </p:nvSpPr>
        <p:spPr bwMode="auto">
          <a:xfrm>
            <a:off x="0" y="0"/>
            <a:ext cx="9144000" cy="6858000"/>
          </a:xfrm>
          <a:prstGeom prst="rect">
            <a:avLst/>
          </a:prstGeom>
          <a:solidFill>
            <a:schemeClr val="bg1"/>
          </a:solidFill>
          <a:ln w="9525">
            <a:solidFill>
              <a:schemeClr val="bg1"/>
            </a:solidFill>
            <a:miter lim="800000"/>
            <a:headEnd/>
            <a:tailEnd/>
          </a:ln>
        </p:spPr>
        <p:txBody>
          <a:bodyPr wrap="none" anchor="ctr"/>
          <a:lstStyle/>
          <a:p>
            <a:pPr algn="ctr"/>
            <a:endParaRPr lang="zh-CN" altLang="zh-CN"/>
          </a:p>
        </p:txBody>
      </p:sp>
      <p:sp>
        <p:nvSpPr>
          <p:cNvPr id="36867" name="Text Box 3">
            <a:extLst>
              <a:ext uri="{FF2B5EF4-FFF2-40B4-BE49-F238E27FC236}">
                <a16:creationId xmlns:a16="http://schemas.microsoft.com/office/drawing/2014/main" id="{2E88E546-ED21-4154-9BC0-4EE7F59D8F7F}"/>
              </a:ext>
            </a:extLst>
          </p:cNvPr>
          <p:cNvSpPr txBox="1">
            <a:spLocks noChangeArrowheads="1"/>
          </p:cNvSpPr>
          <p:nvPr/>
        </p:nvSpPr>
        <p:spPr bwMode="auto">
          <a:xfrm>
            <a:off x="381000" y="1143000"/>
            <a:ext cx="7696200" cy="25606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spcBef>
                <a:spcPct val="5000"/>
              </a:spcBef>
              <a:defRPr/>
            </a:pPr>
            <a:r>
              <a:rPr lang="en-US" altLang="zh-CN" sz="2800" b="1" dirty="0">
                <a:solidFill>
                  <a:schemeClr val="tx2"/>
                </a:solidFill>
                <a:ea typeface="黑体" panose="02010609060101010101" pitchFamily="49" charset="-122"/>
              </a:rPr>
              <a:t>  </a:t>
            </a:r>
            <a:r>
              <a:rPr lang="en-US" altLang="zh-CN" sz="2800" b="1" dirty="0">
                <a:solidFill>
                  <a:schemeClr val="tx2"/>
                </a:solidFill>
                <a:latin typeface="黑体" panose="02010609060101010101" pitchFamily="49" charset="-122"/>
                <a:ea typeface="黑体" panose="02010609060101010101" pitchFamily="49" charset="-122"/>
              </a:rPr>
              <a:t>(1</a:t>
            </a:r>
            <a:r>
              <a:rPr lang="en-US" altLang="zh-CN" sz="2800" b="1" dirty="0">
                <a:solidFill>
                  <a:schemeClr val="tx2"/>
                </a:solidFill>
                <a:latin typeface="+mn-ea"/>
                <a:ea typeface="+mn-ea"/>
              </a:rPr>
              <a:t>)  </a:t>
            </a:r>
            <a:r>
              <a:rPr lang="zh-CN" altLang="en-US" sz="2800" b="1" dirty="0">
                <a:solidFill>
                  <a:schemeClr val="tx2"/>
                </a:solidFill>
                <a:latin typeface="+mn-ea"/>
                <a:ea typeface="+mn-ea"/>
              </a:rPr>
              <a:t>在积分区间</a:t>
            </a:r>
            <a:r>
              <a:rPr lang="en-US" altLang="zh-CN" sz="2800" b="1" dirty="0">
                <a:solidFill>
                  <a:schemeClr val="tx2"/>
                </a:solidFill>
                <a:latin typeface="+mn-ea"/>
                <a:ea typeface="+mn-ea"/>
              </a:rPr>
              <a:t>[</a:t>
            </a:r>
            <a:r>
              <a:rPr lang="en-US" altLang="zh-CN" sz="2800" b="1" dirty="0" err="1">
                <a:solidFill>
                  <a:schemeClr val="tx2"/>
                </a:solidFill>
                <a:latin typeface="+mn-ea"/>
                <a:ea typeface="+mn-ea"/>
              </a:rPr>
              <a:t>a,b</a:t>
            </a:r>
            <a:r>
              <a:rPr lang="en-US" altLang="zh-CN" sz="2800" b="1" dirty="0">
                <a:solidFill>
                  <a:schemeClr val="tx2"/>
                </a:solidFill>
                <a:latin typeface="+mn-ea"/>
                <a:ea typeface="+mn-ea"/>
              </a:rPr>
              <a:t>]</a:t>
            </a:r>
            <a:r>
              <a:rPr lang="zh-CN" altLang="en-US" sz="2800" b="1" dirty="0">
                <a:solidFill>
                  <a:schemeClr val="tx2"/>
                </a:solidFill>
                <a:latin typeface="+mn-ea"/>
                <a:ea typeface="+mn-ea"/>
              </a:rPr>
              <a:t>上选取节点</a:t>
            </a:r>
            <a:endParaRPr lang="en-US" altLang="zh-CN" sz="2800" b="1" dirty="0">
              <a:solidFill>
                <a:schemeClr val="tx2"/>
              </a:solidFill>
              <a:latin typeface="+mn-ea"/>
              <a:ea typeface="+mn-ea"/>
            </a:endParaRPr>
          </a:p>
          <a:p>
            <a:pPr>
              <a:lnSpc>
                <a:spcPct val="145000"/>
              </a:lnSpc>
              <a:spcBef>
                <a:spcPct val="5000"/>
              </a:spcBef>
              <a:defRPr/>
            </a:pPr>
            <a:r>
              <a:rPr lang="en-US" altLang="zh-CN" sz="2800" b="1" dirty="0">
                <a:solidFill>
                  <a:schemeClr val="tx2"/>
                </a:solidFill>
                <a:latin typeface="黑体" panose="02010609060101010101" pitchFamily="49" charset="-122"/>
                <a:ea typeface="黑体" panose="02010609060101010101" pitchFamily="49" charset="-122"/>
              </a:rPr>
              <a:t> (2)  </a:t>
            </a:r>
            <a:r>
              <a:rPr lang="zh-CN" altLang="en-US" sz="2800" b="1" dirty="0">
                <a:solidFill>
                  <a:schemeClr val="tx2"/>
                </a:solidFill>
                <a:latin typeface="+mn-ea"/>
                <a:ea typeface="+mn-ea"/>
              </a:rPr>
              <a:t>求出</a:t>
            </a:r>
            <a:r>
              <a:rPr lang="en-US" altLang="zh-CN" sz="2800" b="1" dirty="0">
                <a:solidFill>
                  <a:schemeClr val="tx2"/>
                </a:solidFill>
                <a:latin typeface="+mn-ea"/>
                <a:ea typeface="+mn-ea"/>
              </a:rPr>
              <a:t>      </a:t>
            </a:r>
            <a:r>
              <a:rPr lang="zh-CN" altLang="en-US" sz="2800" b="1" dirty="0">
                <a:solidFill>
                  <a:schemeClr val="tx2"/>
                </a:solidFill>
                <a:latin typeface="+mn-ea"/>
                <a:ea typeface="+mn-ea"/>
              </a:rPr>
              <a:t>及利用                  </a:t>
            </a:r>
          </a:p>
          <a:p>
            <a:pPr>
              <a:lnSpc>
                <a:spcPct val="145000"/>
              </a:lnSpc>
              <a:spcBef>
                <a:spcPct val="5000"/>
              </a:spcBef>
              <a:defRPr/>
            </a:pPr>
            <a:r>
              <a:rPr lang="zh-CN" altLang="en-US" sz="2800" b="1" dirty="0">
                <a:solidFill>
                  <a:schemeClr val="tx2"/>
                </a:solidFill>
                <a:latin typeface="+mn-ea"/>
                <a:ea typeface="+mn-ea"/>
              </a:rPr>
              <a:t>       或解关于</a:t>
            </a:r>
            <a:r>
              <a:rPr lang="en-US" altLang="zh-CN" sz="2800" b="1" dirty="0">
                <a:solidFill>
                  <a:schemeClr val="tx2"/>
                </a:solidFill>
                <a:latin typeface="+mn-ea"/>
                <a:ea typeface="+mn-ea"/>
              </a:rPr>
              <a:t>  </a:t>
            </a:r>
            <a:r>
              <a:rPr lang="zh-CN" altLang="en-US" sz="2800" b="1" dirty="0">
                <a:solidFill>
                  <a:schemeClr val="tx2"/>
                </a:solidFill>
                <a:latin typeface="+mn-ea"/>
                <a:ea typeface="+mn-ea"/>
              </a:rPr>
              <a:t>的线性方程组求出</a:t>
            </a:r>
            <a:r>
              <a:rPr lang="en-US" altLang="zh-CN" sz="2800" b="1" dirty="0">
                <a:solidFill>
                  <a:schemeClr val="tx2"/>
                </a:solidFill>
                <a:latin typeface="+mn-ea"/>
                <a:ea typeface="+mn-ea"/>
              </a:rPr>
              <a:t>  </a:t>
            </a:r>
            <a:r>
              <a:rPr lang="zh-CN" altLang="en-US" sz="2800" b="1" dirty="0">
                <a:solidFill>
                  <a:schemeClr val="tx2"/>
                </a:solidFill>
                <a:latin typeface="+mn-ea"/>
                <a:ea typeface="+mn-ea"/>
              </a:rPr>
              <a:t>，这样</a:t>
            </a:r>
          </a:p>
          <a:p>
            <a:pPr>
              <a:lnSpc>
                <a:spcPct val="145000"/>
              </a:lnSpc>
              <a:spcBef>
                <a:spcPct val="5000"/>
              </a:spcBef>
              <a:defRPr/>
            </a:pPr>
            <a:r>
              <a:rPr lang="zh-CN" altLang="en-US" sz="2800" b="1" dirty="0">
                <a:solidFill>
                  <a:schemeClr val="tx2"/>
                </a:solidFill>
                <a:latin typeface="+mn-ea"/>
                <a:ea typeface="+mn-ea"/>
              </a:rPr>
              <a:t>       就得到了</a:t>
            </a:r>
            <a:endParaRPr lang="zh-CN" altLang="en-US" sz="2800" b="1" baseline="-25000" dirty="0">
              <a:solidFill>
                <a:schemeClr val="tx2"/>
              </a:solidFill>
              <a:latin typeface="+mn-ea"/>
              <a:ea typeface="+mn-ea"/>
            </a:endParaRPr>
          </a:p>
        </p:txBody>
      </p:sp>
      <p:sp>
        <p:nvSpPr>
          <p:cNvPr id="41987" name="Rectangle 4">
            <a:extLst>
              <a:ext uri="{FF2B5EF4-FFF2-40B4-BE49-F238E27FC236}">
                <a16:creationId xmlns:a16="http://schemas.microsoft.com/office/drawing/2014/main" id="{67901D7C-40B4-4FA1-8985-8873E6BB766E}"/>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88" name="Rectangle 5">
            <a:extLst>
              <a:ext uri="{FF2B5EF4-FFF2-40B4-BE49-F238E27FC236}">
                <a16:creationId xmlns:a16="http://schemas.microsoft.com/office/drawing/2014/main" id="{57E860FF-38B2-4221-A900-E35DEE053261}"/>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89" name="Rectangle 6">
            <a:extLst>
              <a:ext uri="{FF2B5EF4-FFF2-40B4-BE49-F238E27FC236}">
                <a16:creationId xmlns:a16="http://schemas.microsoft.com/office/drawing/2014/main" id="{293EC198-621F-4815-977D-245DDD54FFCC}"/>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90" name="Rectangle 7">
            <a:extLst>
              <a:ext uri="{FF2B5EF4-FFF2-40B4-BE49-F238E27FC236}">
                <a16:creationId xmlns:a16="http://schemas.microsoft.com/office/drawing/2014/main" id="{7B869454-1468-483C-9FBA-03411C21C83B}"/>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91" name="Rectangle 9">
            <a:extLst>
              <a:ext uri="{FF2B5EF4-FFF2-40B4-BE49-F238E27FC236}">
                <a16:creationId xmlns:a16="http://schemas.microsoft.com/office/drawing/2014/main" id="{C497D6C6-0EFD-4EB8-8CBA-EE23CB25B8F1}"/>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92" name="Rectangle 10">
            <a:extLst>
              <a:ext uri="{FF2B5EF4-FFF2-40B4-BE49-F238E27FC236}">
                <a16:creationId xmlns:a16="http://schemas.microsoft.com/office/drawing/2014/main" id="{100B6A53-E00B-422B-AF39-C474EB6B5BF8}"/>
              </a:ext>
            </a:extLst>
          </p:cNvPr>
          <p:cNvSpPr>
            <a:spLocks noChangeArrowheads="1"/>
          </p:cNvSpPr>
          <p:nvPr/>
        </p:nvSpPr>
        <p:spPr bwMode="auto">
          <a:xfrm>
            <a:off x="344805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6874" name="Text Box 11">
            <a:extLst>
              <a:ext uri="{FF2B5EF4-FFF2-40B4-BE49-F238E27FC236}">
                <a16:creationId xmlns:a16="http://schemas.microsoft.com/office/drawing/2014/main" id="{78CFB5F1-5438-4BED-96A1-F50E8DE7C3FC}"/>
              </a:ext>
            </a:extLst>
          </p:cNvPr>
          <p:cNvSpPr txBox="1">
            <a:spLocks noChangeArrowheads="1"/>
          </p:cNvSpPr>
          <p:nvPr/>
        </p:nvSpPr>
        <p:spPr bwMode="auto">
          <a:xfrm>
            <a:off x="814388" y="4954588"/>
            <a:ext cx="67056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
              </a:spcBef>
              <a:defRPr/>
            </a:pPr>
            <a:r>
              <a:rPr lang="en-US" altLang="zh-CN" sz="2800" b="1" dirty="0">
                <a:latin typeface="+mj-ea"/>
                <a:ea typeface="+mj-ea"/>
              </a:rPr>
              <a:t>(3)  </a:t>
            </a:r>
            <a:r>
              <a:rPr lang="zh-CN" altLang="en-US" sz="2800" b="1" dirty="0">
                <a:latin typeface="+mj-ea"/>
                <a:ea typeface="+mj-ea"/>
              </a:rPr>
              <a:t>利用</a:t>
            </a:r>
            <a:r>
              <a:rPr lang="en-US" altLang="zh-CN" sz="2800" b="1" dirty="0">
                <a:latin typeface="+mj-ea"/>
                <a:ea typeface="+mj-ea"/>
              </a:rPr>
              <a:t>             </a:t>
            </a:r>
            <a:r>
              <a:rPr lang="zh-CN" altLang="en-US" sz="2800" b="1" dirty="0">
                <a:latin typeface="+mj-ea"/>
                <a:ea typeface="+mj-ea"/>
              </a:rPr>
              <a:t>验算代数精度</a:t>
            </a:r>
          </a:p>
        </p:txBody>
      </p:sp>
      <p:sp>
        <p:nvSpPr>
          <p:cNvPr id="41994" name="Text Box 12">
            <a:extLst>
              <a:ext uri="{FF2B5EF4-FFF2-40B4-BE49-F238E27FC236}">
                <a16:creationId xmlns:a16="http://schemas.microsoft.com/office/drawing/2014/main" id="{A6597827-4838-436A-A57A-6CA8B6D6160C}"/>
              </a:ext>
            </a:extLst>
          </p:cNvPr>
          <p:cNvSpPr txBox="1">
            <a:spLocks noChangeArrowheads="1"/>
          </p:cNvSpPr>
          <p:nvPr/>
        </p:nvSpPr>
        <p:spPr bwMode="auto">
          <a:xfrm>
            <a:off x="533400" y="457200"/>
            <a:ext cx="807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4000" b="1">
                <a:solidFill>
                  <a:schemeClr val="tx2"/>
                </a:solidFill>
                <a:latin typeface="隶书" pitchFamily="49" charset="-122"/>
                <a:ea typeface="隶书" pitchFamily="49" charset="-122"/>
              </a:rPr>
              <a:t>  </a:t>
            </a:r>
            <a:r>
              <a:rPr lang="zh-CN" altLang="en-US" sz="2800" b="1">
                <a:solidFill>
                  <a:srgbClr val="0000FF"/>
                </a:solidFill>
                <a:latin typeface="黑体" panose="02010609060101010101" pitchFamily="49" charset="-122"/>
                <a:ea typeface="黑体" panose="02010609060101010101" pitchFamily="49" charset="-122"/>
              </a:rPr>
              <a:t>构造插值求积公式的步骤</a:t>
            </a:r>
          </a:p>
        </p:txBody>
      </p:sp>
      <p:sp>
        <p:nvSpPr>
          <p:cNvPr id="41995" name="Rectangle 13">
            <a:extLst>
              <a:ext uri="{FF2B5EF4-FFF2-40B4-BE49-F238E27FC236}">
                <a16:creationId xmlns:a16="http://schemas.microsoft.com/office/drawing/2014/main" id="{F99D0599-BB88-433F-9D99-04D586BC47A7}"/>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1996" name="Object 15">
            <a:extLst>
              <a:ext uri="{FF2B5EF4-FFF2-40B4-BE49-F238E27FC236}">
                <a16:creationId xmlns:a16="http://schemas.microsoft.com/office/drawing/2014/main" id="{FA43E7EB-7F4E-4B1B-B3BD-C71CF7ED1281}"/>
              </a:ext>
            </a:extLst>
          </p:cNvPr>
          <p:cNvGraphicFramePr>
            <a:graphicFrameLocks noChangeAspect="1"/>
          </p:cNvGraphicFramePr>
          <p:nvPr/>
        </p:nvGraphicFramePr>
        <p:xfrm>
          <a:off x="4495800" y="1905000"/>
          <a:ext cx="1876425" cy="639763"/>
        </p:xfrm>
        <a:graphic>
          <a:graphicData uri="http://schemas.openxmlformats.org/presentationml/2006/ole">
            <mc:AlternateContent xmlns:mc="http://schemas.openxmlformats.org/markup-compatibility/2006">
              <mc:Choice xmlns:v="urn:schemas-microsoft-com:vml" Requires="v">
                <p:oleObj spid="_x0000_s42012" r:id="rId3" imgW="965200" imgH="330200" progId="Equation.3">
                  <p:embed/>
                </p:oleObj>
              </mc:Choice>
              <mc:Fallback>
                <p:oleObj r:id="rId3" imgW="965200" imgH="3302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905000"/>
                        <a:ext cx="18764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7" name="Object 16">
            <a:extLst>
              <a:ext uri="{FF2B5EF4-FFF2-40B4-BE49-F238E27FC236}">
                <a16:creationId xmlns:a16="http://schemas.microsoft.com/office/drawing/2014/main" id="{E050B0AC-57B5-429D-923C-A76DB168FD86}"/>
              </a:ext>
            </a:extLst>
          </p:cNvPr>
          <p:cNvGraphicFramePr>
            <a:graphicFrameLocks noChangeAspect="1"/>
          </p:cNvGraphicFramePr>
          <p:nvPr/>
        </p:nvGraphicFramePr>
        <p:xfrm>
          <a:off x="2209800" y="3886200"/>
          <a:ext cx="4800600" cy="914400"/>
        </p:xfrm>
        <a:graphic>
          <a:graphicData uri="http://schemas.openxmlformats.org/presentationml/2006/ole">
            <mc:AlternateContent xmlns:mc="http://schemas.openxmlformats.org/markup-compatibility/2006">
              <mc:Choice xmlns:v="urn:schemas-microsoft-com:vml" Requires="v">
                <p:oleObj spid="_x0000_s42013" r:id="rId5" imgW="1459866" imgH="431613" progId="Equation.3">
                  <p:embed/>
                </p:oleObj>
              </mc:Choice>
              <mc:Fallback>
                <p:oleObj r:id="rId5" imgW="1459866" imgH="431613"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886200"/>
                        <a:ext cx="4800600" cy="914400"/>
                      </a:xfrm>
                      <a:prstGeom prst="rect">
                        <a:avLst/>
                      </a:prstGeom>
                      <a:solidFill>
                        <a:schemeClr val="bg1"/>
                      </a:solidFill>
                      <a:ln w="9525">
                        <a:solidFill>
                          <a:schemeClr val="bg1"/>
                        </a:solidFill>
                        <a:miter lim="800000"/>
                        <a:headEnd/>
                        <a:tailEnd/>
                      </a:ln>
                    </p:spPr>
                  </p:pic>
                </p:oleObj>
              </mc:Fallback>
            </mc:AlternateContent>
          </a:graphicData>
        </a:graphic>
      </p:graphicFrame>
      <p:sp>
        <p:nvSpPr>
          <p:cNvPr id="41998" name="Rectangle 18">
            <a:extLst>
              <a:ext uri="{FF2B5EF4-FFF2-40B4-BE49-F238E27FC236}">
                <a16:creationId xmlns:a16="http://schemas.microsoft.com/office/drawing/2014/main" id="{0AE2D50E-EABB-4528-91B5-4BFC1A92E5F1}"/>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1999" name="Rectangle 21">
            <a:extLst>
              <a:ext uri="{FF2B5EF4-FFF2-40B4-BE49-F238E27FC236}">
                <a16:creationId xmlns:a16="http://schemas.microsoft.com/office/drawing/2014/main" id="{8B823CC8-C7A2-4C9F-847C-CDA0216D49EB}"/>
              </a:ext>
            </a:extLst>
          </p:cNvPr>
          <p:cNvSpPr>
            <a:spLocks noChangeArrowheads="1"/>
          </p:cNvSpPr>
          <p:nvPr/>
        </p:nvSpPr>
        <p:spPr bwMode="auto">
          <a:xfrm>
            <a:off x="31003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2000" name="Rectangle 24">
            <a:extLst>
              <a:ext uri="{FF2B5EF4-FFF2-40B4-BE49-F238E27FC236}">
                <a16:creationId xmlns:a16="http://schemas.microsoft.com/office/drawing/2014/main" id="{A6FEDFC8-8B6A-46D5-A6D1-A24AF41713FD}"/>
              </a:ext>
            </a:extLst>
          </p:cNvPr>
          <p:cNvSpPr>
            <a:spLocks noChangeArrowheads="1"/>
          </p:cNvSpPr>
          <p:nvPr/>
        </p:nvSpPr>
        <p:spPr bwMode="auto">
          <a:xfrm>
            <a:off x="259080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2001" name="Rectangle 26">
            <a:extLst>
              <a:ext uri="{FF2B5EF4-FFF2-40B4-BE49-F238E27FC236}">
                <a16:creationId xmlns:a16="http://schemas.microsoft.com/office/drawing/2014/main" id="{4D647398-49AC-491D-82BD-FEBB07527B6C}"/>
              </a:ext>
            </a:extLst>
          </p:cNvPr>
          <p:cNvSpPr>
            <a:spLocks noChangeArrowheads="1"/>
          </p:cNvSpPr>
          <p:nvPr/>
        </p:nvSpPr>
        <p:spPr bwMode="auto">
          <a:xfrm>
            <a:off x="302895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2002" name="对象 1">
            <a:extLst>
              <a:ext uri="{FF2B5EF4-FFF2-40B4-BE49-F238E27FC236}">
                <a16:creationId xmlns:a16="http://schemas.microsoft.com/office/drawing/2014/main" id="{8B80F0C5-2F47-4FA8-9E0E-1F0D5E3B1E18}"/>
              </a:ext>
            </a:extLst>
          </p:cNvPr>
          <p:cNvGraphicFramePr>
            <a:graphicFrameLocks noChangeAspect="1"/>
          </p:cNvGraphicFramePr>
          <p:nvPr/>
        </p:nvGraphicFramePr>
        <p:xfrm>
          <a:off x="2338388" y="1905000"/>
          <a:ext cx="904875" cy="525463"/>
        </p:xfrm>
        <a:graphic>
          <a:graphicData uri="http://schemas.openxmlformats.org/presentationml/2006/ole">
            <mc:AlternateContent xmlns:mc="http://schemas.openxmlformats.org/markup-compatibility/2006">
              <mc:Choice xmlns:v="urn:schemas-microsoft-com:vml" Requires="v">
                <p:oleObj spid="_x0000_s42014" r:id="rId7" imgW="393529" imgH="228501" progId="Equation.DSMT4">
                  <p:embed/>
                </p:oleObj>
              </mc:Choice>
              <mc:Fallback>
                <p:oleObj r:id="rId7" imgW="393529" imgH="228501"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8388" y="1905000"/>
                        <a:ext cx="9048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3" name="对象 2">
            <a:extLst>
              <a:ext uri="{FF2B5EF4-FFF2-40B4-BE49-F238E27FC236}">
                <a16:creationId xmlns:a16="http://schemas.microsoft.com/office/drawing/2014/main" id="{4ACC94FC-F1F1-428C-B099-8453B21ED157}"/>
              </a:ext>
            </a:extLst>
          </p:cNvPr>
          <p:cNvGraphicFramePr>
            <a:graphicFrameLocks noChangeAspect="1"/>
          </p:cNvGraphicFramePr>
          <p:nvPr/>
        </p:nvGraphicFramePr>
        <p:xfrm>
          <a:off x="3117850" y="2579688"/>
          <a:ext cx="401638" cy="482600"/>
        </p:xfrm>
        <a:graphic>
          <a:graphicData uri="http://schemas.openxmlformats.org/presentationml/2006/ole">
            <mc:AlternateContent xmlns:mc="http://schemas.openxmlformats.org/markup-compatibility/2006">
              <mc:Choice xmlns:v="urn:schemas-microsoft-com:vml" Requires="v">
                <p:oleObj spid="_x0000_s42015" r:id="rId9" imgW="190500" imgH="228600" progId="Equation.DSMT4">
                  <p:embed/>
                </p:oleObj>
              </mc:Choice>
              <mc:Fallback>
                <p:oleObj r:id="rId9" imgW="190500" imgH="22860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7850" y="2579688"/>
                        <a:ext cx="4016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4" name="对象 20">
            <a:extLst>
              <a:ext uri="{FF2B5EF4-FFF2-40B4-BE49-F238E27FC236}">
                <a16:creationId xmlns:a16="http://schemas.microsoft.com/office/drawing/2014/main" id="{3F8B503B-ADB6-4F4B-A0E3-72E3CC97A15A}"/>
              </a:ext>
            </a:extLst>
          </p:cNvPr>
          <p:cNvGraphicFramePr>
            <a:graphicFrameLocks noChangeAspect="1"/>
          </p:cNvGraphicFramePr>
          <p:nvPr/>
        </p:nvGraphicFramePr>
        <p:xfrm>
          <a:off x="6372225" y="2579688"/>
          <a:ext cx="401638" cy="482600"/>
        </p:xfrm>
        <a:graphic>
          <a:graphicData uri="http://schemas.openxmlformats.org/presentationml/2006/ole">
            <mc:AlternateContent xmlns:mc="http://schemas.openxmlformats.org/markup-compatibility/2006">
              <mc:Choice xmlns:v="urn:schemas-microsoft-com:vml" Requires="v">
                <p:oleObj spid="_x0000_s42016" r:id="rId11" imgW="190500" imgH="228600" progId="Equation.DSMT4">
                  <p:embed/>
                </p:oleObj>
              </mc:Choice>
              <mc:Fallback>
                <p:oleObj r:id="rId11" imgW="190500" imgH="228600" progId="Equation.DSMT4">
                  <p:embed/>
                  <p:pic>
                    <p:nvPicPr>
                      <p:cNvPr id="0" name="对象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2579688"/>
                        <a:ext cx="4016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5" name="对象 3">
            <a:extLst>
              <a:ext uri="{FF2B5EF4-FFF2-40B4-BE49-F238E27FC236}">
                <a16:creationId xmlns:a16="http://schemas.microsoft.com/office/drawing/2014/main" id="{24DCAC9D-A3EF-4B2F-A62A-B5F84A329014}"/>
              </a:ext>
            </a:extLst>
          </p:cNvPr>
          <p:cNvGraphicFramePr>
            <a:graphicFrameLocks noChangeAspect="1"/>
          </p:cNvGraphicFramePr>
          <p:nvPr/>
        </p:nvGraphicFramePr>
        <p:xfrm>
          <a:off x="2528888" y="4926013"/>
          <a:ext cx="2081212" cy="574675"/>
        </p:xfrm>
        <a:graphic>
          <a:graphicData uri="http://schemas.openxmlformats.org/presentationml/2006/ole">
            <mc:AlternateContent xmlns:mc="http://schemas.openxmlformats.org/markup-compatibility/2006">
              <mc:Choice xmlns:v="urn:schemas-microsoft-com:vml" Requires="v">
                <p:oleObj spid="_x0000_s42017" r:id="rId12" imgW="825500" imgH="228600" progId="Equation.DSMT4">
                  <p:embed/>
                </p:oleObj>
              </mc:Choice>
              <mc:Fallback>
                <p:oleObj r:id="rId12" imgW="825500" imgH="228600" progId="Equation.DSMT4">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8888" y="4926013"/>
                        <a:ext cx="2081212"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4">
            <a:extLst>
              <a:ext uri="{FF2B5EF4-FFF2-40B4-BE49-F238E27FC236}">
                <a16:creationId xmlns:a16="http://schemas.microsoft.com/office/drawing/2014/main" id="{F483CF6B-1709-4AE5-A815-FC43A244B5FC}"/>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0" name="Rectangle 5">
            <a:extLst>
              <a:ext uri="{FF2B5EF4-FFF2-40B4-BE49-F238E27FC236}">
                <a16:creationId xmlns:a16="http://schemas.microsoft.com/office/drawing/2014/main" id="{4D9F7307-B317-4E95-BB40-00D828387584}"/>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1" name="Rectangle 6">
            <a:extLst>
              <a:ext uri="{FF2B5EF4-FFF2-40B4-BE49-F238E27FC236}">
                <a16:creationId xmlns:a16="http://schemas.microsoft.com/office/drawing/2014/main" id="{91A81FB1-24E0-4753-B516-26A8629BA259}"/>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2" name="Rectangle 7">
            <a:extLst>
              <a:ext uri="{FF2B5EF4-FFF2-40B4-BE49-F238E27FC236}">
                <a16:creationId xmlns:a16="http://schemas.microsoft.com/office/drawing/2014/main" id="{40DBD8F9-5772-4F16-BFE3-76CA2BFC5225}"/>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3" name="Rectangle 8">
            <a:extLst>
              <a:ext uri="{FF2B5EF4-FFF2-40B4-BE49-F238E27FC236}">
                <a16:creationId xmlns:a16="http://schemas.microsoft.com/office/drawing/2014/main" id="{779A6BC9-D6E1-4489-A919-DCCC90F08BF5}"/>
              </a:ext>
            </a:extLst>
          </p:cNvPr>
          <p:cNvSpPr>
            <a:spLocks noChangeArrowheads="1"/>
          </p:cNvSpPr>
          <p:nvPr/>
        </p:nvSpPr>
        <p:spPr bwMode="auto">
          <a:xfrm>
            <a:off x="2938463"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4" name="Rectangle 9">
            <a:extLst>
              <a:ext uri="{FF2B5EF4-FFF2-40B4-BE49-F238E27FC236}">
                <a16:creationId xmlns:a16="http://schemas.microsoft.com/office/drawing/2014/main" id="{3B793987-694C-4AA2-9133-AAE668DE0D70}"/>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3015" name="Rectangle 13">
            <a:extLst>
              <a:ext uri="{FF2B5EF4-FFF2-40B4-BE49-F238E27FC236}">
                <a16:creationId xmlns:a16="http://schemas.microsoft.com/office/drawing/2014/main" id="{8550881D-A2E1-401B-AFED-71CB756C035D}"/>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7897" name="Text Box 14">
            <a:extLst>
              <a:ext uri="{FF2B5EF4-FFF2-40B4-BE49-F238E27FC236}">
                <a16:creationId xmlns:a16="http://schemas.microsoft.com/office/drawing/2014/main" id="{26E965FC-5430-4572-94A6-CAA2D15F1ADE}"/>
              </a:ext>
            </a:extLst>
          </p:cNvPr>
          <p:cNvSpPr txBox="1">
            <a:spLocks noChangeArrowheads="1"/>
          </p:cNvSpPr>
          <p:nvPr/>
        </p:nvSpPr>
        <p:spPr bwMode="auto">
          <a:xfrm>
            <a:off x="609600" y="304800"/>
            <a:ext cx="8001000" cy="11699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ea typeface="黑体" panose="02010609060101010101" pitchFamily="49" charset="-122"/>
              </a:rPr>
              <a:t>例</a:t>
            </a:r>
            <a:r>
              <a:rPr lang="en-US" altLang="zh-CN" sz="2800" b="1" dirty="0">
                <a:ea typeface="黑体" panose="02010609060101010101" pitchFamily="49" charset="-122"/>
              </a:rPr>
              <a:t>4.10  </a:t>
            </a:r>
            <a:r>
              <a:rPr lang="zh-CN" altLang="en-US" sz="2800" b="1" dirty="0">
                <a:solidFill>
                  <a:schemeClr val="tx2"/>
                </a:solidFill>
                <a:latin typeface="+mj-ea"/>
                <a:ea typeface="+mj-ea"/>
              </a:rPr>
              <a:t>对          构造一个至少有</a:t>
            </a:r>
            <a:r>
              <a:rPr lang="en-US" altLang="zh-CN" sz="2800" b="1" dirty="0">
                <a:solidFill>
                  <a:schemeClr val="tx2"/>
                </a:solidFill>
                <a:latin typeface="+mj-ea"/>
                <a:ea typeface="+mj-ea"/>
              </a:rPr>
              <a:t>3</a:t>
            </a:r>
            <a:r>
              <a:rPr lang="zh-CN" altLang="en-US" sz="2800" b="1" dirty="0">
                <a:solidFill>
                  <a:schemeClr val="tx2"/>
                </a:solidFill>
                <a:latin typeface="+mj-ea"/>
                <a:ea typeface="+mj-ea"/>
              </a:rPr>
              <a:t>次代数精度</a:t>
            </a:r>
          </a:p>
          <a:p>
            <a:pPr>
              <a:spcBef>
                <a:spcPct val="50000"/>
              </a:spcBef>
              <a:defRPr/>
            </a:pPr>
            <a:r>
              <a:rPr lang="zh-CN" altLang="en-US" sz="2800" b="1" dirty="0">
                <a:solidFill>
                  <a:schemeClr val="tx2"/>
                </a:solidFill>
                <a:latin typeface="+mj-ea"/>
                <a:ea typeface="+mj-ea"/>
              </a:rPr>
              <a:t>          的求积公式</a:t>
            </a:r>
          </a:p>
        </p:txBody>
      </p:sp>
      <p:sp>
        <p:nvSpPr>
          <p:cNvPr id="43017" name="Rectangle 17">
            <a:extLst>
              <a:ext uri="{FF2B5EF4-FFF2-40B4-BE49-F238E27FC236}">
                <a16:creationId xmlns:a16="http://schemas.microsoft.com/office/drawing/2014/main" id="{88595C9A-BA63-4223-8D7E-D1338CC715A1}"/>
              </a:ext>
            </a:extLst>
          </p:cNvPr>
          <p:cNvSpPr>
            <a:spLocks noChangeArrowheads="1"/>
          </p:cNvSpPr>
          <p:nvPr/>
        </p:nvSpPr>
        <p:spPr bwMode="auto">
          <a:xfrm>
            <a:off x="5562600" y="1219200"/>
            <a:ext cx="762000" cy="4572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3018" name="Rectangle 18">
            <a:extLst>
              <a:ext uri="{FF2B5EF4-FFF2-40B4-BE49-F238E27FC236}">
                <a16:creationId xmlns:a16="http://schemas.microsoft.com/office/drawing/2014/main" id="{E196E6CB-2A78-4D7E-8CAA-6726870A365D}"/>
              </a:ext>
            </a:extLst>
          </p:cNvPr>
          <p:cNvSpPr>
            <a:spLocks noChangeArrowheads="1"/>
          </p:cNvSpPr>
          <p:nvPr/>
        </p:nvSpPr>
        <p:spPr bwMode="auto">
          <a:xfrm>
            <a:off x="3443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3019" name="Object 19">
            <a:extLst>
              <a:ext uri="{FF2B5EF4-FFF2-40B4-BE49-F238E27FC236}">
                <a16:creationId xmlns:a16="http://schemas.microsoft.com/office/drawing/2014/main" id="{CB8DFBD6-9265-4B80-8694-FE7A5BC4D2DF}"/>
              </a:ext>
            </a:extLst>
          </p:cNvPr>
          <p:cNvGraphicFramePr>
            <a:graphicFrameLocks noChangeAspect="1"/>
          </p:cNvGraphicFramePr>
          <p:nvPr/>
        </p:nvGraphicFramePr>
        <p:xfrm>
          <a:off x="2417763" y="188913"/>
          <a:ext cx="1525587" cy="755650"/>
        </p:xfrm>
        <a:graphic>
          <a:graphicData uri="http://schemas.openxmlformats.org/presentationml/2006/ole">
            <mc:AlternateContent xmlns:mc="http://schemas.openxmlformats.org/markup-compatibility/2006">
              <mc:Choice xmlns:v="urn:schemas-microsoft-com:vml" Requires="v">
                <p:oleObj spid="_x0000_s43035" r:id="rId4" imgW="622030" imgH="330057" progId="Equation.3">
                  <p:embed/>
                </p:oleObj>
              </mc:Choice>
              <mc:Fallback>
                <p:oleObj r:id="rId4" imgW="622030" imgH="330057"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7763" y="188913"/>
                        <a:ext cx="15255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0" name="Text Box 20">
            <a:extLst>
              <a:ext uri="{FF2B5EF4-FFF2-40B4-BE49-F238E27FC236}">
                <a16:creationId xmlns:a16="http://schemas.microsoft.com/office/drawing/2014/main" id="{CA04629A-F36E-4799-A12E-C2788331326B}"/>
              </a:ext>
            </a:extLst>
          </p:cNvPr>
          <p:cNvSpPr txBox="1">
            <a:spLocks noChangeArrowheads="1"/>
          </p:cNvSpPr>
          <p:nvPr/>
        </p:nvSpPr>
        <p:spPr bwMode="auto">
          <a:xfrm>
            <a:off x="457200" y="1371600"/>
            <a:ext cx="82296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
              </a:spcBef>
            </a:pPr>
            <a:r>
              <a:rPr lang="zh-CN" altLang="en-US" sz="2800" b="1">
                <a:solidFill>
                  <a:schemeClr val="tx2"/>
                </a:solidFill>
                <a:ea typeface="黑体" panose="02010609060101010101" pitchFamily="49" charset="-122"/>
              </a:rPr>
              <a:t>解</a:t>
            </a:r>
            <a:r>
              <a:rPr lang="en-US" altLang="zh-CN" sz="2800" b="1">
                <a:solidFill>
                  <a:schemeClr val="tx2"/>
                </a:solidFill>
                <a:ea typeface="黑体" panose="02010609060101010101" pitchFamily="49" charset="-122"/>
              </a:rPr>
              <a:t>:   3</a:t>
            </a:r>
            <a:r>
              <a:rPr lang="zh-CN" altLang="en-US" sz="2800" b="1">
                <a:solidFill>
                  <a:schemeClr val="tx2"/>
                </a:solidFill>
                <a:ea typeface="黑体" panose="02010609060101010101" pitchFamily="49" charset="-122"/>
              </a:rPr>
              <a:t>次代数精度需</a:t>
            </a:r>
            <a:r>
              <a:rPr lang="en-US" altLang="zh-CN" sz="2800" b="1">
                <a:solidFill>
                  <a:schemeClr val="tx2"/>
                </a:solidFill>
                <a:ea typeface="黑体" panose="02010609060101010101" pitchFamily="49" charset="-122"/>
              </a:rPr>
              <a:t>4</a:t>
            </a:r>
            <a:r>
              <a:rPr lang="zh-CN" altLang="en-US" sz="2800" b="1">
                <a:solidFill>
                  <a:schemeClr val="tx2"/>
                </a:solidFill>
                <a:ea typeface="黑体" panose="02010609060101010101" pitchFamily="49" charset="-122"/>
              </a:rPr>
              <a:t>个节点</a:t>
            </a:r>
            <a:r>
              <a:rPr lang="en-US" altLang="zh-CN" sz="2800" b="1">
                <a:solidFill>
                  <a:schemeClr val="tx2"/>
                </a:solidFill>
                <a:ea typeface="黑体" panose="02010609060101010101" pitchFamily="49" charset="-122"/>
              </a:rPr>
              <a:t>, </a:t>
            </a:r>
            <a:r>
              <a:rPr lang="zh-CN" altLang="en-US" sz="2800" b="1">
                <a:solidFill>
                  <a:schemeClr val="tx2"/>
                </a:solidFill>
                <a:ea typeface="黑体" panose="02010609060101010101" pitchFamily="49" charset="-122"/>
              </a:rPr>
              <a:t>在</a:t>
            </a:r>
            <a:r>
              <a:rPr lang="en-US" altLang="zh-CN" sz="2800" b="1">
                <a:solidFill>
                  <a:schemeClr val="tx2"/>
                </a:solidFill>
                <a:ea typeface="黑体" panose="02010609060101010101" pitchFamily="49" charset="-122"/>
              </a:rPr>
              <a:t>[0,3]</a:t>
            </a:r>
            <a:r>
              <a:rPr lang="zh-CN" altLang="en-US" sz="2800" b="1">
                <a:solidFill>
                  <a:schemeClr val="tx2"/>
                </a:solidFill>
                <a:ea typeface="黑体" panose="02010609060101010101" pitchFamily="49" charset="-122"/>
              </a:rPr>
              <a:t>上取</a:t>
            </a:r>
            <a:r>
              <a:rPr lang="en-US" altLang="zh-CN" sz="2800" b="1">
                <a:solidFill>
                  <a:schemeClr val="tx2"/>
                </a:solidFill>
                <a:ea typeface="黑体" panose="02010609060101010101" pitchFamily="49" charset="-122"/>
              </a:rPr>
              <a:t>0,1,2,3</a:t>
            </a:r>
            <a:r>
              <a:rPr lang="zh-CN" altLang="en-US" sz="2800" b="1">
                <a:solidFill>
                  <a:schemeClr val="tx2"/>
                </a:solidFill>
                <a:ea typeface="黑体" panose="02010609060101010101" pitchFamily="49" charset="-122"/>
              </a:rPr>
              <a:t>四个</a:t>
            </a:r>
          </a:p>
          <a:p>
            <a:pPr>
              <a:lnSpc>
                <a:spcPct val="120000"/>
              </a:lnSpc>
              <a:spcBef>
                <a:spcPct val="5000"/>
              </a:spcBef>
            </a:pPr>
            <a:r>
              <a:rPr lang="zh-CN" altLang="en-US" sz="2800" b="1">
                <a:solidFill>
                  <a:schemeClr val="tx2"/>
                </a:solidFill>
                <a:ea typeface="黑体" panose="02010609060101010101" pitchFamily="49" charset="-122"/>
              </a:rPr>
              <a:t>       节点构造求积公式</a:t>
            </a:r>
          </a:p>
        </p:txBody>
      </p:sp>
      <p:sp>
        <p:nvSpPr>
          <p:cNvPr id="43021" name="Rectangle 21">
            <a:extLst>
              <a:ext uri="{FF2B5EF4-FFF2-40B4-BE49-F238E27FC236}">
                <a16:creationId xmlns:a16="http://schemas.microsoft.com/office/drawing/2014/main" id="{B583F62D-B0A1-4D78-B1E3-C8E12351BED8}"/>
              </a:ext>
            </a:extLst>
          </p:cNvPr>
          <p:cNvSpPr>
            <a:spLocks noChangeArrowheads="1"/>
          </p:cNvSpPr>
          <p:nvPr/>
        </p:nvSpPr>
        <p:spPr bwMode="auto">
          <a:xfrm>
            <a:off x="31003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3022" name="Object 22">
            <a:extLst>
              <a:ext uri="{FF2B5EF4-FFF2-40B4-BE49-F238E27FC236}">
                <a16:creationId xmlns:a16="http://schemas.microsoft.com/office/drawing/2014/main" id="{D6DC9711-8060-480C-9FC1-04029AB68969}"/>
              </a:ext>
            </a:extLst>
          </p:cNvPr>
          <p:cNvGraphicFramePr>
            <a:graphicFrameLocks noChangeAspect="1"/>
          </p:cNvGraphicFramePr>
          <p:nvPr/>
        </p:nvGraphicFramePr>
        <p:xfrm>
          <a:off x="1219200" y="2438400"/>
          <a:ext cx="6477000" cy="733425"/>
        </p:xfrm>
        <a:graphic>
          <a:graphicData uri="http://schemas.openxmlformats.org/presentationml/2006/ole">
            <mc:AlternateContent xmlns:mc="http://schemas.openxmlformats.org/markup-compatibility/2006">
              <mc:Choice xmlns:v="urn:schemas-microsoft-com:vml" Requires="v">
                <p:oleObj spid="_x0000_s43036" r:id="rId6" imgW="2946400" imgH="330200" progId="Equation.3">
                  <p:embed/>
                </p:oleObj>
              </mc:Choice>
              <mc:Fallback>
                <p:oleObj r:id="rId6" imgW="2946400" imgH="33020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438400"/>
                        <a:ext cx="6477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04" name="Text Box 23">
            <a:extLst>
              <a:ext uri="{FF2B5EF4-FFF2-40B4-BE49-F238E27FC236}">
                <a16:creationId xmlns:a16="http://schemas.microsoft.com/office/drawing/2014/main" id="{908ACAA4-488D-4B09-B1F9-6FB5A4215C89}"/>
              </a:ext>
            </a:extLst>
          </p:cNvPr>
          <p:cNvSpPr txBox="1">
            <a:spLocks noChangeArrowheads="1"/>
          </p:cNvSpPr>
          <p:nvPr/>
        </p:nvSpPr>
        <p:spPr bwMode="auto">
          <a:xfrm>
            <a:off x="685800" y="3200400"/>
            <a:ext cx="7696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j-ea"/>
                <a:ea typeface="+mj-ea"/>
              </a:rPr>
              <a:t>确定求积系数</a:t>
            </a:r>
            <a:r>
              <a:rPr lang="en-US" altLang="zh-CN" sz="2800" b="1" dirty="0">
                <a:solidFill>
                  <a:schemeClr val="tx2"/>
                </a:solidFill>
                <a:latin typeface="+mj-ea"/>
                <a:ea typeface="+mj-ea"/>
              </a:rPr>
              <a:t>A</a:t>
            </a:r>
            <a:r>
              <a:rPr lang="en-US" altLang="zh-CN" sz="2800" b="1" baseline="-25000" dirty="0">
                <a:solidFill>
                  <a:schemeClr val="tx2"/>
                </a:solidFill>
                <a:latin typeface="+mj-ea"/>
                <a:ea typeface="+mj-ea"/>
              </a:rPr>
              <a:t>k</a:t>
            </a:r>
            <a:r>
              <a:rPr lang="en-US" altLang="zh-CN" sz="2800" b="1" dirty="0">
                <a:solidFill>
                  <a:schemeClr val="tx2"/>
                </a:solidFill>
                <a:latin typeface="+mj-ea"/>
                <a:ea typeface="+mj-ea"/>
              </a:rPr>
              <a:t>(k=0,1,2,3),</a:t>
            </a:r>
            <a:r>
              <a:rPr lang="zh-CN" altLang="en-US" sz="2800" b="1" dirty="0">
                <a:solidFill>
                  <a:schemeClr val="tx2"/>
                </a:solidFill>
                <a:latin typeface="+mj-ea"/>
                <a:ea typeface="+mj-ea"/>
              </a:rPr>
              <a:t>利用求积系数公式</a:t>
            </a:r>
          </a:p>
        </p:txBody>
      </p:sp>
      <p:sp>
        <p:nvSpPr>
          <p:cNvPr id="43024" name="Rectangle 24">
            <a:extLst>
              <a:ext uri="{FF2B5EF4-FFF2-40B4-BE49-F238E27FC236}">
                <a16:creationId xmlns:a16="http://schemas.microsoft.com/office/drawing/2014/main" id="{09D266A3-31A7-4C94-9FBD-732225703BDC}"/>
              </a:ext>
            </a:extLst>
          </p:cNvPr>
          <p:cNvSpPr>
            <a:spLocks noChangeArrowheads="1"/>
          </p:cNvSpPr>
          <p:nvPr/>
        </p:nvSpPr>
        <p:spPr bwMode="auto">
          <a:xfrm>
            <a:off x="259080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3025" name="Object 25">
            <a:extLst>
              <a:ext uri="{FF2B5EF4-FFF2-40B4-BE49-F238E27FC236}">
                <a16:creationId xmlns:a16="http://schemas.microsoft.com/office/drawing/2014/main" id="{8414DE29-ADF4-4059-926A-37852F7ABA43}"/>
              </a:ext>
            </a:extLst>
          </p:cNvPr>
          <p:cNvGraphicFramePr>
            <a:graphicFrameLocks noChangeAspect="1"/>
          </p:cNvGraphicFramePr>
          <p:nvPr/>
        </p:nvGraphicFramePr>
        <p:xfrm>
          <a:off x="685800" y="3810000"/>
          <a:ext cx="7772400" cy="946150"/>
        </p:xfrm>
        <a:graphic>
          <a:graphicData uri="http://schemas.openxmlformats.org/presentationml/2006/ole">
            <mc:AlternateContent xmlns:mc="http://schemas.openxmlformats.org/markup-compatibility/2006">
              <mc:Choice xmlns:v="urn:schemas-microsoft-com:vml" Requires="v">
                <p:oleObj spid="_x0000_s43037" r:id="rId8" imgW="3962400" imgH="419100" progId="Equation.3">
                  <p:embed/>
                </p:oleObj>
              </mc:Choice>
              <mc:Fallback>
                <p:oleObj r:id="rId8" imgW="3962400" imgH="4191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8100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6" name="Rectangle 27">
            <a:extLst>
              <a:ext uri="{FF2B5EF4-FFF2-40B4-BE49-F238E27FC236}">
                <a16:creationId xmlns:a16="http://schemas.microsoft.com/office/drawing/2014/main" id="{F43BEA99-EFD3-488E-A781-4527AF9B8986}"/>
              </a:ext>
            </a:extLst>
          </p:cNvPr>
          <p:cNvSpPr>
            <a:spLocks noChangeArrowheads="1"/>
          </p:cNvSpPr>
          <p:nvPr/>
        </p:nvSpPr>
        <p:spPr bwMode="auto">
          <a:xfrm>
            <a:off x="302895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3027" name="Object 30">
            <a:extLst>
              <a:ext uri="{FF2B5EF4-FFF2-40B4-BE49-F238E27FC236}">
                <a16:creationId xmlns:a16="http://schemas.microsoft.com/office/drawing/2014/main" id="{F7450FFC-1030-46F7-89CD-40432EFD7E59}"/>
              </a:ext>
            </a:extLst>
          </p:cNvPr>
          <p:cNvGraphicFramePr>
            <a:graphicFrameLocks noChangeAspect="1"/>
          </p:cNvGraphicFramePr>
          <p:nvPr/>
        </p:nvGraphicFramePr>
        <p:xfrm>
          <a:off x="609600" y="4800600"/>
          <a:ext cx="7772400" cy="1828800"/>
        </p:xfrm>
        <a:graphic>
          <a:graphicData uri="http://schemas.openxmlformats.org/presentationml/2006/ole">
            <mc:AlternateContent xmlns:mc="http://schemas.openxmlformats.org/markup-compatibility/2006">
              <mc:Choice xmlns:v="urn:schemas-microsoft-com:vml" Requires="v">
                <p:oleObj spid="_x0000_s43038" r:id="rId10" imgW="3086100" imgH="838200" progId="Equation.3">
                  <p:embed/>
                </p:oleObj>
              </mc:Choice>
              <mc:Fallback>
                <p:oleObj r:id="rId10" imgW="3086100" imgH="838200"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800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6143" name="Rectangle 31">
            <a:extLst>
              <a:ext uri="{FF2B5EF4-FFF2-40B4-BE49-F238E27FC236}">
                <a16:creationId xmlns:a16="http://schemas.microsoft.com/office/drawing/2014/main" id="{4630D7B7-E0F9-43C5-8FDD-6F0CDE132ECC}"/>
              </a:ext>
            </a:extLst>
          </p:cNvPr>
          <p:cNvSpPr>
            <a:spLocks noChangeArrowheads="1"/>
          </p:cNvSpPr>
          <p:nvPr/>
        </p:nvSpPr>
        <p:spPr bwMode="auto">
          <a:xfrm>
            <a:off x="304800" y="1447800"/>
            <a:ext cx="8610600" cy="1752600"/>
          </a:xfrm>
          <a:prstGeom prst="rect">
            <a:avLst/>
          </a:prstGeom>
          <a:solidFill>
            <a:srgbClr val="FFFF99"/>
          </a:solidFill>
          <a:ln w="9525">
            <a:solidFill>
              <a:srgbClr val="FFFF99"/>
            </a:solidFill>
            <a:miter lim="800000"/>
            <a:headEnd/>
            <a:tailEnd/>
          </a:ln>
        </p:spPr>
        <p:txBody>
          <a:bodyPr wrap="none" anchor="ctr"/>
          <a:lstStyle/>
          <a:p>
            <a:pPr algn="ctr"/>
            <a:endParaRPr lang="zh-CN" altLang="zh-CN"/>
          </a:p>
        </p:txBody>
      </p:sp>
      <p:sp>
        <p:nvSpPr>
          <p:cNvPr id="43029" name="Text Box 32">
            <a:extLst>
              <a:ext uri="{FF2B5EF4-FFF2-40B4-BE49-F238E27FC236}">
                <a16:creationId xmlns:a16="http://schemas.microsoft.com/office/drawing/2014/main" id="{2176E721-1306-43FA-9BA1-363F2936AF72}"/>
              </a:ext>
            </a:extLst>
          </p:cNvPr>
          <p:cNvSpPr txBox="1">
            <a:spLocks noChangeArrowheads="1"/>
          </p:cNvSpPr>
          <p:nvPr/>
        </p:nvSpPr>
        <p:spPr bwMode="auto">
          <a:xfrm>
            <a:off x="457200" y="1676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346145" name="Text Box 33">
            <a:extLst>
              <a:ext uri="{FF2B5EF4-FFF2-40B4-BE49-F238E27FC236}">
                <a16:creationId xmlns:a16="http://schemas.microsoft.com/office/drawing/2014/main" id="{308F747A-1E0A-4697-B08B-8A54D30FF2F9}"/>
              </a:ext>
            </a:extLst>
          </p:cNvPr>
          <p:cNvSpPr txBox="1">
            <a:spLocks noChangeArrowheads="1"/>
          </p:cNvSpPr>
          <p:nvPr/>
        </p:nvSpPr>
        <p:spPr bwMode="auto">
          <a:xfrm>
            <a:off x="468313" y="1700213"/>
            <a:ext cx="8305800" cy="1373187"/>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j-ea"/>
                <a:ea typeface="+mj-ea"/>
              </a:rPr>
              <a:t>因为求积公式有</a:t>
            </a:r>
            <a:r>
              <a:rPr lang="en-US" altLang="zh-CN" sz="2800" b="1" dirty="0">
                <a:solidFill>
                  <a:schemeClr val="tx2"/>
                </a:solidFill>
                <a:latin typeface="+mj-ea"/>
                <a:ea typeface="+mj-ea"/>
              </a:rPr>
              <a:t>4</a:t>
            </a:r>
            <a:r>
              <a:rPr lang="zh-CN" altLang="en-US" sz="2800" b="1" dirty="0">
                <a:solidFill>
                  <a:schemeClr val="tx2"/>
                </a:solidFill>
                <a:latin typeface="+mj-ea"/>
                <a:ea typeface="+mj-ea"/>
              </a:rPr>
              <a:t>个节点，所以至少具有</a:t>
            </a:r>
            <a:r>
              <a:rPr lang="en-US" altLang="zh-CN" sz="2800" b="1" dirty="0">
                <a:solidFill>
                  <a:schemeClr val="tx2"/>
                </a:solidFill>
                <a:latin typeface="+mj-ea"/>
                <a:ea typeface="+mj-ea"/>
              </a:rPr>
              <a:t>3</a:t>
            </a:r>
            <a:r>
              <a:rPr lang="zh-CN" altLang="en-US" sz="2800" b="1" dirty="0">
                <a:solidFill>
                  <a:schemeClr val="tx2"/>
                </a:solidFill>
                <a:latin typeface="+mj-ea"/>
                <a:ea typeface="+mj-ea"/>
              </a:rPr>
              <a:t>次代数精度，只需将 </a:t>
            </a:r>
            <a:r>
              <a:rPr lang="en-US" altLang="zh-CN" sz="2800" b="1" dirty="0">
                <a:solidFill>
                  <a:schemeClr val="tx2"/>
                </a:solidFill>
                <a:latin typeface="+mj-ea"/>
                <a:ea typeface="+mj-ea"/>
              </a:rPr>
              <a:t>f(x)=x</a:t>
            </a:r>
            <a:r>
              <a:rPr lang="en-US" altLang="zh-CN" sz="2800" b="1" baseline="30000" dirty="0">
                <a:solidFill>
                  <a:schemeClr val="tx2"/>
                </a:solidFill>
                <a:latin typeface="+mj-ea"/>
                <a:ea typeface="+mj-ea"/>
              </a:rPr>
              <a:t>4  </a:t>
            </a:r>
            <a:r>
              <a:rPr lang="zh-CN" altLang="en-US" sz="2800" b="1" dirty="0">
                <a:solidFill>
                  <a:schemeClr val="tx2"/>
                </a:solidFill>
                <a:latin typeface="+mj-ea"/>
                <a:ea typeface="+mj-ea"/>
              </a:rPr>
              <a:t>代入来验证其代数精度。将</a:t>
            </a:r>
            <a:r>
              <a:rPr lang="en-US" altLang="zh-CN" sz="2800" b="1" dirty="0">
                <a:solidFill>
                  <a:schemeClr val="tx2"/>
                </a:solidFill>
                <a:latin typeface="+mj-ea"/>
                <a:ea typeface="+mj-ea"/>
              </a:rPr>
              <a:t>f(x)=x</a:t>
            </a:r>
            <a:r>
              <a:rPr lang="en-US" altLang="zh-CN" sz="2800" b="1" baseline="30000" dirty="0">
                <a:solidFill>
                  <a:schemeClr val="tx2"/>
                </a:solidFill>
                <a:latin typeface="+mj-ea"/>
                <a:ea typeface="+mj-ea"/>
              </a:rPr>
              <a:t>4 </a:t>
            </a:r>
            <a:r>
              <a:rPr lang="zh-CN" altLang="en-US" sz="2800" b="1" dirty="0">
                <a:solidFill>
                  <a:schemeClr val="tx2"/>
                </a:solidFill>
                <a:latin typeface="+mj-ea"/>
                <a:ea typeface="+mj-ea"/>
              </a:rPr>
              <a:t>代入两端不相等，所以只有</a:t>
            </a:r>
            <a:r>
              <a:rPr lang="en-US" altLang="zh-CN" sz="2800" b="1" dirty="0">
                <a:solidFill>
                  <a:schemeClr val="tx2"/>
                </a:solidFill>
                <a:latin typeface="+mj-ea"/>
                <a:ea typeface="+mj-ea"/>
              </a:rPr>
              <a:t>3</a:t>
            </a:r>
            <a:r>
              <a:rPr lang="zh-CN" altLang="en-US" sz="2800" b="1" dirty="0">
                <a:solidFill>
                  <a:schemeClr val="tx2"/>
                </a:solidFill>
                <a:latin typeface="+mj-ea"/>
                <a:ea typeface="+mj-ea"/>
              </a:rPr>
              <a:t>次代数精度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43"/>
                                        </p:tgtEl>
                                        <p:attrNameLst>
                                          <p:attrName>style.visibility</p:attrName>
                                        </p:attrNameLst>
                                      </p:cBhvr>
                                      <p:to>
                                        <p:strVal val="visible"/>
                                      </p:to>
                                    </p:set>
                                    <p:animEffect transition="in" filter="blinds(horizontal)">
                                      <p:cBhvr>
                                        <p:cTn id="7" dur="500"/>
                                        <p:tgtEl>
                                          <p:spTgt spid="346143"/>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iterate type="wd">
                                    <p:tmPct val="100000"/>
                                  </p:iterate>
                                  <p:childTnLst>
                                    <p:set>
                                      <p:cBhvr>
                                        <p:cTn id="10" dur="1" fill="hold">
                                          <p:stCondLst>
                                            <p:cond delay="0"/>
                                          </p:stCondLst>
                                        </p:cTn>
                                        <p:tgtEl>
                                          <p:spTgt spid="346145"/>
                                        </p:tgtEl>
                                        <p:attrNameLst>
                                          <p:attrName>style.visibility</p:attrName>
                                        </p:attrNameLst>
                                      </p:cBhvr>
                                      <p:to>
                                        <p:strVal val="visible"/>
                                      </p:to>
                                    </p:set>
                                    <p:anim calcmode="lin" valueType="num">
                                      <p:cBhvr additive="base">
                                        <p:cTn id="11" dur="300" fill="hold"/>
                                        <p:tgtEl>
                                          <p:spTgt spid="346145"/>
                                        </p:tgtEl>
                                        <p:attrNameLst>
                                          <p:attrName>ppt_x</p:attrName>
                                        </p:attrNameLst>
                                      </p:cBhvr>
                                      <p:tavLst>
                                        <p:tav tm="0">
                                          <p:val>
                                            <p:strVal val="#ppt_x"/>
                                          </p:val>
                                        </p:tav>
                                        <p:tav tm="100000">
                                          <p:val>
                                            <p:strVal val="#ppt_x"/>
                                          </p:val>
                                        </p:tav>
                                      </p:tavLst>
                                    </p:anim>
                                    <p:anim calcmode="lin" valueType="num">
                                      <p:cBhvr additive="base">
                                        <p:cTn id="12" dur="300" fill="hold"/>
                                        <p:tgtEl>
                                          <p:spTgt spid="34614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3" grpId="0" animBg="1"/>
      <p:bldP spid="3461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546" name="Object 2">
            <a:extLst>
              <a:ext uri="{FF2B5EF4-FFF2-40B4-BE49-F238E27FC236}">
                <a16:creationId xmlns:a16="http://schemas.microsoft.com/office/drawing/2014/main" id="{890C64E9-09E1-46ED-96DB-6310C12D5A9C}"/>
              </a:ext>
            </a:extLst>
          </p:cNvPr>
          <p:cNvGraphicFramePr>
            <a:graphicFrameLocks noChangeAspect="1"/>
          </p:cNvGraphicFramePr>
          <p:nvPr/>
        </p:nvGraphicFramePr>
        <p:xfrm>
          <a:off x="323850" y="2708275"/>
          <a:ext cx="8353425" cy="1477963"/>
        </p:xfrm>
        <a:graphic>
          <a:graphicData uri="http://schemas.openxmlformats.org/presentationml/2006/ole">
            <mc:AlternateContent xmlns:mc="http://schemas.openxmlformats.org/markup-compatibility/2006">
              <mc:Choice xmlns:v="urn:schemas-microsoft-com:vml" Requires="v">
                <p:oleObj spid="_x0000_s44044" r:id="rId3" imgW="3873500" imgH="685800" progId="Equation.DSMT4">
                  <p:embed/>
                </p:oleObj>
              </mc:Choice>
              <mc:Fallback>
                <p:oleObj r:id="rId3" imgW="3873500" imgH="685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8275"/>
                        <a:ext cx="83534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4548" name="Rectangle 4">
            <a:extLst>
              <a:ext uri="{FF2B5EF4-FFF2-40B4-BE49-F238E27FC236}">
                <a16:creationId xmlns:a16="http://schemas.microsoft.com/office/drawing/2014/main" id="{C7B16D90-6931-4A4A-9731-16016BCDE07D}"/>
              </a:ext>
            </a:extLst>
          </p:cNvPr>
          <p:cNvSpPr>
            <a:spLocks noChangeArrowheads="1"/>
          </p:cNvSpPr>
          <p:nvPr/>
        </p:nvSpPr>
        <p:spPr bwMode="auto">
          <a:xfrm>
            <a:off x="323850" y="333375"/>
            <a:ext cx="84597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en-US" altLang="zh-CN" sz="2800" b="1">
                <a:solidFill>
                  <a:srgbClr val="000099"/>
                </a:solidFill>
                <a:ea typeface="黑体" panose="02010609060101010101" pitchFamily="49" charset="-122"/>
              </a:rPr>
              <a:t>4.1.5</a:t>
            </a:r>
            <a:r>
              <a:rPr lang="zh-CN" altLang="zh-CN" sz="2800" b="1">
                <a:solidFill>
                  <a:srgbClr val="000099"/>
                </a:solidFill>
                <a:ea typeface="黑体" panose="02010609060101010101" pitchFamily="49" charset="-122"/>
              </a:rPr>
              <a:t>、求积公式的收敛性和稳定性</a:t>
            </a:r>
          </a:p>
        </p:txBody>
      </p:sp>
      <p:graphicFrame>
        <p:nvGraphicFramePr>
          <p:cNvPr id="364549" name="Object 5">
            <a:extLst>
              <a:ext uri="{FF2B5EF4-FFF2-40B4-BE49-F238E27FC236}">
                <a16:creationId xmlns:a16="http://schemas.microsoft.com/office/drawing/2014/main" id="{8F3B59B9-C69B-422C-A5C7-5191FA2831A7}"/>
              </a:ext>
            </a:extLst>
          </p:cNvPr>
          <p:cNvGraphicFramePr>
            <a:graphicFrameLocks noChangeAspect="1"/>
          </p:cNvGraphicFramePr>
          <p:nvPr/>
        </p:nvGraphicFramePr>
        <p:xfrm>
          <a:off x="250825" y="4178300"/>
          <a:ext cx="4305300" cy="431800"/>
        </p:xfrm>
        <a:graphic>
          <a:graphicData uri="http://schemas.openxmlformats.org/presentationml/2006/ole">
            <mc:AlternateContent xmlns:mc="http://schemas.openxmlformats.org/markup-compatibility/2006">
              <mc:Choice xmlns:v="urn:schemas-microsoft-com:vml" Requires="v">
                <p:oleObj spid="_x0000_s44045" r:id="rId5" imgW="4303432" imgH="431613" progId="Equation.DSMT4">
                  <p:embed/>
                </p:oleObj>
              </mc:Choice>
              <mc:Fallback>
                <p:oleObj r:id="rId5" imgW="4303432" imgH="43161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178300"/>
                        <a:ext cx="4305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4550" name="Object 6">
            <a:extLst>
              <a:ext uri="{FF2B5EF4-FFF2-40B4-BE49-F238E27FC236}">
                <a16:creationId xmlns:a16="http://schemas.microsoft.com/office/drawing/2014/main" id="{5E4D6E68-9598-46F0-BB5E-5CD557DE5F93}"/>
              </a:ext>
            </a:extLst>
          </p:cNvPr>
          <p:cNvGraphicFramePr>
            <a:graphicFrameLocks noChangeAspect="1"/>
          </p:cNvGraphicFramePr>
          <p:nvPr/>
        </p:nvGraphicFramePr>
        <p:xfrm>
          <a:off x="1042988" y="4581525"/>
          <a:ext cx="4392612" cy="993775"/>
        </p:xfrm>
        <a:graphic>
          <a:graphicData uri="http://schemas.openxmlformats.org/presentationml/2006/ole">
            <mc:AlternateContent xmlns:mc="http://schemas.openxmlformats.org/markup-compatibility/2006">
              <mc:Choice xmlns:v="urn:schemas-microsoft-com:vml" Requires="v">
                <p:oleObj spid="_x0000_s44046" r:id="rId7" imgW="2133600" imgH="482600" progId="Equation.DSMT4">
                  <p:embed/>
                </p:oleObj>
              </mc:Choice>
              <mc:Fallback>
                <p:oleObj r:id="rId7" imgW="2133600" imgH="482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581525"/>
                        <a:ext cx="4392612"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4551" name="Object 7">
            <a:extLst>
              <a:ext uri="{FF2B5EF4-FFF2-40B4-BE49-F238E27FC236}">
                <a16:creationId xmlns:a16="http://schemas.microsoft.com/office/drawing/2014/main" id="{F6EA8211-6677-42EF-9D64-FC313BD2C151}"/>
              </a:ext>
            </a:extLst>
          </p:cNvPr>
          <p:cNvGraphicFramePr>
            <a:graphicFrameLocks noChangeAspect="1"/>
          </p:cNvGraphicFramePr>
          <p:nvPr/>
        </p:nvGraphicFramePr>
        <p:xfrm>
          <a:off x="900113" y="5665788"/>
          <a:ext cx="7546975" cy="627062"/>
        </p:xfrm>
        <a:graphic>
          <a:graphicData uri="http://schemas.openxmlformats.org/presentationml/2006/ole">
            <mc:AlternateContent xmlns:mc="http://schemas.openxmlformats.org/markup-compatibility/2006">
              <mc:Choice xmlns:v="urn:schemas-microsoft-com:vml" Requires="v">
                <p:oleObj spid="_x0000_s44047" r:id="rId9" imgW="3365500" imgH="279400" progId="Equation.DSMT4">
                  <p:embed/>
                </p:oleObj>
              </mc:Choice>
              <mc:Fallback>
                <p:oleObj r:id="rId9" imgW="3365500" imgH="279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665788"/>
                        <a:ext cx="75469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8" name="Object 8">
            <a:extLst>
              <a:ext uri="{FF2B5EF4-FFF2-40B4-BE49-F238E27FC236}">
                <a16:creationId xmlns:a16="http://schemas.microsoft.com/office/drawing/2014/main" id="{653F9214-4A6B-4BB9-B088-F97972C30583}"/>
              </a:ext>
            </a:extLst>
          </p:cNvPr>
          <p:cNvGraphicFramePr>
            <a:graphicFrameLocks noChangeAspect="1"/>
          </p:cNvGraphicFramePr>
          <p:nvPr/>
        </p:nvGraphicFramePr>
        <p:xfrm>
          <a:off x="323850" y="995363"/>
          <a:ext cx="8353425" cy="1657350"/>
        </p:xfrm>
        <a:graphic>
          <a:graphicData uri="http://schemas.openxmlformats.org/presentationml/2006/ole">
            <mc:AlternateContent xmlns:mc="http://schemas.openxmlformats.org/markup-compatibility/2006">
              <mc:Choice xmlns:v="urn:schemas-microsoft-com:vml" Requires="v">
                <p:oleObj spid="_x0000_s44048" r:id="rId11" imgW="3860640" imgH="888840" progId="Equation.DSMT4">
                  <p:embed/>
                </p:oleObj>
              </mc:Choice>
              <mc:Fallback>
                <p:oleObj r:id="rId11" imgW="3860640" imgH="88884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995363"/>
                        <a:ext cx="83534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ipe(left)">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4548"/>
                                        </p:tgtEl>
                                        <p:attrNameLst>
                                          <p:attrName>style.visibility</p:attrName>
                                        </p:attrNameLst>
                                      </p:cBhvr>
                                      <p:to>
                                        <p:strVal val="visible"/>
                                      </p:to>
                                    </p:set>
                                    <p:animEffect transition="in" filter="wipe(left)">
                                      <p:cBhvr>
                                        <p:cTn id="12" dur="500"/>
                                        <p:tgtEl>
                                          <p:spTgt spid="364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4549"/>
                                        </p:tgtEl>
                                        <p:attrNameLst>
                                          <p:attrName>style.visibility</p:attrName>
                                        </p:attrNameLst>
                                      </p:cBhvr>
                                      <p:to>
                                        <p:strVal val="visible"/>
                                      </p:to>
                                    </p:set>
                                    <p:animEffect transition="in" filter="wipe(left)">
                                      <p:cBhvr>
                                        <p:cTn id="17" dur="500"/>
                                        <p:tgtEl>
                                          <p:spTgt spid="364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4550"/>
                                        </p:tgtEl>
                                        <p:attrNameLst>
                                          <p:attrName>style.visibility</p:attrName>
                                        </p:attrNameLst>
                                      </p:cBhvr>
                                      <p:to>
                                        <p:strVal val="visible"/>
                                      </p:to>
                                    </p:set>
                                    <p:animEffect transition="in" filter="wipe(left)">
                                      <p:cBhvr>
                                        <p:cTn id="22" dur="500"/>
                                        <p:tgtEl>
                                          <p:spTgt spid="364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4551"/>
                                        </p:tgtEl>
                                        <p:attrNameLst>
                                          <p:attrName>style.visibility</p:attrName>
                                        </p:attrNameLst>
                                      </p:cBhvr>
                                      <p:to>
                                        <p:strVal val="visible"/>
                                      </p:to>
                                    </p:set>
                                    <p:animEffect transition="in" filter="wipe(left)">
                                      <p:cBhvr>
                                        <p:cTn id="27" dur="500"/>
                                        <p:tgtEl>
                                          <p:spTgt spid="36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70" name="Object 2">
            <a:extLst>
              <a:ext uri="{FF2B5EF4-FFF2-40B4-BE49-F238E27FC236}">
                <a16:creationId xmlns:a16="http://schemas.microsoft.com/office/drawing/2014/main" id="{B652CB54-054F-46EA-A7F9-65F37A239E43}"/>
              </a:ext>
            </a:extLst>
          </p:cNvPr>
          <p:cNvGraphicFramePr>
            <a:graphicFrameLocks noChangeAspect="1"/>
          </p:cNvGraphicFramePr>
          <p:nvPr/>
        </p:nvGraphicFramePr>
        <p:xfrm>
          <a:off x="755650" y="0"/>
          <a:ext cx="7632700" cy="1511300"/>
        </p:xfrm>
        <a:graphic>
          <a:graphicData uri="http://schemas.openxmlformats.org/presentationml/2006/ole">
            <mc:AlternateContent xmlns:mc="http://schemas.openxmlformats.org/markup-compatibility/2006">
              <mc:Choice xmlns:v="urn:schemas-microsoft-com:vml" Requires="v">
                <p:oleObj spid="_x0000_s45065" r:id="rId3" imgW="3594100" imgH="711200" progId="Equation.DSMT4">
                  <p:embed/>
                </p:oleObj>
              </mc:Choice>
              <mc:Fallback>
                <p:oleObj r:id="rId3" imgW="35941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0"/>
                        <a:ext cx="76327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5571" name="Object 3">
            <a:extLst>
              <a:ext uri="{FF2B5EF4-FFF2-40B4-BE49-F238E27FC236}">
                <a16:creationId xmlns:a16="http://schemas.microsoft.com/office/drawing/2014/main" id="{59903944-4BE6-42E2-ADA7-E91E453108F1}"/>
              </a:ext>
            </a:extLst>
          </p:cNvPr>
          <p:cNvGraphicFramePr>
            <a:graphicFrameLocks noChangeAspect="1"/>
          </p:cNvGraphicFramePr>
          <p:nvPr/>
        </p:nvGraphicFramePr>
        <p:xfrm>
          <a:off x="468313" y="1557338"/>
          <a:ext cx="7993062" cy="2057400"/>
        </p:xfrm>
        <a:graphic>
          <a:graphicData uri="http://schemas.openxmlformats.org/presentationml/2006/ole">
            <mc:AlternateContent xmlns:mc="http://schemas.openxmlformats.org/markup-compatibility/2006">
              <mc:Choice xmlns:v="urn:schemas-microsoft-com:vml" Requires="v">
                <p:oleObj spid="_x0000_s45066" r:id="rId5" imgW="3987800" imgH="990600" progId="Equation.DSMT4">
                  <p:embed/>
                </p:oleObj>
              </mc:Choice>
              <mc:Fallback>
                <p:oleObj r:id="rId5" imgW="3987800" imgH="990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557338"/>
                        <a:ext cx="79930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5572" name="Object 4">
            <a:extLst>
              <a:ext uri="{FF2B5EF4-FFF2-40B4-BE49-F238E27FC236}">
                <a16:creationId xmlns:a16="http://schemas.microsoft.com/office/drawing/2014/main" id="{A91F2607-748C-4FF4-A9E8-5C71DDAE6BDC}"/>
              </a:ext>
            </a:extLst>
          </p:cNvPr>
          <p:cNvGraphicFramePr>
            <a:graphicFrameLocks noChangeAspect="1"/>
          </p:cNvGraphicFramePr>
          <p:nvPr/>
        </p:nvGraphicFramePr>
        <p:xfrm>
          <a:off x="250825" y="3860800"/>
          <a:ext cx="8642350" cy="976313"/>
        </p:xfrm>
        <a:graphic>
          <a:graphicData uri="http://schemas.openxmlformats.org/presentationml/2006/ole">
            <mc:AlternateContent xmlns:mc="http://schemas.openxmlformats.org/markup-compatibility/2006">
              <mc:Choice xmlns:v="urn:schemas-microsoft-com:vml" Requires="v">
                <p:oleObj spid="_x0000_s45067" r:id="rId7" imgW="3822700" imgH="431800" progId="Equation.DSMT4">
                  <p:embed/>
                </p:oleObj>
              </mc:Choice>
              <mc:Fallback>
                <p:oleObj r:id="rId7" imgW="38227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860800"/>
                        <a:ext cx="86423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5573" name="Object 5">
            <a:extLst>
              <a:ext uri="{FF2B5EF4-FFF2-40B4-BE49-F238E27FC236}">
                <a16:creationId xmlns:a16="http://schemas.microsoft.com/office/drawing/2014/main" id="{224AB35B-A8E5-4AA0-BDC6-7A2AEA1FA09B}"/>
              </a:ext>
            </a:extLst>
          </p:cNvPr>
          <p:cNvGraphicFramePr>
            <a:graphicFrameLocks noChangeAspect="1"/>
          </p:cNvGraphicFramePr>
          <p:nvPr/>
        </p:nvGraphicFramePr>
        <p:xfrm>
          <a:off x="468313" y="4868863"/>
          <a:ext cx="8024812" cy="1638300"/>
        </p:xfrm>
        <a:graphic>
          <a:graphicData uri="http://schemas.openxmlformats.org/presentationml/2006/ole">
            <mc:AlternateContent xmlns:mc="http://schemas.openxmlformats.org/markup-compatibility/2006">
              <mc:Choice xmlns:v="urn:schemas-microsoft-com:vml" Requires="v">
                <p:oleObj spid="_x0000_s45068" r:id="rId9" imgW="3302000" imgH="736600" progId="Equation.DSMT4">
                  <p:embed/>
                </p:oleObj>
              </mc:Choice>
              <mc:Fallback>
                <p:oleObj r:id="rId9" imgW="3302000" imgH="7366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868863"/>
                        <a:ext cx="802481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wipe(left)">
                                      <p:cBhvr>
                                        <p:cTn id="7" dur="500"/>
                                        <p:tgtEl>
                                          <p:spTgt spid="365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5571"/>
                                        </p:tgtEl>
                                        <p:attrNameLst>
                                          <p:attrName>style.visibility</p:attrName>
                                        </p:attrNameLst>
                                      </p:cBhvr>
                                      <p:to>
                                        <p:strVal val="visible"/>
                                      </p:to>
                                    </p:set>
                                    <p:animEffect transition="in" filter="wipe(left)">
                                      <p:cBhvr>
                                        <p:cTn id="12" dur="500"/>
                                        <p:tgtEl>
                                          <p:spTgt spid="365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5572"/>
                                        </p:tgtEl>
                                        <p:attrNameLst>
                                          <p:attrName>style.visibility</p:attrName>
                                        </p:attrNameLst>
                                      </p:cBhvr>
                                      <p:to>
                                        <p:strVal val="visible"/>
                                      </p:to>
                                    </p:set>
                                    <p:animEffect transition="in" filter="wipe(left)">
                                      <p:cBhvr>
                                        <p:cTn id="17" dur="500"/>
                                        <p:tgtEl>
                                          <p:spTgt spid="3655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5573"/>
                                        </p:tgtEl>
                                        <p:attrNameLst>
                                          <p:attrName>style.visibility</p:attrName>
                                        </p:attrNameLst>
                                      </p:cBhvr>
                                      <p:to>
                                        <p:strVal val="visible"/>
                                      </p:to>
                                    </p:set>
                                    <p:animEffect transition="in" filter="wipe(left)">
                                      <p:cBhvr>
                                        <p:cTn id="22" dur="500"/>
                                        <p:tgtEl>
                                          <p:spTgt spid="36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9BC4F7C-3A43-44DF-ACB8-314833D640E2}"/>
              </a:ext>
            </a:extLst>
          </p:cNvPr>
          <p:cNvSpPr txBox="1">
            <a:spLocks noChangeArrowheads="1"/>
          </p:cNvSpPr>
          <p:nvPr/>
        </p:nvSpPr>
        <p:spPr bwMode="auto">
          <a:xfrm>
            <a:off x="457200" y="304800"/>
            <a:ext cx="8153400" cy="66802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en-US" altLang="zh-CN" sz="2800" b="1" dirty="0">
                <a:ea typeface="黑体" panose="02010609060101010101" pitchFamily="49" charset="-122"/>
              </a:rPr>
              <a:t>(3) </a:t>
            </a:r>
            <a:r>
              <a:rPr lang="zh-CN" altLang="en-US" sz="2800" b="1" dirty="0">
                <a:latin typeface="+mj-ea"/>
                <a:ea typeface="+mj-ea"/>
              </a:rPr>
              <a:t>被积函数 </a:t>
            </a:r>
            <a:r>
              <a:rPr lang="en-US" altLang="zh-CN" sz="2800" b="1" dirty="0">
                <a:latin typeface="+mj-ea"/>
                <a:ea typeface="+mj-ea"/>
              </a:rPr>
              <a:t>f(x) </a:t>
            </a:r>
            <a:r>
              <a:rPr lang="zh-CN" altLang="en-US" sz="2800" b="1" dirty="0">
                <a:latin typeface="+mj-ea"/>
                <a:ea typeface="+mj-ea"/>
              </a:rPr>
              <a:t>没有具体的解析表达式</a:t>
            </a:r>
            <a:r>
              <a:rPr lang="en-US" altLang="zh-CN" sz="2800" b="1" dirty="0">
                <a:latin typeface="+mj-ea"/>
                <a:ea typeface="+mj-ea"/>
              </a:rPr>
              <a:t>,</a:t>
            </a:r>
            <a:r>
              <a:rPr lang="zh-CN" altLang="en-US" sz="2800" b="1" dirty="0">
                <a:latin typeface="+mj-ea"/>
                <a:ea typeface="+mj-ea"/>
              </a:rPr>
              <a:t>其函数 </a:t>
            </a:r>
          </a:p>
          <a:p>
            <a:pPr>
              <a:lnSpc>
                <a:spcPct val="130000"/>
              </a:lnSpc>
              <a:defRPr/>
            </a:pPr>
            <a:r>
              <a:rPr lang="zh-CN" altLang="en-US" sz="2800" b="1" dirty="0">
                <a:latin typeface="+mj-ea"/>
                <a:ea typeface="+mj-ea"/>
              </a:rPr>
              <a:t>     关系由表格或图形表示。</a:t>
            </a:r>
          </a:p>
          <a:p>
            <a:pPr>
              <a:lnSpc>
                <a:spcPct val="130000"/>
              </a:lnSpc>
              <a:defRPr/>
            </a:pPr>
            <a:r>
              <a:rPr lang="zh-CN" altLang="en-US" sz="2800" b="1" dirty="0">
                <a:latin typeface="+mj-ea"/>
                <a:ea typeface="+mj-ea"/>
              </a:rPr>
              <a:t>     对于这些情况</a:t>
            </a:r>
            <a:r>
              <a:rPr lang="en-US" altLang="zh-CN" sz="2800" b="1" dirty="0">
                <a:latin typeface="+mj-ea"/>
                <a:ea typeface="+mj-ea"/>
              </a:rPr>
              <a:t>,  </a:t>
            </a:r>
            <a:r>
              <a:rPr lang="zh-CN" altLang="en-US" sz="2800" b="1" dirty="0">
                <a:latin typeface="+mj-ea"/>
                <a:ea typeface="+mj-ea"/>
              </a:rPr>
              <a:t>要计算积分的准确值都是十分困难的。 由此可见</a:t>
            </a:r>
            <a:r>
              <a:rPr lang="en-US" altLang="zh-CN" sz="2800" b="1" dirty="0">
                <a:latin typeface="+mj-ea"/>
                <a:ea typeface="+mj-ea"/>
              </a:rPr>
              <a:t>, </a:t>
            </a:r>
            <a:r>
              <a:rPr lang="zh-CN" altLang="en-US" sz="2800" b="1" dirty="0">
                <a:latin typeface="+mj-ea"/>
                <a:ea typeface="+mj-ea"/>
              </a:rPr>
              <a:t>通过原函数来计算积分有它的局限性</a:t>
            </a:r>
            <a:r>
              <a:rPr lang="en-US" altLang="zh-CN" sz="2800" b="1" dirty="0">
                <a:latin typeface="+mj-ea"/>
                <a:ea typeface="+mj-ea"/>
              </a:rPr>
              <a:t>,   </a:t>
            </a:r>
            <a:r>
              <a:rPr lang="zh-CN" altLang="en-US" sz="2800" b="1" dirty="0">
                <a:latin typeface="+mj-ea"/>
                <a:ea typeface="+mj-ea"/>
              </a:rPr>
              <a:t>因而研究一种新的积分方法来解决 </a:t>
            </a:r>
            <a:r>
              <a:rPr lang="en-US" altLang="zh-CN" sz="2800" b="1" dirty="0">
                <a:latin typeface="+mn-lt"/>
                <a:ea typeface="+mj-ea"/>
              </a:rPr>
              <a:t>Newton-Leibniz </a:t>
            </a:r>
            <a:r>
              <a:rPr lang="zh-CN" altLang="en-US" sz="2800" b="1" dirty="0">
                <a:latin typeface="+mj-ea"/>
                <a:ea typeface="+mj-ea"/>
              </a:rPr>
              <a:t>公式所不能或很难解决的积分问题</a:t>
            </a:r>
            <a:r>
              <a:rPr lang="en-US" altLang="zh-CN" sz="2800" b="1" dirty="0">
                <a:latin typeface="+mj-ea"/>
                <a:ea typeface="+mj-ea"/>
              </a:rPr>
              <a:t>, </a:t>
            </a:r>
            <a:r>
              <a:rPr lang="zh-CN" altLang="en-US" sz="2800" b="1" dirty="0">
                <a:latin typeface="+mj-ea"/>
                <a:ea typeface="+mj-ea"/>
              </a:rPr>
              <a:t>这时需要用数值解法来建立积分的近似计算方法。</a:t>
            </a:r>
            <a:endParaRPr lang="en-US" altLang="zh-CN" sz="2800" b="1" dirty="0">
              <a:latin typeface="+mj-ea"/>
              <a:ea typeface="+mj-ea"/>
            </a:endParaRPr>
          </a:p>
          <a:p>
            <a:pPr>
              <a:defRPr/>
            </a:pPr>
            <a:endParaRPr lang="zh-CN" altLang="en-US" sz="2800" b="1" dirty="0">
              <a:latin typeface="+mj-ea"/>
              <a:ea typeface="+mj-ea"/>
            </a:endParaRPr>
          </a:p>
          <a:p>
            <a:pPr>
              <a:lnSpc>
                <a:spcPct val="130000"/>
              </a:lnSpc>
              <a:defRPr/>
            </a:pPr>
            <a:r>
              <a:rPr lang="zh-CN" altLang="en-US" sz="2800" b="1" dirty="0">
                <a:latin typeface="+mj-ea"/>
                <a:ea typeface="+mj-ea"/>
              </a:rPr>
              <a:t>    将积分区间细分</a:t>
            </a:r>
            <a:r>
              <a:rPr lang="en-US" altLang="zh-CN" sz="2800" b="1" dirty="0">
                <a:latin typeface="+mj-ea"/>
                <a:ea typeface="+mj-ea"/>
              </a:rPr>
              <a:t>,</a:t>
            </a:r>
            <a:r>
              <a:rPr lang="zh-CN" altLang="en-US" sz="2800" b="1" dirty="0">
                <a:latin typeface="+mj-ea"/>
                <a:ea typeface="+mj-ea"/>
              </a:rPr>
              <a:t>在每一个小区间内用简单函数代替复杂函数进行积分，这就是数值积分的思想，用代数插值多项式去代替被积函数 </a:t>
            </a:r>
            <a:r>
              <a:rPr lang="en-US" altLang="zh-CN" sz="2800" b="1" dirty="0">
                <a:latin typeface="+mj-ea"/>
                <a:ea typeface="+mj-ea"/>
              </a:rPr>
              <a:t>f(x) </a:t>
            </a:r>
            <a:r>
              <a:rPr lang="zh-CN" altLang="en-US" sz="2800" b="1" dirty="0">
                <a:latin typeface="+mj-ea"/>
                <a:ea typeface="+mj-ea"/>
              </a:rPr>
              <a:t>进行积分是本章讨论数值积分的主要内容。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ECA03F2F-B2ED-4E3A-B428-65823732B185}"/>
              </a:ext>
            </a:extLst>
          </p:cNvPr>
          <p:cNvSpPr txBox="1">
            <a:spLocks noChangeArrowheads="1"/>
          </p:cNvSpPr>
          <p:nvPr/>
        </p:nvSpPr>
        <p:spPr bwMode="auto">
          <a:xfrm>
            <a:off x="381000" y="304800"/>
            <a:ext cx="8229600" cy="21891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en-US" altLang="zh-CN" sz="3200" b="1" dirty="0">
                <a:ea typeface="黑体" panose="02010609060101010101" pitchFamily="49" charset="-122"/>
              </a:rPr>
              <a:t>4.2  </a:t>
            </a:r>
            <a:r>
              <a:rPr lang="zh-CN" altLang="en-US" sz="3200" b="1" dirty="0">
                <a:solidFill>
                  <a:srgbClr val="0000FF"/>
                </a:solidFill>
                <a:ea typeface="黑体" panose="02010609060101010101" pitchFamily="49" charset="-122"/>
              </a:rPr>
              <a:t>牛顿</a:t>
            </a:r>
            <a:r>
              <a:rPr lang="en-US" altLang="zh-CN" sz="3200" b="1" dirty="0">
                <a:solidFill>
                  <a:srgbClr val="0000FF"/>
                </a:solidFill>
                <a:ea typeface="黑体" panose="02010609060101010101" pitchFamily="49" charset="-122"/>
              </a:rPr>
              <a:t>—</a:t>
            </a:r>
            <a:r>
              <a:rPr lang="zh-CN" altLang="en-US" sz="3200" b="1" dirty="0">
                <a:solidFill>
                  <a:srgbClr val="0000FF"/>
                </a:solidFill>
                <a:ea typeface="黑体" panose="02010609060101010101" pitchFamily="49" charset="-122"/>
              </a:rPr>
              <a:t>柯特斯</a:t>
            </a:r>
            <a:r>
              <a:rPr lang="en-US" altLang="zh-CN" sz="3200" b="1" dirty="0">
                <a:solidFill>
                  <a:srgbClr val="0000FF"/>
                </a:solidFill>
                <a:ea typeface="黑体" panose="02010609060101010101" pitchFamily="49" charset="-122"/>
              </a:rPr>
              <a:t>(Newton-Cotes)</a:t>
            </a:r>
            <a:r>
              <a:rPr lang="zh-CN" altLang="en-US" sz="3200" b="1" dirty="0">
                <a:solidFill>
                  <a:srgbClr val="0000FF"/>
                </a:solidFill>
                <a:ea typeface="黑体" panose="02010609060101010101" pitchFamily="49" charset="-122"/>
              </a:rPr>
              <a:t>求积公式</a:t>
            </a:r>
          </a:p>
          <a:p>
            <a:pPr>
              <a:lnSpc>
                <a:spcPct val="140000"/>
              </a:lnSpc>
              <a:defRPr/>
            </a:pPr>
            <a:r>
              <a:rPr lang="zh-CN" altLang="en-US" sz="3200" b="1" dirty="0">
                <a:ea typeface="黑体" panose="02010609060101010101" pitchFamily="49" charset="-122"/>
              </a:rPr>
              <a:t>      </a:t>
            </a:r>
            <a:r>
              <a:rPr lang="zh-CN" altLang="en-US" sz="2800" b="1" dirty="0">
                <a:latin typeface="+mn-ea"/>
                <a:ea typeface="+mn-ea"/>
              </a:rPr>
              <a:t>在插值求积公式</a:t>
            </a:r>
          </a:p>
          <a:p>
            <a:pPr>
              <a:spcBef>
                <a:spcPct val="50000"/>
              </a:spcBef>
              <a:defRPr/>
            </a:pPr>
            <a:endParaRPr lang="en-US" altLang="zh-CN" sz="3200" b="1" dirty="0">
              <a:ea typeface="黑体" panose="02010609060101010101" pitchFamily="49" charset="-122"/>
            </a:endParaRPr>
          </a:p>
        </p:txBody>
      </p:sp>
      <p:sp>
        <p:nvSpPr>
          <p:cNvPr id="46082" name="Rectangle 4">
            <a:extLst>
              <a:ext uri="{FF2B5EF4-FFF2-40B4-BE49-F238E27FC236}">
                <a16:creationId xmlns:a16="http://schemas.microsoft.com/office/drawing/2014/main" id="{F57908FD-B8FB-405C-856F-61386CA54D06}"/>
              </a:ext>
            </a:extLst>
          </p:cNvPr>
          <p:cNvSpPr>
            <a:spLocks noChangeArrowheads="1"/>
          </p:cNvSpPr>
          <p:nvPr/>
        </p:nvSpPr>
        <p:spPr bwMode="auto">
          <a:xfrm>
            <a:off x="34718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3" name="Object 3">
            <a:extLst>
              <a:ext uri="{FF2B5EF4-FFF2-40B4-BE49-F238E27FC236}">
                <a16:creationId xmlns:a16="http://schemas.microsoft.com/office/drawing/2014/main" id="{C7007C1F-0F83-44D4-AC31-A94997548D8F}"/>
              </a:ext>
            </a:extLst>
          </p:cNvPr>
          <p:cNvGraphicFramePr>
            <a:graphicFrameLocks noChangeAspect="1"/>
          </p:cNvGraphicFramePr>
          <p:nvPr/>
        </p:nvGraphicFramePr>
        <p:xfrm>
          <a:off x="2027238" y="1733550"/>
          <a:ext cx="4953000" cy="950913"/>
        </p:xfrm>
        <a:graphic>
          <a:graphicData uri="http://schemas.openxmlformats.org/presentationml/2006/ole">
            <mc:AlternateContent xmlns:mc="http://schemas.openxmlformats.org/markup-compatibility/2006">
              <mc:Choice xmlns:v="urn:schemas-microsoft-com:vml" Requires="v">
                <p:oleObj spid="_x0000_s46099" r:id="rId3" imgW="2197100" imgH="431800" progId="Equation.3">
                  <p:embed/>
                </p:oleObj>
              </mc:Choice>
              <mc:Fallback>
                <p:oleObj r:id="rId3" imgW="21971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1733550"/>
                        <a:ext cx="49530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5" name="Text Box 5">
            <a:extLst>
              <a:ext uri="{FF2B5EF4-FFF2-40B4-BE49-F238E27FC236}">
                <a16:creationId xmlns:a16="http://schemas.microsoft.com/office/drawing/2014/main" id="{19C1223F-CD10-4727-8353-6F6AB4610662}"/>
              </a:ext>
            </a:extLst>
          </p:cNvPr>
          <p:cNvSpPr txBox="1">
            <a:spLocks noChangeArrowheads="1"/>
          </p:cNvSpPr>
          <p:nvPr/>
        </p:nvSpPr>
        <p:spPr bwMode="auto">
          <a:xfrm>
            <a:off x="617538" y="2587625"/>
            <a:ext cx="7772400" cy="23066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defRPr/>
            </a:pPr>
            <a:r>
              <a:rPr lang="zh-CN" altLang="en-US" sz="2800" b="1" dirty="0">
                <a:latin typeface="+mn-ea"/>
                <a:ea typeface="+mn-ea"/>
              </a:rPr>
              <a:t>中</a:t>
            </a:r>
            <a:r>
              <a:rPr lang="en-US" altLang="zh-CN" sz="2800" b="1" dirty="0">
                <a:latin typeface="+mn-ea"/>
                <a:ea typeface="+mn-ea"/>
              </a:rPr>
              <a:t>,</a:t>
            </a:r>
            <a:r>
              <a:rPr lang="zh-CN" altLang="en-US" sz="2800" b="1" dirty="0">
                <a:latin typeface="+mn-ea"/>
                <a:ea typeface="+mn-ea"/>
              </a:rPr>
              <a:t>当所</a:t>
            </a:r>
            <a:r>
              <a:rPr lang="zh-CN" altLang="en-US" sz="2800" b="1" dirty="0">
                <a:solidFill>
                  <a:schemeClr val="accent2"/>
                </a:solidFill>
                <a:latin typeface="+mn-ea"/>
                <a:ea typeface="+mn-ea"/>
              </a:rPr>
              <a:t>取节点是等距时</a:t>
            </a:r>
            <a:r>
              <a:rPr lang="zh-CN" altLang="en-US" sz="2800" b="1" dirty="0">
                <a:latin typeface="+mn-ea"/>
                <a:ea typeface="+mn-ea"/>
              </a:rPr>
              <a:t>称为牛顿</a:t>
            </a:r>
            <a:r>
              <a:rPr lang="en-US" altLang="zh-CN" sz="2800" b="1" dirty="0">
                <a:latin typeface="+mn-ea"/>
                <a:ea typeface="+mn-ea"/>
              </a:rPr>
              <a:t>-</a:t>
            </a:r>
            <a:r>
              <a:rPr lang="zh-CN" altLang="en-US" sz="2800" b="1" dirty="0">
                <a:latin typeface="+mn-ea"/>
                <a:ea typeface="+mn-ea"/>
              </a:rPr>
              <a:t>柯特斯公式</a:t>
            </a:r>
          </a:p>
          <a:p>
            <a:pPr>
              <a:lnSpc>
                <a:spcPct val="200000"/>
              </a:lnSpc>
              <a:defRPr/>
            </a:pPr>
            <a:r>
              <a:rPr lang="zh-CN" altLang="en-US" sz="2800" b="1" dirty="0">
                <a:latin typeface="+mn-ea"/>
                <a:ea typeface="+mn-ea"/>
              </a:rPr>
              <a:t>其中    插值多项式                           </a:t>
            </a:r>
          </a:p>
          <a:p>
            <a:pPr>
              <a:lnSpc>
                <a:spcPct val="200000"/>
              </a:lnSpc>
              <a:defRPr/>
            </a:pPr>
            <a:r>
              <a:rPr lang="zh-CN" altLang="en-US" sz="2800" b="1" dirty="0">
                <a:latin typeface="+mn-ea"/>
                <a:ea typeface="+mn-ea"/>
              </a:rPr>
              <a:t>            求积系数 </a:t>
            </a:r>
          </a:p>
        </p:txBody>
      </p:sp>
      <p:sp>
        <p:nvSpPr>
          <p:cNvPr id="46085" name="Rectangle 7">
            <a:extLst>
              <a:ext uri="{FF2B5EF4-FFF2-40B4-BE49-F238E27FC236}">
                <a16:creationId xmlns:a16="http://schemas.microsoft.com/office/drawing/2014/main" id="{6A25915B-CA5A-463E-8F78-A4231456B27D}"/>
              </a:ext>
            </a:extLst>
          </p:cNvPr>
          <p:cNvSpPr>
            <a:spLocks noChangeArrowheads="1"/>
          </p:cNvSpPr>
          <p:nvPr/>
        </p:nvSpPr>
        <p:spPr bwMode="auto">
          <a:xfrm>
            <a:off x="3900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6" name="Object 6">
            <a:extLst>
              <a:ext uri="{FF2B5EF4-FFF2-40B4-BE49-F238E27FC236}">
                <a16:creationId xmlns:a16="http://schemas.microsoft.com/office/drawing/2014/main" id="{E4CB2EEB-2055-4065-AFF3-4DD8DA415442}"/>
              </a:ext>
            </a:extLst>
          </p:cNvPr>
          <p:cNvGraphicFramePr>
            <a:graphicFrameLocks noChangeAspect="1"/>
          </p:cNvGraphicFramePr>
          <p:nvPr/>
        </p:nvGraphicFramePr>
        <p:xfrm>
          <a:off x="4140200" y="3390900"/>
          <a:ext cx="2362200" cy="809625"/>
        </p:xfrm>
        <a:graphic>
          <a:graphicData uri="http://schemas.openxmlformats.org/presentationml/2006/ole">
            <mc:AlternateContent xmlns:mc="http://schemas.openxmlformats.org/markup-compatibility/2006">
              <mc:Choice xmlns:v="urn:schemas-microsoft-com:vml" Requires="v">
                <p:oleObj spid="_x0000_s46100" r:id="rId5" imgW="1346200" imgH="431800" progId="Equation.3">
                  <p:embed/>
                </p:oleObj>
              </mc:Choice>
              <mc:Fallback>
                <p:oleObj r:id="rId5" imgW="13462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3390900"/>
                        <a:ext cx="23622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7" name="Rectangle 9">
            <a:extLst>
              <a:ext uri="{FF2B5EF4-FFF2-40B4-BE49-F238E27FC236}">
                <a16:creationId xmlns:a16="http://schemas.microsoft.com/office/drawing/2014/main" id="{5B3041C5-B1E9-4CE0-A143-B5A7A32EE87C}"/>
              </a:ext>
            </a:extLst>
          </p:cNvPr>
          <p:cNvSpPr>
            <a:spLocks noChangeArrowheads="1"/>
          </p:cNvSpPr>
          <p:nvPr/>
        </p:nvSpPr>
        <p:spPr bwMode="auto">
          <a:xfrm>
            <a:off x="40909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8" name="Object 8">
            <a:extLst>
              <a:ext uri="{FF2B5EF4-FFF2-40B4-BE49-F238E27FC236}">
                <a16:creationId xmlns:a16="http://schemas.microsoft.com/office/drawing/2014/main" id="{31B53E1F-8EB2-4AD4-BBA0-82A424A9F7CE}"/>
              </a:ext>
            </a:extLst>
          </p:cNvPr>
          <p:cNvGraphicFramePr>
            <a:graphicFrameLocks noChangeAspect="1"/>
          </p:cNvGraphicFramePr>
          <p:nvPr/>
        </p:nvGraphicFramePr>
        <p:xfrm>
          <a:off x="4471988" y="4235450"/>
          <a:ext cx="1981200" cy="687388"/>
        </p:xfrm>
        <a:graphic>
          <a:graphicData uri="http://schemas.openxmlformats.org/presentationml/2006/ole">
            <mc:AlternateContent xmlns:mc="http://schemas.openxmlformats.org/markup-compatibility/2006">
              <mc:Choice xmlns:v="urn:schemas-microsoft-com:vml" Requires="v">
                <p:oleObj spid="_x0000_s46101" r:id="rId7" imgW="965200" imgH="330200" progId="Equation.3">
                  <p:embed/>
                </p:oleObj>
              </mc:Choice>
              <mc:Fallback>
                <p:oleObj r:id="rId7" imgW="965200" imgH="330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1988" y="4235450"/>
                        <a:ext cx="19812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0" name="Text Box 10">
            <a:extLst>
              <a:ext uri="{FF2B5EF4-FFF2-40B4-BE49-F238E27FC236}">
                <a16:creationId xmlns:a16="http://schemas.microsoft.com/office/drawing/2014/main" id="{F6C39E3B-3F41-4ECD-9158-0B7276B1EF57}"/>
              </a:ext>
            </a:extLst>
          </p:cNvPr>
          <p:cNvSpPr txBox="1">
            <a:spLocks noChangeArrowheads="1"/>
          </p:cNvSpPr>
          <p:nvPr/>
        </p:nvSpPr>
        <p:spPr bwMode="auto">
          <a:xfrm>
            <a:off x="685800" y="4876800"/>
            <a:ext cx="8077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这里      是插值基函数。即有 </a:t>
            </a:r>
          </a:p>
        </p:txBody>
      </p:sp>
      <p:sp>
        <p:nvSpPr>
          <p:cNvPr id="46090" name="Rectangle 12">
            <a:extLst>
              <a:ext uri="{FF2B5EF4-FFF2-40B4-BE49-F238E27FC236}">
                <a16:creationId xmlns:a16="http://schemas.microsoft.com/office/drawing/2014/main" id="{B89D99E7-AC7E-41E1-AF2A-0D40E5D3F1D7}"/>
              </a:ext>
            </a:extLst>
          </p:cNvPr>
          <p:cNvSpPr>
            <a:spLocks noChangeArrowheads="1"/>
          </p:cNvSpPr>
          <p:nvPr/>
        </p:nvSpPr>
        <p:spPr bwMode="auto">
          <a:xfrm>
            <a:off x="44005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91" name="Object 11">
            <a:extLst>
              <a:ext uri="{FF2B5EF4-FFF2-40B4-BE49-F238E27FC236}">
                <a16:creationId xmlns:a16="http://schemas.microsoft.com/office/drawing/2014/main" id="{C135E0E2-0597-440A-B8A6-B3785488B1E9}"/>
              </a:ext>
            </a:extLst>
          </p:cNvPr>
          <p:cNvGraphicFramePr>
            <a:graphicFrameLocks noChangeAspect="1"/>
          </p:cNvGraphicFramePr>
          <p:nvPr/>
        </p:nvGraphicFramePr>
        <p:xfrm>
          <a:off x="1600200" y="4953000"/>
          <a:ext cx="838200" cy="465138"/>
        </p:xfrm>
        <a:graphic>
          <a:graphicData uri="http://schemas.openxmlformats.org/presentationml/2006/ole">
            <mc:AlternateContent xmlns:mc="http://schemas.openxmlformats.org/markup-compatibility/2006">
              <mc:Choice xmlns:v="urn:schemas-microsoft-com:vml" Requires="v">
                <p:oleObj spid="_x0000_s46102" r:id="rId9" imgW="342751" imgH="228501" progId="Equation.3">
                  <p:embed/>
                </p:oleObj>
              </mc:Choice>
              <mc:Fallback>
                <p:oleObj r:id="rId9" imgW="342751"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953000"/>
                        <a:ext cx="8382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92" name="Rectangle 14">
            <a:extLst>
              <a:ext uri="{FF2B5EF4-FFF2-40B4-BE49-F238E27FC236}">
                <a16:creationId xmlns:a16="http://schemas.microsoft.com/office/drawing/2014/main" id="{158833AE-3535-4C2B-8B0C-32A05B989B62}"/>
              </a:ext>
            </a:extLst>
          </p:cNvPr>
          <p:cNvSpPr>
            <a:spLocks noChangeArrowheads="1"/>
          </p:cNvSpPr>
          <p:nvPr/>
        </p:nvSpPr>
        <p:spPr bwMode="auto">
          <a:xfrm>
            <a:off x="3557588"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93" name="Object 13">
            <a:extLst>
              <a:ext uri="{FF2B5EF4-FFF2-40B4-BE49-F238E27FC236}">
                <a16:creationId xmlns:a16="http://schemas.microsoft.com/office/drawing/2014/main" id="{B3E535C2-1764-43F1-BAA2-0A3FBA20D805}"/>
              </a:ext>
            </a:extLst>
          </p:cNvPr>
          <p:cNvGraphicFramePr>
            <a:graphicFrameLocks noChangeAspect="1"/>
          </p:cNvGraphicFramePr>
          <p:nvPr/>
        </p:nvGraphicFramePr>
        <p:xfrm>
          <a:off x="1828800" y="5486400"/>
          <a:ext cx="4267200" cy="1141413"/>
        </p:xfrm>
        <a:graphic>
          <a:graphicData uri="http://schemas.openxmlformats.org/presentationml/2006/ole">
            <mc:AlternateContent xmlns:mc="http://schemas.openxmlformats.org/markup-compatibility/2006">
              <mc:Choice xmlns:v="urn:schemas-microsoft-com:vml" Requires="v">
                <p:oleObj spid="_x0000_s46103" r:id="rId11" imgW="2032000" imgH="546100" progId="Equation.3">
                  <p:embed/>
                </p:oleObj>
              </mc:Choice>
              <mc:Fallback>
                <p:oleObj r:id="rId11" imgW="2032000" imgH="5461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5486400"/>
                        <a:ext cx="42672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0C3710C1-E84C-408E-B7AE-A6B11757039D}"/>
              </a:ext>
            </a:extLst>
          </p:cNvPr>
          <p:cNvSpPr txBox="1">
            <a:spLocks noChangeArrowheads="1"/>
          </p:cNvSpPr>
          <p:nvPr/>
        </p:nvSpPr>
        <p:spPr bwMode="auto">
          <a:xfrm>
            <a:off x="457200" y="304800"/>
            <a:ext cx="8229600" cy="2484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mj-ea"/>
                <a:ea typeface="+mj-ea"/>
              </a:rPr>
              <a:t>将积分区间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划分为</a:t>
            </a:r>
            <a:r>
              <a:rPr lang="en-US" altLang="zh-CN" sz="2800" b="1" dirty="0">
                <a:latin typeface="+mj-ea"/>
                <a:ea typeface="+mj-ea"/>
              </a:rPr>
              <a:t>n</a:t>
            </a:r>
            <a:r>
              <a:rPr lang="zh-CN" altLang="en-US" sz="2800" b="1" dirty="0">
                <a:latin typeface="+mj-ea"/>
                <a:ea typeface="+mj-ea"/>
              </a:rPr>
              <a:t>等分</a:t>
            </a:r>
            <a:r>
              <a:rPr lang="en-US" altLang="zh-CN" sz="2800" b="1" dirty="0">
                <a:latin typeface="+mj-ea"/>
                <a:ea typeface="+mj-ea"/>
              </a:rPr>
              <a:t>,</a:t>
            </a:r>
            <a:r>
              <a:rPr lang="zh-CN" altLang="en-US" sz="2800" b="1" dirty="0">
                <a:latin typeface="+mj-ea"/>
                <a:ea typeface="+mj-ea"/>
              </a:rPr>
              <a:t>步长</a:t>
            </a:r>
          </a:p>
          <a:p>
            <a:pPr>
              <a:lnSpc>
                <a:spcPct val="135000"/>
              </a:lnSpc>
              <a:defRPr/>
            </a:pPr>
            <a:r>
              <a:rPr lang="zh-CN" altLang="en-US" sz="2800" b="1" dirty="0">
                <a:latin typeface="+mj-ea"/>
                <a:ea typeface="+mj-ea"/>
              </a:rPr>
              <a:t>求积节点</a:t>
            </a:r>
            <a:r>
              <a:rPr lang="zh-CN" altLang="en-US" sz="2800" dirty="0">
                <a:latin typeface="+mj-ea"/>
                <a:ea typeface="+mj-ea"/>
              </a:rPr>
              <a:t>为</a:t>
            </a:r>
            <a:r>
              <a:rPr lang="zh-CN" altLang="en-US" sz="2800" b="1" dirty="0">
                <a:ea typeface="黑体" panose="02010609060101010101" pitchFamily="49" charset="-122"/>
              </a:rPr>
              <a:t>                                                   </a:t>
            </a:r>
          </a:p>
          <a:p>
            <a:pPr>
              <a:lnSpc>
                <a:spcPct val="135000"/>
              </a:lnSpc>
              <a:defRPr/>
            </a:pPr>
            <a:r>
              <a:rPr lang="zh-CN" altLang="en-US" sz="2800" b="1" dirty="0">
                <a:latin typeface="+mj-ea"/>
                <a:ea typeface="+mj-ea"/>
              </a:rPr>
              <a:t>为了计算系数</a:t>
            </a:r>
            <a:r>
              <a:rPr lang="en-US" altLang="zh-CN"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 </a:t>
            </a:r>
            <a:r>
              <a:rPr lang="zh-CN" altLang="en-US" sz="2800" b="1" dirty="0">
                <a:latin typeface="+mj-ea"/>
                <a:ea typeface="+mj-ea"/>
              </a:rPr>
              <a:t>由于</a:t>
            </a:r>
            <a:r>
              <a:rPr lang="zh-CN" altLang="en-US" sz="2800" b="1" dirty="0">
                <a:ea typeface="黑体" panose="02010609060101010101" pitchFamily="49" charset="-122"/>
              </a:rPr>
              <a:t>                           </a:t>
            </a:r>
            <a:r>
              <a:rPr lang="en-US" altLang="zh-CN" sz="2800" b="1" dirty="0">
                <a:ea typeface="黑体" panose="02010609060101010101" pitchFamily="49" charset="-122"/>
              </a:rPr>
              <a:t>, </a:t>
            </a:r>
            <a:r>
              <a:rPr lang="zh-CN" altLang="en-US" sz="2800" b="1" dirty="0">
                <a:latin typeface="+mj-ea"/>
                <a:ea typeface="+mj-ea"/>
              </a:rPr>
              <a:t>所以</a:t>
            </a:r>
          </a:p>
          <a:p>
            <a:pPr>
              <a:spcBef>
                <a:spcPct val="50000"/>
              </a:spcBef>
              <a:defRPr/>
            </a:pPr>
            <a:endParaRPr lang="en-US" altLang="zh-CN" sz="2800" b="1" dirty="0">
              <a:ea typeface="黑体" panose="02010609060101010101" pitchFamily="49" charset="-122"/>
            </a:endParaRPr>
          </a:p>
        </p:txBody>
      </p:sp>
      <p:graphicFrame>
        <p:nvGraphicFramePr>
          <p:cNvPr id="47106" name="Object 3">
            <a:extLst>
              <a:ext uri="{FF2B5EF4-FFF2-40B4-BE49-F238E27FC236}">
                <a16:creationId xmlns:a16="http://schemas.microsoft.com/office/drawing/2014/main" id="{A5E3312D-9F83-409F-8011-7AE9F0E0491E}"/>
              </a:ext>
            </a:extLst>
          </p:cNvPr>
          <p:cNvGraphicFramePr>
            <a:graphicFrameLocks noChangeAspect="1"/>
          </p:cNvGraphicFramePr>
          <p:nvPr/>
        </p:nvGraphicFramePr>
        <p:xfrm>
          <a:off x="6227763" y="307975"/>
          <a:ext cx="1295400" cy="685800"/>
        </p:xfrm>
        <a:graphic>
          <a:graphicData uri="http://schemas.openxmlformats.org/presentationml/2006/ole">
            <mc:AlternateContent xmlns:mc="http://schemas.openxmlformats.org/markup-compatibility/2006">
              <mc:Choice xmlns:v="urn:schemas-microsoft-com:vml" Requires="v">
                <p:oleObj spid="_x0000_s47138" r:id="rId3" imgW="609336" imgH="393529" progId="Equation.3">
                  <p:embed/>
                </p:oleObj>
              </mc:Choice>
              <mc:Fallback>
                <p:oleObj r:id="rId3" imgW="609336"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07975"/>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7" name="Rectangle 4">
            <a:extLst>
              <a:ext uri="{FF2B5EF4-FFF2-40B4-BE49-F238E27FC236}">
                <a16:creationId xmlns:a16="http://schemas.microsoft.com/office/drawing/2014/main" id="{F3CD5981-B6C6-4C27-9AF7-E7F197316DEA}"/>
              </a:ext>
            </a:extLst>
          </p:cNvPr>
          <p:cNvSpPr>
            <a:spLocks noChangeArrowheads="1"/>
          </p:cNvSpPr>
          <p:nvPr/>
        </p:nvSpPr>
        <p:spPr bwMode="auto">
          <a:xfrm>
            <a:off x="37861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08" name="Object 5">
            <a:extLst>
              <a:ext uri="{FF2B5EF4-FFF2-40B4-BE49-F238E27FC236}">
                <a16:creationId xmlns:a16="http://schemas.microsoft.com/office/drawing/2014/main" id="{E51C14E5-6F0C-4DAE-967E-E1A541AB56E2}"/>
              </a:ext>
            </a:extLst>
          </p:cNvPr>
          <p:cNvGraphicFramePr>
            <a:graphicFrameLocks noChangeAspect="1"/>
          </p:cNvGraphicFramePr>
          <p:nvPr/>
        </p:nvGraphicFramePr>
        <p:xfrm>
          <a:off x="2514600" y="990600"/>
          <a:ext cx="4114800" cy="517525"/>
        </p:xfrm>
        <a:graphic>
          <a:graphicData uri="http://schemas.openxmlformats.org/presentationml/2006/ole">
            <mc:AlternateContent xmlns:mc="http://schemas.openxmlformats.org/markup-compatibility/2006">
              <mc:Choice xmlns:v="urn:schemas-microsoft-com:vml" Requires="v">
                <p:oleObj spid="_x0000_s47139" r:id="rId5" imgW="1574800" imgH="228600" progId="Equation.3">
                  <p:embed/>
                </p:oleObj>
              </mc:Choice>
              <mc:Fallback>
                <p:oleObj r:id="rId5" imgW="15748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990600"/>
                        <a:ext cx="411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9" name="Rectangle 6">
            <a:extLst>
              <a:ext uri="{FF2B5EF4-FFF2-40B4-BE49-F238E27FC236}">
                <a16:creationId xmlns:a16="http://schemas.microsoft.com/office/drawing/2014/main" id="{BBE8A4BA-869E-4A60-B77B-C3E436803BA6}"/>
              </a:ext>
            </a:extLst>
          </p:cNvPr>
          <p:cNvSpPr>
            <a:spLocks noChangeArrowheads="1"/>
          </p:cNvSpPr>
          <p:nvPr/>
        </p:nvSpPr>
        <p:spPr bwMode="auto">
          <a:xfrm>
            <a:off x="40338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10" name="Object 7">
            <a:extLst>
              <a:ext uri="{FF2B5EF4-FFF2-40B4-BE49-F238E27FC236}">
                <a16:creationId xmlns:a16="http://schemas.microsoft.com/office/drawing/2014/main" id="{36C333BC-95F8-4993-86CE-20EA08C2C9D9}"/>
              </a:ext>
            </a:extLst>
          </p:cNvPr>
          <p:cNvGraphicFramePr>
            <a:graphicFrameLocks noChangeAspect="1"/>
          </p:cNvGraphicFramePr>
          <p:nvPr/>
        </p:nvGraphicFramePr>
        <p:xfrm>
          <a:off x="4356100" y="1573213"/>
          <a:ext cx="2209800" cy="533400"/>
        </p:xfrm>
        <a:graphic>
          <a:graphicData uri="http://schemas.openxmlformats.org/presentationml/2006/ole">
            <mc:AlternateContent xmlns:mc="http://schemas.openxmlformats.org/markup-compatibility/2006">
              <mc:Choice xmlns:v="urn:schemas-microsoft-com:vml" Requires="v">
                <p:oleObj spid="_x0000_s47140" r:id="rId7" imgW="1079500" imgH="228600" progId="Equation.3">
                  <p:embed/>
                </p:oleObj>
              </mc:Choice>
              <mc:Fallback>
                <p:oleObj r:id="rId7" imgW="10795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1573213"/>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1" name="Rectangle 8">
            <a:extLst>
              <a:ext uri="{FF2B5EF4-FFF2-40B4-BE49-F238E27FC236}">
                <a16:creationId xmlns:a16="http://schemas.microsoft.com/office/drawing/2014/main" id="{6D07961E-F187-4276-A040-D5FBBE109EAA}"/>
              </a:ext>
            </a:extLst>
          </p:cNvPr>
          <p:cNvSpPr>
            <a:spLocks noChangeArrowheads="1"/>
          </p:cNvSpPr>
          <p:nvPr/>
        </p:nvSpPr>
        <p:spPr bwMode="auto">
          <a:xfrm>
            <a:off x="25384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12" name="Object 9">
            <a:extLst>
              <a:ext uri="{FF2B5EF4-FFF2-40B4-BE49-F238E27FC236}">
                <a16:creationId xmlns:a16="http://schemas.microsoft.com/office/drawing/2014/main" id="{D8641131-805F-4B20-A57D-702E4900C1A3}"/>
              </a:ext>
            </a:extLst>
          </p:cNvPr>
          <p:cNvGraphicFramePr>
            <a:graphicFrameLocks noChangeAspect="1"/>
          </p:cNvGraphicFramePr>
          <p:nvPr/>
        </p:nvGraphicFramePr>
        <p:xfrm>
          <a:off x="533400" y="2057400"/>
          <a:ext cx="7848600" cy="527050"/>
        </p:xfrm>
        <a:graphic>
          <a:graphicData uri="http://schemas.openxmlformats.org/presentationml/2006/ole">
            <mc:AlternateContent xmlns:mc="http://schemas.openxmlformats.org/markup-compatibility/2006">
              <mc:Choice xmlns:v="urn:schemas-microsoft-com:vml" Requires="v">
                <p:oleObj spid="_x0000_s47141" r:id="rId9" imgW="4064000" imgH="241300" progId="Equation.3">
                  <p:embed/>
                </p:oleObj>
              </mc:Choice>
              <mc:Fallback>
                <p:oleObj r:id="rId9" imgW="4064000"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7848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4" name="Text Box 10">
            <a:extLst>
              <a:ext uri="{FF2B5EF4-FFF2-40B4-BE49-F238E27FC236}">
                <a16:creationId xmlns:a16="http://schemas.microsoft.com/office/drawing/2014/main" id="{E3CE6376-6133-4FD0-B46E-24AB9736E7D5}"/>
              </a:ext>
            </a:extLst>
          </p:cNvPr>
          <p:cNvSpPr txBox="1">
            <a:spLocks noChangeArrowheads="1"/>
          </p:cNvSpPr>
          <p:nvPr/>
        </p:nvSpPr>
        <p:spPr bwMode="auto">
          <a:xfrm>
            <a:off x="533400" y="2590800"/>
            <a:ext cx="7924800" cy="11525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j-ea"/>
                <a:ea typeface="+mj-ea"/>
              </a:rPr>
              <a:t>作变量代换                当</a:t>
            </a:r>
            <a:r>
              <a:rPr lang="zh-CN" altLang="en-US" sz="2800" b="1" dirty="0">
                <a:ea typeface="黑体" panose="02010609060101010101" pitchFamily="49" charset="-122"/>
              </a:rPr>
              <a:t>               </a:t>
            </a:r>
            <a:r>
              <a:rPr lang="zh-CN" altLang="en-US" sz="2800" b="1" dirty="0">
                <a:latin typeface="+mn-ea"/>
                <a:ea typeface="+mn-ea"/>
              </a:rPr>
              <a:t>时</a:t>
            </a:r>
            <a:r>
              <a:rPr lang="en-US" altLang="zh-CN" sz="2800" b="1" dirty="0">
                <a:latin typeface="+mn-ea"/>
                <a:ea typeface="+mn-ea"/>
              </a:rPr>
              <a:t>,</a:t>
            </a:r>
            <a:r>
              <a:rPr lang="zh-CN" altLang="en-US" sz="2800" b="1" dirty="0">
                <a:latin typeface="+mn-ea"/>
                <a:ea typeface="+mn-ea"/>
              </a:rPr>
              <a:t>         可得  </a:t>
            </a:r>
          </a:p>
        </p:txBody>
      </p:sp>
      <p:sp>
        <p:nvSpPr>
          <p:cNvPr id="47114" name="Rectangle 11">
            <a:extLst>
              <a:ext uri="{FF2B5EF4-FFF2-40B4-BE49-F238E27FC236}">
                <a16:creationId xmlns:a16="http://schemas.microsoft.com/office/drawing/2014/main" id="{F69BF328-79D7-466D-B212-081B489FD58E}"/>
              </a:ext>
            </a:extLst>
          </p:cNvPr>
          <p:cNvSpPr>
            <a:spLocks noChangeArrowheads="1"/>
          </p:cNvSpPr>
          <p:nvPr/>
        </p:nvSpPr>
        <p:spPr bwMode="auto">
          <a:xfrm>
            <a:off x="42243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15" name="Object 12">
            <a:extLst>
              <a:ext uri="{FF2B5EF4-FFF2-40B4-BE49-F238E27FC236}">
                <a16:creationId xmlns:a16="http://schemas.microsoft.com/office/drawing/2014/main" id="{6FF5EAAB-E7A9-413A-A3EF-F4E96E7BE390}"/>
              </a:ext>
            </a:extLst>
          </p:cNvPr>
          <p:cNvGraphicFramePr>
            <a:graphicFrameLocks noChangeAspect="1"/>
          </p:cNvGraphicFramePr>
          <p:nvPr/>
        </p:nvGraphicFramePr>
        <p:xfrm>
          <a:off x="2438400" y="2743200"/>
          <a:ext cx="1414463" cy="465138"/>
        </p:xfrm>
        <a:graphic>
          <a:graphicData uri="http://schemas.openxmlformats.org/presentationml/2006/ole">
            <mc:AlternateContent xmlns:mc="http://schemas.openxmlformats.org/markup-compatibility/2006">
              <mc:Choice xmlns:v="urn:schemas-microsoft-com:vml" Requires="v">
                <p:oleObj spid="_x0000_s47142" r:id="rId11" imgW="698500" imgH="228600" progId="Equation.3">
                  <p:embed/>
                </p:oleObj>
              </mc:Choice>
              <mc:Fallback>
                <p:oleObj r:id="rId11" imgW="69850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2743200"/>
                        <a:ext cx="14144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6" name="Rectangle 13">
            <a:extLst>
              <a:ext uri="{FF2B5EF4-FFF2-40B4-BE49-F238E27FC236}">
                <a16:creationId xmlns:a16="http://schemas.microsoft.com/office/drawing/2014/main" id="{3B652B24-8F4C-41C9-BF66-CC1291C2C5D9}"/>
              </a:ext>
            </a:extLst>
          </p:cNvPr>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17" name="Object 14">
            <a:extLst>
              <a:ext uri="{FF2B5EF4-FFF2-40B4-BE49-F238E27FC236}">
                <a16:creationId xmlns:a16="http://schemas.microsoft.com/office/drawing/2014/main" id="{94D9A688-F92D-4A3A-ADAC-BE46DDE7CC34}"/>
              </a:ext>
            </a:extLst>
          </p:cNvPr>
          <p:cNvGraphicFramePr>
            <a:graphicFrameLocks noChangeAspect="1"/>
          </p:cNvGraphicFramePr>
          <p:nvPr/>
        </p:nvGraphicFramePr>
        <p:xfrm>
          <a:off x="3962400" y="2762250"/>
          <a:ext cx="1066800" cy="415925"/>
        </p:xfrm>
        <a:graphic>
          <a:graphicData uri="http://schemas.openxmlformats.org/presentationml/2006/ole">
            <mc:AlternateContent xmlns:mc="http://schemas.openxmlformats.org/markup-compatibility/2006">
              <mc:Choice xmlns:v="urn:schemas-microsoft-com:vml" Requires="v">
                <p:oleObj spid="_x0000_s47143" r:id="rId13" imgW="558558" imgH="215806" progId="Equation.3">
                  <p:embed/>
                </p:oleObj>
              </mc:Choice>
              <mc:Fallback>
                <p:oleObj r:id="rId13" imgW="558558" imgH="215806"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2762250"/>
                        <a:ext cx="1066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18" name="Object 16">
            <a:extLst>
              <a:ext uri="{FF2B5EF4-FFF2-40B4-BE49-F238E27FC236}">
                <a16:creationId xmlns:a16="http://schemas.microsoft.com/office/drawing/2014/main" id="{CB449296-E5A0-46DB-9508-182E54E96110}"/>
              </a:ext>
            </a:extLst>
          </p:cNvPr>
          <p:cNvGraphicFramePr>
            <a:graphicFrameLocks noChangeAspect="1"/>
          </p:cNvGraphicFramePr>
          <p:nvPr/>
        </p:nvGraphicFramePr>
        <p:xfrm>
          <a:off x="5694363" y="2692400"/>
          <a:ext cx="1181100" cy="485775"/>
        </p:xfrm>
        <a:graphic>
          <a:graphicData uri="http://schemas.openxmlformats.org/presentationml/2006/ole">
            <mc:AlternateContent xmlns:mc="http://schemas.openxmlformats.org/markup-compatibility/2006">
              <mc:Choice xmlns:v="urn:schemas-microsoft-com:vml" Requires="v">
                <p:oleObj spid="_x0000_s47144" r:id="rId15" imgW="532937" imgH="215713" progId="Equation.3">
                  <p:embed/>
                </p:oleObj>
              </mc:Choice>
              <mc:Fallback>
                <p:oleObj r:id="rId15" imgW="532937" imgH="215713"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94363" y="2692400"/>
                        <a:ext cx="1181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9" name="Rectangle 17">
            <a:extLst>
              <a:ext uri="{FF2B5EF4-FFF2-40B4-BE49-F238E27FC236}">
                <a16:creationId xmlns:a16="http://schemas.microsoft.com/office/drawing/2014/main" id="{66B58F20-64FE-4EF1-B473-8CAAEBAFFF37}"/>
              </a:ext>
            </a:extLst>
          </p:cNvPr>
          <p:cNvSpPr>
            <a:spLocks noChangeArrowheads="1"/>
          </p:cNvSpPr>
          <p:nvPr/>
        </p:nvSpPr>
        <p:spPr bwMode="auto">
          <a:xfrm>
            <a:off x="3557588"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20" name="Object 18">
            <a:extLst>
              <a:ext uri="{FF2B5EF4-FFF2-40B4-BE49-F238E27FC236}">
                <a16:creationId xmlns:a16="http://schemas.microsoft.com/office/drawing/2014/main" id="{2EDF9651-5AA9-4A89-B9D1-3087D7DD9877}"/>
              </a:ext>
            </a:extLst>
          </p:cNvPr>
          <p:cNvGraphicFramePr>
            <a:graphicFrameLocks noChangeAspect="1"/>
          </p:cNvGraphicFramePr>
          <p:nvPr/>
        </p:nvGraphicFramePr>
        <p:xfrm>
          <a:off x="814388" y="3648075"/>
          <a:ext cx="5334000" cy="1120775"/>
        </p:xfrm>
        <a:graphic>
          <a:graphicData uri="http://schemas.openxmlformats.org/presentationml/2006/ole">
            <mc:AlternateContent xmlns:mc="http://schemas.openxmlformats.org/markup-compatibility/2006">
              <mc:Choice xmlns:v="urn:schemas-microsoft-com:vml" Requires="v">
                <p:oleObj spid="_x0000_s47145" r:id="rId17" imgW="2032000" imgH="546100" progId="Equation.3">
                  <p:embed/>
                </p:oleObj>
              </mc:Choice>
              <mc:Fallback>
                <p:oleObj r:id="rId17" imgW="2032000" imgH="5461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4388" y="3648075"/>
                        <a:ext cx="53340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1" name="Rectangle 19">
            <a:extLst>
              <a:ext uri="{FF2B5EF4-FFF2-40B4-BE49-F238E27FC236}">
                <a16:creationId xmlns:a16="http://schemas.microsoft.com/office/drawing/2014/main" id="{B71D32D5-3329-4DDF-BB4B-50F7DC82407B}"/>
              </a:ext>
            </a:extLst>
          </p:cNvPr>
          <p:cNvSpPr>
            <a:spLocks noChangeArrowheads="1"/>
          </p:cNvSpPr>
          <p:nvPr/>
        </p:nvSpPr>
        <p:spPr bwMode="auto">
          <a:xfrm>
            <a:off x="27289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22" name="Object 20">
            <a:extLst>
              <a:ext uri="{FF2B5EF4-FFF2-40B4-BE49-F238E27FC236}">
                <a16:creationId xmlns:a16="http://schemas.microsoft.com/office/drawing/2014/main" id="{4244BD45-0077-4D0E-9019-CC536668DC34}"/>
              </a:ext>
            </a:extLst>
          </p:cNvPr>
          <p:cNvGraphicFramePr>
            <a:graphicFrameLocks noChangeAspect="1"/>
          </p:cNvGraphicFramePr>
          <p:nvPr/>
        </p:nvGraphicFramePr>
        <p:xfrm>
          <a:off x="906463" y="4622800"/>
          <a:ext cx="7699375" cy="914400"/>
        </p:xfrm>
        <a:graphic>
          <a:graphicData uri="http://schemas.openxmlformats.org/presentationml/2006/ole">
            <mc:AlternateContent xmlns:mc="http://schemas.openxmlformats.org/markup-compatibility/2006">
              <mc:Choice xmlns:v="urn:schemas-microsoft-com:vml" Requires="v">
                <p:oleObj spid="_x0000_s47146" r:id="rId19" imgW="3683000" imgH="457200" progId="Equation.3">
                  <p:embed/>
                </p:oleObj>
              </mc:Choice>
              <mc:Fallback>
                <p:oleObj r:id="rId19" imgW="3683000" imgH="4572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6463" y="4622800"/>
                        <a:ext cx="7699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3" name="Rectangle 21">
            <a:extLst>
              <a:ext uri="{FF2B5EF4-FFF2-40B4-BE49-F238E27FC236}">
                <a16:creationId xmlns:a16="http://schemas.microsoft.com/office/drawing/2014/main" id="{5C533655-177D-4AFF-913C-1CFEECDCD124}"/>
              </a:ext>
            </a:extLst>
          </p:cNvPr>
          <p:cNvSpPr>
            <a:spLocks noChangeArrowheads="1"/>
          </p:cNvSpPr>
          <p:nvPr/>
        </p:nvSpPr>
        <p:spPr bwMode="auto">
          <a:xfrm>
            <a:off x="3481388"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7124" name="Object 22">
            <a:extLst>
              <a:ext uri="{FF2B5EF4-FFF2-40B4-BE49-F238E27FC236}">
                <a16:creationId xmlns:a16="http://schemas.microsoft.com/office/drawing/2014/main" id="{608DFA05-A9A8-4596-B5E0-A294AECB4339}"/>
              </a:ext>
            </a:extLst>
          </p:cNvPr>
          <p:cNvGraphicFramePr>
            <a:graphicFrameLocks noChangeAspect="1"/>
          </p:cNvGraphicFramePr>
          <p:nvPr/>
        </p:nvGraphicFramePr>
        <p:xfrm>
          <a:off x="877888" y="5629275"/>
          <a:ext cx="5133975" cy="1209675"/>
        </p:xfrm>
        <a:graphic>
          <a:graphicData uri="http://schemas.openxmlformats.org/presentationml/2006/ole">
            <mc:AlternateContent xmlns:mc="http://schemas.openxmlformats.org/markup-compatibility/2006">
              <mc:Choice xmlns:v="urn:schemas-microsoft-com:vml" Requires="v">
                <p:oleObj spid="_x0000_s47147" r:id="rId21" imgW="2184400" imgH="558800" progId="Equation.3">
                  <p:embed/>
                </p:oleObj>
              </mc:Choice>
              <mc:Fallback>
                <p:oleObj r:id="rId21" imgW="2184400" imgH="558800"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7888" y="5629275"/>
                        <a:ext cx="51339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5" name="Rectangle 25">
            <a:extLst>
              <a:ext uri="{FF2B5EF4-FFF2-40B4-BE49-F238E27FC236}">
                <a16:creationId xmlns:a16="http://schemas.microsoft.com/office/drawing/2014/main" id="{172DC68A-A1AB-4C08-8B52-F1BF1488EE8F}"/>
              </a:ext>
            </a:extLst>
          </p:cNvPr>
          <p:cNvSpPr>
            <a:spLocks noChangeArrowheads="1"/>
          </p:cNvSpPr>
          <p:nvPr/>
        </p:nvSpPr>
        <p:spPr bwMode="auto">
          <a:xfrm>
            <a:off x="3586163"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7126" name="Rectangle 28">
            <a:extLst>
              <a:ext uri="{FF2B5EF4-FFF2-40B4-BE49-F238E27FC236}">
                <a16:creationId xmlns:a16="http://schemas.microsoft.com/office/drawing/2014/main" id="{44443A4E-82E7-4F89-BB68-52B812AC800E}"/>
              </a:ext>
            </a:extLst>
          </p:cNvPr>
          <p:cNvSpPr>
            <a:spLocks noChangeArrowheads="1"/>
          </p:cNvSpPr>
          <p:nvPr/>
        </p:nvSpPr>
        <p:spPr bwMode="auto">
          <a:xfrm>
            <a:off x="35766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7127" name="Rectangle 31">
            <a:extLst>
              <a:ext uri="{FF2B5EF4-FFF2-40B4-BE49-F238E27FC236}">
                <a16:creationId xmlns:a16="http://schemas.microsoft.com/office/drawing/2014/main" id="{D18020B9-05FE-4ED0-9327-43A066C8EB17}"/>
              </a:ext>
            </a:extLst>
          </p:cNvPr>
          <p:cNvSpPr>
            <a:spLocks noChangeArrowheads="1"/>
          </p:cNvSpPr>
          <p:nvPr/>
        </p:nvSpPr>
        <p:spPr bwMode="auto">
          <a:xfrm>
            <a:off x="36195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4">
            <a:extLst>
              <a:ext uri="{FF2B5EF4-FFF2-40B4-BE49-F238E27FC236}">
                <a16:creationId xmlns:a16="http://schemas.microsoft.com/office/drawing/2014/main" id="{39E456A5-2FB3-4878-AA46-63B5154FA049}"/>
              </a:ext>
            </a:extLst>
          </p:cNvPr>
          <p:cNvSpPr>
            <a:spLocks noChangeArrowheads="1"/>
          </p:cNvSpPr>
          <p:nvPr/>
        </p:nvSpPr>
        <p:spPr bwMode="auto">
          <a:xfrm>
            <a:off x="37861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0" name="Rectangle 16">
            <a:extLst>
              <a:ext uri="{FF2B5EF4-FFF2-40B4-BE49-F238E27FC236}">
                <a16:creationId xmlns:a16="http://schemas.microsoft.com/office/drawing/2014/main" id="{5A8A73DA-FCC3-44F8-A803-ED56D030E035}"/>
              </a:ext>
            </a:extLst>
          </p:cNvPr>
          <p:cNvSpPr>
            <a:spLocks noChangeArrowheads="1"/>
          </p:cNvSpPr>
          <p:nvPr/>
        </p:nvSpPr>
        <p:spPr bwMode="auto">
          <a:xfrm>
            <a:off x="40338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1" name="Rectangle 18">
            <a:extLst>
              <a:ext uri="{FF2B5EF4-FFF2-40B4-BE49-F238E27FC236}">
                <a16:creationId xmlns:a16="http://schemas.microsoft.com/office/drawing/2014/main" id="{7914C890-8C1D-445C-AF52-C566A77C2F63}"/>
              </a:ext>
            </a:extLst>
          </p:cNvPr>
          <p:cNvSpPr>
            <a:spLocks noChangeArrowheads="1"/>
          </p:cNvSpPr>
          <p:nvPr/>
        </p:nvSpPr>
        <p:spPr bwMode="auto">
          <a:xfrm>
            <a:off x="25384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2" name="Rectangle 21">
            <a:extLst>
              <a:ext uri="{FF2B5EF4-FFF2-40B4-BE49-F238E27FC236}">
                <a16:creationId xmlns:a16="http://schemas.microsoft.com/office/drawing/2014/main" id="{D5B37000-3FDB-4247-B0F4-762425A5DC19}"/>
              </a:ext>
            </a:extLst>
          </p:cNvPr>
          <p:cNvSpPr>
            <a:spLocks noChangeArrowheads="1"/>
          </p:cNvSpPr>
          <p:nvPr/>
        </p:nvSpPr>
        <p:spPr bwMode="auto">
          <a:xfrm>
            <a:off x="42243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3" name="Rectangle 23">
            <a:extLst>
              <a:ext uri="{FF2B5EF4-FFF2-40B4-BE49-F238E27FC236}">
                <a16:creationId xmlns:a16="http://schemas.microsoft.com/office/drawing/2014/main" id="{ABDBF032-B0FC-4771-8FF0-45D741D5A7BF}"/>
              </a:ext>
            </a:extLst>
          </p:cNvPr>
          <p:cNvSpPr>
            <a:spLocks noChangeArrowheads="1"/>
          </p:cNvSpPr>
          <p:nvPr/>
        </p:nvSpPr>
        <p:spPr bwMode="auto">
          <a:xfrm>
            <a:off x="42910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4" name="Rectangle 25">
            <a:extLst>
              <a:ext uri="{FF2B5EF4-FFF2-40B4-BE49-F238E27FC236}">
                <a16:creationId xmlns:a16="http://schemas.microsoft.com/office/drawing/2014/main" id="{705F6D9F-FBC3-497F-99F9-4E27F6392B33}"/>
              </a:ext>
            </a:extLst>
          </p:cNvPr>
          <p:cNvSpPr>
            <a:spLocks noChangeArrowheads="1"/>
          </p:cNvSpPr>
          <p:nvPr/>
        </p:nvSpPr>
        <p:spPr bwMode="auto">
          <a:xfrm>
            <a:off x="430530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5" name="Rectangle 27">
            <a:extLst>
              <a:ext uri="{FF2B5EF4-FFF2-40B4-BE49-F238E27FC236}">
                <a16:creationId xmlns:a16="http://schemas.microsoft.com/office/drawing/2014/main" id="{3F2A8DC6-9D31-4D02-8C19-A59FD1737526}"/>
              </a:ext>
            </a:extLst>
          </p:cNvPr>
          <p:cNvSpPr>
            <a:spLocks noChangeArrowheads="1"/>
          </p:cNvSpPr>
          <p:nvPr/>
        </p:nvSpPr>
        <p:spPr bwMode="auto">
          <a:xfrm>
            <a:off x="3557588"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6" name="Rectangle 29">
            <a:extLst>
              <a:ext uri="{FF2B5EF4-FFF2-40B4-BE49-F238E27FC236}">
                <a16:creationId xmlns:a16="http://schemas.microsoft.com/office/drawing/2014/main" id="{A1E7D5F7-9208-4DE1-9AAA-69453C9B924B}"/>
              </a:ext>
            </a:extLst>
          </p:cNvPr>
          <p:cNvSpPr>
            <a:spLocks noChangeArrowheads="1"/>
          </p:cNvSpPr>
          <p:nvPr/>
        </p:nvSpPr>
        <p:spPr bwMode="auto">
          <a:xfrm>
            <a:off x="27289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7" name="Rectangle 31">
            <a:extLst>
              <a:ext uri="{FF2B5EF4-FFF2-40B4-BE49-F238E27FC236}">
                <a16:creationId xmlns:a16="http://schemas.microsoft.com/office/drawing/2014/main" id="{A4B8A20C-05CF-459F-AD10-F08702D2CFB7}"/>
              </a:ext>
            </a:extLst>
          </p:cNvPr>
          <p:cNvSpPr>
            <a:spLocks noChangeArrowheads="1"/>
          </p:cNvSpPr>
          <p:nvPr/>
        </p:nvSpPr>
        <p:spPr bwMode="auto">
          <a:xfrm>
            <a:off x="3481388"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8138" name="Rectangle 35">
            <a:extLst>
              <a:ext uri="{FF2B5EF4-FFF2-40B4-BE49-F238E27FC236}">
                <a16:creationId xmlns:a16="http://schemas.microsoft.com/office/drawing/2014/main" id="{00254973-3686-40FE-8AB5-0B90F87AD24A}"/>
              </a:ext>
            </a:extLst>
          </p:cNvPr>
          <p:cNvSpPr>
            <a:spLocks noChangeArrowheads="1"/>
          </p:cNvSpPr>
          <p:nvPr/>
        </p:nvSpPr>
        <p:spPr bwMode="auto">
          <a:xfrm>
            <a:off x="3586163"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54" name="Object 34">
            <a:extLst>
              <a:ext uri="{FF2B5EF4-FFF2-40B4-BE49-F238E27FC236}">
                <a16:creationId xmlns:a16="http://schemas.microsoft.com/office/drawing/2014/main" id="{B7FAEFCB-E1BD-4419-8690-637FE3857CC1}"/>
              </a:ext>
            </a:extLst>
          </p:cNvPr>
          <p:cNvGraphicFramePr>
            <a:graphicFrameLocks noChangeAspect="1"/>
          </p:cNvGraphicFramePr>
          <p:nvPr/>
        </p:nvGraphicFramePr>
        <p:xfrm>
          <a:off x="1476375" y="895350"/>
          <a:ext cx="4797425" cy="1285875"/>
        </p:xfrm>
        <a:graphic>
          <a:graphicData uri="http://schemas.openxmlformats.org/presentationml/2006/ole">
            <mc:AlternateContent xmlns:mc="http://schemas.openxmlformats.org/markup-compatibility/2006">
              <mc:Choice xmlns:v="urn:schemas-microsoft-com:vml" Requires="v">
                <p:oleObj spid="_x0000_s48155" r:id="rId3" imgW="2044700" imgH="558800" progId="Equation.DSMT4">
                  <p:embed/>
                </p:oleObj>
              </mc:Choice>
              <mc:Fallback>
                <p:oleObj r:id="rId3" imgW="2044700" imgH="5588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895350"/>
                        <a:ext cx="47974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56" name="Text Box 36">
            <a:extLst>
              <a:ext uri="{FF2B5EF4-FFF2-40B4-BE49-F238E27FC236}">
                <a16:creationId xmlns:a16="http://schemas.microsoft.com/office/drawing/2014/main" id="{617C1F4B-744B-4104-B548-28C3BB8B9E9E}"/>
              </a:ext>
            </a:extLst>
          </p:cNvPr>
          <p:cNvSpPr txBox="1">
            <a:spLocks noChangeArrowheads="1"/>
          </p:cNvSpPr>
          <p:nvPr/>
        </p:nvSpPr>
        <p:spPr bwMode="auto">
          <a:xfrm>
            <a:off x="4419600" y="1981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 </a:t>
            </a:r>
            <a:r>
              <a:rPr lang="en-US" altLang="zh-CN" sz="2800"/>
              <a:t>( k=0,1…,n )</a:t>
            </a:r>
            <a:r>
              <a:rPr lang="en-US" altLang="zh-CN"/>
              <a:t> </a:t>
            </a:r>
          </a:p>
        </p:txBody>
      </p:sp>
      <p:sp>
        <p:nvSpPr>
          <p:cNvPr id="48141" name="Rectangle 38">
            <a:extLst>
              <a:ext uri="{FF2B5EF4-FFF2-40B4-BE49-F238E27FC236}">
                <a16:creationId xmlns:a16="http://schemas.microsoft.com/office/drawing/2014/main" id="{26006816-2209-48F8-965D-1B96CFCF4E27}"/>
              </a:ext>
            </a:extLst>
          </p:cNvPr>
          <p:cNvSpPr>
            <a:spLocks noChangeArrowheads="1"/>
          </p:cNvSpPr>
          <p:nvPr/>
        </p:nvSpPr>
        <p:spPr bwMode="auto">
          <a:xfrm>
            <a:off x="35766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1959" name="Text Box 39">
            <a:extLst>
              <a:ext uri="{FF2B5EF4-FFF2-40B4-BE49-F238E27FC236}">
                <a16:creationId xmlns:a16="http://schemas.microsoft.com/office/drawing/2014/main" id="{2C136A72-0127-48FA-999A-376F00FC18CF}"/>
              </a:ext>
            </a:extLst>
          </p:cNvPr>
          <p:cNvSpPr txBox="1">
            <a:spLocks noChangeArrowheads="1"/>
          </p:cNvSpPr>
          <p:nvPr/>
        </p:nvSpPr>
        <p:spPr bwMode="auto">
          <a:xfrm>
            <a:off x="762000" y="4038600"/>
            <a:ext cx="64770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代入插值求积公式</a:t>
            </a:r>
            <a:r>
              <a:rPr lang="en-US" altLang="zh-CN" sz="2800" b="1" dirty="0">
                <a:latin typeface="+mj-ea"/>
                <a:ea typeface="+mj-ea"/>
              </a:rPr>
              <a:t>(4.1)</a:t>
            </a:r>
            <a:r>
              <a:rPr lang="zh-CN" altLang="en-US" sz="2800" b="1" dirty="0">
                <a:latin typeface="+mj-ea"/>
                <a:ea typeface="+mj-ea"/>
              </a:rPr>
              <a:t>有 </a:t>
            </a:r>
          </a:p>
        </p:txBody>
      </p:sp>
      <p:sp>
        <p:nvSpPr>
          <p:cNvPr id="48143" name="Rectangle 42">
            <a:extLst>
              <a:ext uri="{FF2B5EF4-FFF2-40B4-BE49-F238E27FC236}">
                <a16:creationId xmlns:a16="http://schemas.microsoft.com/office/drawing/2014/main" id="{EE93D5B8-E2EB-4F3B-BD76-EF6E6AC7C0A5}"/>
              </a:ext>
            </a:extLst>
          </p:cNvPr>
          <p:cNvSpPr>
            <a:spLocks noChangeArrowheads="1"/>
          </p:cNvSpPr>
          <p:nvPr/>
        </p:nvSpPr>
        <p:spPr bwMode="auto">
          <a:xfrm>
            <a:off x="36195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61" name="Object 41">
            <a:extLst>
              <a:ext uri="{FF2B5EF4-FFF2-40B4-BE49-F238E27FC236}">
                <a16:creationId xmlns:a16="http://schemas.microsoft.com/office/drawing/2014/main" id="{A23FBEC9-55DA-490F-B9CE-BD81B8E1A70B}"/>
              </a:ext>
            </a:extLst>
          </p:cNvPr>
          <p:cNvGraphicFramePr>
            <a:graphicFrameLocks noChangeAspect="1"/>
          </p:cNvGraphicFramePr>
          <p:nvPr/>
        </p:nvGraphicFramePr>
        <p:xfrm>
          <a:off x="1544638" y="4572000"/>
          <a:ext cx="4302125" cy="903288"/>
        </p:xfrm>
        <a:graphic>
          <a:graphicData uri="http://schemas.openxmlformats.org/presentationml/2006/ole">
            <mc:AlternateContent xmlns:mc="http://schemas.openxmlformats.org/markup-compatibility/2006">
              <mc:Choice xmlns:v="urn:schemas-microsoft-com:vml" Requires="v">
                <p:oleObj spid="_x0000_s48156" r:id="rId5" imgW="1955800" imgH="431800" progId="Equation.DSMT4">
                  <p:embed/>
                </p:oleObj>
              </mc:Choice>
              <mc:Fallback>
                <p:oleObj r:id="rId5" imgW="1955800" imgH="431800" progId="Equation.DSMT4">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638" y="4572000"/>
                        <a:ext cx="43021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63" name="Text Box 43">
            <a:extLst>
              <a:ext uri="{FF2B5EF4-FFF2-40B4-BE49-F238E27FC236}">
                <a16:creationId xmlns:a16="http://schemas.microsoft.com/office/drawing/2014/main" id="{A936C84B-146F-424E-90E4-CDE83DE5907B}"/>
              </a:ext>
            </a:extLst>
          </p:cNvPr>
          <p:cNvSpPr txBox="1">
            <a:spLocks noChangeArrowheads="1"/>
          </p:cNvSpPr>
          <p:nvPr/>
        </p:nvSpPr>
        <p:spPr bwMode="auto">
          <a:xfrm>
            <a:off x="685800" y="5638800"/>
            <a:ext cx="7696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称为牛顿</a:t>
            </a:r>
            <a:r>
              <a:rPr lang="en-US" altLang="zh-CN" sz="2800" b="1" dirty="0">
                <a:latin typeface="+mn-ea"/>
                <a:ea typeface="+mn-ea"/>
              </a:rPr>
              <a:t>-</a:t>
            </a:r>
            <a:r>
              <a:rPr lang="zh-CN" altLang="en-US" sz="2800" b="1" dirty="0">
                <a:latin typeface="+mn-ea"/>
                <a:ea typeface="+mn-ea"/>
              </a:rPr>
              <a:t>柯特斯求积公式</a:t>
            </a:r>
            <a:r>
              <a:rPr lang="en-US" altLang="zh-CN" sz="2800" b="1" dirty="0">
                <a:latin typeface="+mn-ea"/>
                <a:ea typeface="+mn-ea"/>
              </a:rPr>
              <a:t>,   </a:t>
            </a:r>
            <a:r>
              <a:rPr lang="zh-CN" altLang="en-US" sz="2800" b="1" dirty="0">
                <a:latin typeface="+mn-ea"/>
                <a:ea typeface="+mn-ea"/>
              </a:rPr>
              <a:t>称为柯特斯系数</a:t>
            </a:r>
          </a:p>
        </p:txBody>
      </p:sp>
      <p:sp>
        <p:nvSpPr>
          <p:cNvPr id="43027" name="Text Box 44">
            <a:extLst>
              <a:ext uri="{FF2B5EF4-FFF2-40B4-BE49-F238E27FC236}">
                <a16:creationId xmlns:a16="http://schemas.microsoft.com/office/drawing/2014/main" id="{1D0EA63A-836A-4594-8AFE-AD11BE2D287B}"/>
              </a:ext>
            </a:extLst>
          </p:cNvPr>
          <p:cNvSpPr txBox="1">
            <a:spLocks noChangeArrowheads="1"/>
          </p:cNvSpPr>
          <p:nvPr/>
        </p:nvSpPr>
        <p:spPr bwMode="auto">
          <a:xfrm>
            <a:off x="609600" y="457200"/>
            <a:ext cx="2438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引进记号</a:t>
            </a:r>
          </a:p>
        </p:txBody>
      </p:sp>
      <p:graphicFrame>
        <p:nvGraphicFramePr>
          <p:cNvPr id="81968" name="Object 48">
            <a:extLst>
              <a:ext uri="{FF2B5EF4-FFF2-40B4-BE49-F238E27FC236}">
                <a16:creationId xmlns:a16="http://schemas.microsoft.com/office/drawing/2014/main" id="{1D341EA2-F9D7-4738-800A-ABE6D654FD5E}"/>
              </a:ext>
            </a:extLst>
          </p:cNvPr>
          <p:cNvGraphicFramePr>
            <a:graphicFrameLocks noChangeAspect="1"/>
          </p:cNvGraphicFramePr>
          <p:nvPr/>
        </p:nvGraphicFramePr>
        <p:xfrm>
          <a:off x="1787525" y="3262313"/>
          <a:ext cx="2149475" cy="504825"/>
        </p:xfrm>
        <a:graphic>
          <a:graphicData uri="http://schemas.openxmlformats.org/presentationml/2006/ole">
            <mc:AlternateContent xmlns:mc="http://schemas.openxmlformats.org/markup-compatibility/2006">
              <mc:Choice xmlns:v="urn:schemas-microsoft-com:vml" Requires="v">
                <p:oleObj spid="_x0000_s48157" r:id="rId7" imgW="977900" imgH="241300" progId="Equation.DSMT4">
                  <p:embed/>
                </p:oleObj>
              </mc:Choice>
              <mc:Fallback>
                <p:oleObj r:id="rId7" imgW="977900" imgH="241300"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7525" y="3262313"/>
                        <a:ext cx="2149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69" name="Text Box 49">
            <a:extLst>
              <a:ext uri="{FF2B5EF4-FFF2-40B4-BE49-F238E27FC236}">
                <a16:creationId xmlns:a16="http://schemas.microsoft.com/office/drawing/2014/main" id="{54E4B35D-1845-4099-B9FB-0C50EDA8E373}"/>
              </a:ext>
            </a:extLst>
          </p:cNvPr>
          <p:cNvSpPr txBox="1">
            <a:spLocks noChangeArrowheads="1"/>
          </p:cNvSpPr>
          <p:nvPr/>
        </p:nvSpPr>
        <p:spPr bwMode="auto">
          <a:xfrm>
            <a:off x="4267200" y="32004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 </a:t>
            </a:r>
            <a:r>
              <a:rPr lang="en-US" altLang="zh-CN" sz="2800"/>
              <a:t>( k=0,1…,n )</a:t>
            </a:r>
            <a:r>
              <a:rPr lang="en-US" altLang="zh-CN"/>
              <a:t> </a:t>
            </a:r>
          </a:p>
        </p:txBody>
      </p:sp>
      <p:sp>
        <p:nvSpPr>
          <p:cNvPr id="43030" name="Text Box 50">
            <a:extLst>
              <a:ext uri="{FF2B5EF4-FFF2-40B4-BE49-F238E27FC236}">
                <a16:creationId xmlns:a16="http://schemas.microsoft.com/office/drawing/2014/main" id="{309B2EC2-A686-4BEE-9161-0A3AA6F34CAB}"/>
              </a:ext>
            </a:extLst>
          </p:cNvPr>
          <p:cNvSpPr txBox="1">
            <a:spLocks noChangeArrowheads="1"/>
          </p:cNvSpPr>
          <p:nvPr/>
        </p:nvSpPr>
        <p:spPr bwMode="auto">
          <a:xfrm>
            <a:off x="827088" y="2551113"/>
            <a:ext cx="2438400" cy="5191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则</a:t>
            </a:r>
          </a:p>
        </p:txBody>
      </p:sp>
      <p:graphicFrame>
        <p:nvGraphicFramePr>
          <p:cNvPr id="48150" name="对象 1">
            <a:extLst>
              <a:ext uri="{FF2B5EF4-FFF2-40B4-BE49-F238E27FC236}">
                <a16:creationId xmlns:a16="http://schemas.microsoft.com/office/drawing/2014/main" id="{D4E3D754-46EC-4018-8C01-501FB02FBEDE}"/>
              </a:ext>
            </a:extLst>
          </p:cNvPr>
          <p:cNvGraphicFramePr>
            <a:graphicFrameLocks noChangeAspect="1"/>
          </p:cNvGraphicFramePr>
          <p:nvPr/>
        </p:nvGraphicFramePr>
        <p:xfrm>
          <a:off x="5003800" y="5708650"/>
          <a:ext cx="576263" cy="496888"/>
        </p:xfrm>
        <a:graphic>
          <a:graphicData uri="http://schemas.openxmlformats.org/presentationml/2006/ole">
            <mc:AlternateContent xmlns:mc="http://schemas.openxmlformats.org/markup-compatibility/2006">
              <mc:Choice xmlns:v="urn:schemas-microsoft-com:vml" Requires="v">
                <p:oleObj spid="_x0000_s48158" r:id="rId9" imgW="279279" imgH="241195" progId="Equation.DSMT4">
                  <p:embed/>
                </p:oleObj>
              </mc:Choice>
              <mc:Fallback>
                <p:oleObj r:id="rId9" imgW="279279" imgH="241195"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5708650"/>
                        <a:ext cx="5762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81954"/>
                                        </p:tgtEl>
                                        <p:attrNameLst>
                                          <p:attrName>style.visibility</p:attrName>
                                        </p:attrNameLst>
                                      </p:cBhvr>
                                      <p:to>
                                        <p:strVal val="visible"/>
                                      </p:to>
                                    </p:set>
                                    <p:animEffect transition="in" filter="blinds(horizontal)">
                                      <p:cBhvr>
                                        <p:cTn id="7" dur="500"/>
                                        <p:tgtEl>
                                          <p:spTgt spid="81954"/>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1956"/>
                                        </p:tgtEl>
                                        <p:attrNameLst>
                                          <p:attrName>style.visibility</p:attrName>
                                        </p:attrNameLst>
                                      </p:cBhvr>
                                      <p:to>
                                        <p:strVal val="visible"/>
                                      </p:to>
                                    </p:set>
                                    <p:animEffect transition="in" filter="checkerboard(across)">
                                      <p:cBhvr>
                                        <p:cTn id="11" dur="500"/>
                                        <p:tgtEl>
                                          <p:spTgt spid="81956"/>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81969"/>
                                        </p:tgtEl>
                                        <p:attrNameLst>
                                          <p:attrName>style.visibility</p:attrName>
                                        </p:attrNameLst>
                                      </p:cBhvr>
                                      <p:to>
                                        <p:strVal val="visible"/>
                                      </p:to>
                                    </p:set>
                                    <p:animEffect transition="in" filter="checkerboard(across)">
                                      <p:cBhvr>
                                        <p:cTn id="15" dur="500"/>
                                        <p:tgtEl>
                                          <p:spTgt spid="81969"/>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81959"/>
                                        </p:tgtEl>
                                        <p:attrNameLst>
                                          <p:attrName>style.visibility</p:attrName>
                                        </p:attrNameLst>
                                      </p:cBhvr>
                                      <p:to>
                                        <p:strVal val="visible"/>
                                      </p:to>
                                    </p:set>
                                    <p:animEffect transition="in" filter="box(in)">
                                      <p:cBhvr>
                                        <p:cTn id="19" dur="500"/>
                                        <p:tgtEl>
                                          <p:spTgt spid="81959"/>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81961"/>
                                        </p:tgtEl>
                                        <p:attrNameLst>
                                          <p:attrName>style.visibility</p:attrName>
                                        </p:attrNameLst>
                                      </p:cBhvr>
                                      <p:to>
                                        <p:strVal val="visible"/>
                                      </p:to>
                                    </p:set>
                                    <p:animEffect transition="in" filter="blinds(horizontal)">
                                      <p:cBhvr>
                                        <p:cTn id="23" dur="500"/>
                                        <p:tgtEl>
                                          <p:spTgt spid="81961"/>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81968"/>
                                        </p:tgtEl>
                                        <p:attrNameLst>
                                          <p:attrName>style.visibility</p:attrName>
                                        </p:attrNameLst>
                                      </p:cBhvr>
                                      <p:to>
                                        <p:strVal val="visible"/>
                                      </p:to>
                                    </p:set>
                                    <p:animEffect transition="in" filter="blinds(horizontal)">
                                      <p:cBhvr>
                                        <p:cTn id="27" dur="500"/>
                                        <p:tgtEl>
                                          <p:spTgt spid="81968"/>
                                        </p:tgtEl>
                                      </p:cBhvr>
                                    </p:animEffect>
                                  </p:childTnLst>
                                </p:cTn>
                              </p:par>
                            </p:childTnLst>
                          </p:cTn>
                        </p:par>
                        <p:par>
                          <p:cTn id="28" fill="hold" nodeType="afterGroup">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81963"/>
                                        </p:tgtEl>
                                        <p:attrNameLst>
                                          <p:attrName>style.visibility</p:attrName>
                                        </p:attrNameLst>
                                      </p:cBhvr>
                                      <p:to>
                                        <p:strVal val="visible"/>
                                      </p:to>
                                    </p:set>
                                    <p:animEffect transition="in" filter="box(in)">
                                      <p:cBhvr>
                                        <p:cTn id="31" dur="500"/>
                                        <p:tgtEl>
                                          <p:spTgt spid="81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6" grpId="0"/>
      <p:bldP spid="81959" grpId="0"/>
      <p:bldP spid="81963" grpId="0"/>
      <p:bldP spid="819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9">
            <a:extLst>
              <a:ext uri="{FF2B5EF4-FFF2-40B4-BE49-F238E27FC236}">
                <a16:creationId xmlns:a16="http://schemas.microsoft.com/office/drawing/2014/main" id="{25EC6FBA-291C-4023-828B-E8DDAF606D8E}"/>
              </a:ext>
            </a:extLst>
          </p:cNvPr>
          <p:cNvSpPr txBox="1">
            <a:spLocks noChangeArrowheads="1"/>
          </p:cNvSpPr>
          <p:nvPr/>
        </p:nvSpPr>
        <p:spPr bwMode="auto">
          <a:xfrm>
            <a:off x="457200" y="304800"/>
            <a:ext cx="22860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容易验证</a:t>
            </a:r>
            <a:r>
              <a:rPr lang="zh-CN" altLang="en-US" dirty="0">
                <a:latin typeface="+mj-ea"/>
                <a:ea typeface="+mj-ea"/>
              </a:rPr>
              <a:t> </a:t>
            </a:r>
          </a:p>
        </p:txBody>
      </p:sp>
      <p:sp>
        <p:nvSpPr>
          <p:cNvPr id="49154" name="Rectangle 11">
            <a:extLst>
              <a:ext uri="{FF2B5EF4-FFF2-40B4-BE49-F238E27FC236}">
                <a16:creationId xmlns:a16="http://schemas.microsoft.com/office/drawing/2014/main" id="{D091F1D1-599E-4EAC-96DB-6C9FD603E302}"/>
              </a:ext>
            </a:extLst>
          </p:cNvPr>
          <p:cNvSpPr>
            <a:spLocks noChangeArrowheads="1"/>
          </p:cNvSpPr>
          <p:nvPr/>
        </p:nvSpPr>
        <p:spPr bwMode="auto">
          <a:xfrm>
            <a:off x="42672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55" name="Object 10">
            <a:extLst>
              <a:ext uri="{FF2B5EF4-FFF2-40B4-BE49-F238E27FC236}">
                <a16:creationId xmlns:a16="http://schemas.microsoft.com/office/drawing/2014/main" id="{41DCF221-9B16-456F-B8CD-FAD50ED9505D}"/>
              </a:ext>
            </a:extLst>
          </p:cNvPr>
          <p:cNvGraphicFramePr>
            <a:graphicFrameLocks noChangeAspect="1"/>
          </p:cNvGraphicFramePr>
          <p:nvPr/>
        </p:nvGraphicFramePr>
        <p:xfrm>
          <a:off x="2286000" y="228600"/>
          <a:ext cx="1371600" cy="812800"/>
        </p:xfrm>
        <a:graphic>
          <a:graphicData uri="http://schemas.openxmlformats.org/presentationml/2006/ole">
            <mc:AlternateContent xmlns:mc="http://schemas.openxmlformats.org/markup-compatibility/2006">
              <mc:Choice xmlns:v="urn:schemas-microsoft-com:vml" Requires="v">
                <p:oleObj spid="_x0000_s49171" r:id="rId3" imgW="609336" imgH="431613" progId="Equation.3">
                  <p:embed/>
                </p:oleObj>
              </mc:Choice>
              <mc:Fallback>
                <p:oleObj r:id="rId3" imgW="609336" imgH="4316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
                        <a:ext cx="1371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6" name="Text Box 12">
            <a:extLst>
              <a:ext uri="{FF2B5EF4-FFF2-40B4-BE49-F238E27FC236}">
                <a16:creationId xmlns:a16="http://schemas.microsoft.com/office/drawing/2014/main" id="{7A552412-6EBA-4DFC-9818-B3B3553EE215}"/>
              </a:ext>
            </a:extLst>
          </p:cNvPr>
          <p:cNvSpPr txBox="1">
            <a:spLocks noChangeArrowheads="1"/>
          </p:cNvSpPr>
          <p:nvPr/>
        </p:nvSpPr>
        <p:spPr bwMode="auto">
          <a:xfrm>
            <a:off x="609600" y="1219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宋体" panose="02010600030101010101" pitchFamily="2" charset="-122"/>
              </a:rPr>
              <a:t>∵</a:t>
            </a:r>
            <a:r>
              <a:rPr lang="en-US" altLang="zh-CN"/>
              <a:t> </a:t>
            </a:r>
          </a:p>
        </p:txBody>
      </p:sp>
      <p:sp>
        <p:nvSpPr>
          <p:cNvPr id="49157" name="Rectangle 14">
            <a:extLst>
              <a:ext uri="{FF2B5EF4-FFF2-40B4-BE49-F238E27FC236}">
                <a16:creationId xmlns:a16="http://schemas.microsoft.com/office/drawing/2014/main" id="{02801627-9EF3-43C7-B523-8F912DB1BD2C}"/>
              </a:ext>
            </a:extLst>
          </p:cNvPr>
          <p:cNvSpPr>
            <a:spLocks noChangeArrowheads="1"/>
          </p:cNvSpPr>
          <p:nvPr/>
        </p:nvSpPr>
        <p:spPr bwMode="auto">
          <a:xfrm>
            <a:off x="3548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58" name="Object 13">
            <a:extLst>
              <a:ext uri="{FF2B5EF4-FFF2-40B4-BE49-F238E27FC236}">
                <a16:creationId xmlns:a16="http://schemas.microsoft.com/office/drawing/2014/main" id="{F4DDE39F-A4EB-4B2C-84B9-8392EB088942}"/>
              </a:ext>
            </a:extLst>
          </p:cNvPr>
          <p:cNvGraphicFramePr>
            <a:graphicFrameLocks noChangeAspect="1"/>
          </p:cNvGraphicFramePr>
          <p:nvPr/>
        </p:nvGraphicFramePr>
        <p:xfrm>
          <a:off x="1371600" y="1066800"/>
          <a:ext cx="4876800" cy="814388"/>
        </p:xfrm>
        <a:graphic>
          <a:graphicData uri="http://schemas.openxmlformats.org/presentationml/2006/ole">
            <mc:AlternateContent xmlns:mc="http://schemas.openxmlformats.org/markup-compatibility/2006">
              <mc:Choice xmlns:v="urn:schemas-microsoft-com:vml" Requires="v">
                <p:oleObj spid="_x0000_s49172" r:id="rId5" imgW="2044700" imgH="393700" progId="Equation.3">
                  <p:embed/>
                </p:oleObj>
              </mc:Choice>
              <mc:Fallback>
                <p:oleObj r:id="rId5" imgW="2044700" imgH="3937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066800"/>
                        <a:ext cx="48768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9" name="Text Box 15">
            <a:extLst>
              <a:ext uri="{FF2B5EF4-FFF2-40B4-BE49-F238E27FC236}">
                <a16:creationId xmlns:a16="http://schemas.microsoft.com/office/drawing/2014/main" id="{F745DCB3-575F-4FDE-B077-B682045F8DA4}"/>
              </a:ext>
            </a:extLst>
          </p:cNvPr>
          <p:cNvSpPr txBox="1">
            <a:spLocks noChangeArrowheads="1"/>
          </p:cNvSpPr>
          <p:nvPr/>
        </p:nvSpPr>
        <p:spPr bwMode="auto">
          <a:xfrm>
            <a:off x="533400" y="2133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latin typeface="宋体" panose="02010600030101010101" pitchFamily="2" charset="-122"/>
              </a:rPr>
              <a:t>∴</a:t>
            </a:r>
            <a:r>
              <a:rPr lang="en-US" altLang="zh-CN"/>
              <a:t> </a:t>
            </a:r>
          </a:p>
        </p:txBody>
      </p:sp>
      <p:graphicFrame>
        <p:nvGraphicFramePr>
          <p:cNvPr id="49160" name="Object 16">
            <a:extLst>
              <a:ext uri="{FF2B5EF4-FFF2-40B4-BE49-F238E27FC236}">
                <a16:creationId xmlns:a16="http://schemas.microsoft.com/office/drawing/2014/main" id="{57D38CCA-C014-4099-A552-886F85C6F57F}"/>
              </a:ext>
            </a:extLst>
          </p:cNvPr>
          <p:cNvGraphicFramePr>
            <a:graphicFrameLocks noChangeAspect="1"/>
          </p:cNvGraphicFramePr>
          <p:nvPr/>
        </p:nvGraphicFramePr>
        <p:xfrm>
          <a:off x="1371600" y="1905000"/>
          <a:ext cx="3886200" cy="914400"/>
        </p:xfrm>
        <a:graphic>
          <a:graphicData uri="http://schemas.openxmlformats.org/presentationml/2006/ole">
            <mc:AlternateContent xmlns:mc="http://schemas.openxmlformats.org/markup-compatibility/2006">
              <mc:Choice xmlns:v="urn:schemas-microsoft-com:vml" Requires="v">
                <p:oleObj spid="_x0000_s49173" r:id="rId7" imgW="1676400" imgH="431800" progId="Equation.3">
                  <p:embed/>
                </p:oleObj>
              </mc:Choice>
              <mc:Fallback>
                <p:oleObj r:id="rId7" imgW="1676400" imgH="4318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1905000"/>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1" name="Rectangle 19">
            <a:extLst>
              <a:ext uri="{FF2B5EF4-FFF2-40B4-BE49-F238E27FC236}">
                <a16:creationId xmlns:a16="http://schemas.microsoft.com/office/drawing/2014/main" id="{90115F46-D9AB-4A3C-A393-FDF4C729CE50}"/>
              </a:ext>
            </a:extLst>
          </p:cNvPr>
          <p:cNvSpPr>
            <a:spLocks noChangeArrowheads="1"/>
          </p:cNvSpPr>
          <p:nvPr/>
        </p:nvSpPr>
        <p:spPr bwMode="auto">
          <a:xfrm>
            <a:off x="34147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62" name="Object 18">
            <a:extLst>
              <a:ext uri="{FF2B5EF4-FFF2-40B4-BE49-F238E27FC236}">
                <a16:creationId xmlns:a16="http://schemas.microsoft.com/office/drawing/2014/main" id="{85F24ED4-AD1D-49D5-BC6A-E2E60E92B725}"/>
              </a:ext>
            </a:extLst>
          </p:cNvPr>
          <p:cNvGraphicFramePr>
            <a:graphicFrameLocks noChangeAspect="1"/>
          </p:cNvGraphicFramePr>
          <p:nvPr/>
        </p:nvGraphicFramePr>
        <p:xfrm>
          <a:off x="2133600" y="2743200"/>
          <a:ext cx="5715000" cy="990600"/>
        </p:xfrm>
        <a:graphic>
          <a:graphicData uri="http://schemas.openxmlformats.org/presentationml/2006/ole">
            <mc:AlternateContent xmlns:mc="http://schemas.openxmlformats.org/markup-compatibility/2006">
              <mc:Choice xmlns:v="urn:schemas-microsoft-com:vml" Requires="v">
                <p:oleObj spid="_x0000_s49174" r:id="rId9" imgW="2311400" imgH="431800" progId="Equation.3">
                  <p:embed/>
                </p:oleObj>
              </mc:Choice>
              <mc:Fallback>
                <p:oleObj r:id="rId9" imgW="2311400" imgH="4318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2743200"/>
                        <a:ext cx="571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4" name="Text Box 20">
            <a:extLst>
              <a:ext uri="{FF2B5EF4-FFF2-40B4-BE49-F238E27FC236}">
                <a16:creationId xmlns:a16="http://schemas.microsoft.com/office/drawing/2014/main" id="{E90DB272-10C0-448A-8F2D-659AE6FB1632}"/>
              </a:ext>
            </a:extLst>
          </p:cNvPr>
          <p:cNvSpPr txBox="1">
            <a:spLocks noChangeArrowheads="1"/>
          </p:cNvSpPr>
          <p:nvPr/>
        </p:nvSpPr>
        <p:spPr bwMode="auto">
          <a:xfrm>
            <a:off x="304800" y="3657600"/>
            <a:ext cx="8229600" cy="18113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zh-CN" altLang="en-US" sz="2800" b="1" dirty="0">
                <a:latin typeface="+mj-ea"/>
                <a:ea typeface="+mj-ea"/>
              </a:rPr>
              <a:t>显然</a:t>
            </a:r>
            <a:r>
              <a:rPr lang="en-US" altLang="zh-CN" sz="2800" b="1" dirty="0">
                <a:latin typeface="+mj-ea"/>
                <a:ea typeface="+mj-ea"/>
              </a:rPr>
              <a:t>, C</a:t>
            </a:r>
            <a:r>
              <a:rPr lang="en-US" altLang="zh-CN" sz="2800" b="1" baseline="-25000" dirty="0">
                <a:latin typeface="+mj-ea"/>
                <a:ea typeface="+mj-ea"/>
              </a:rPr>
              <a:t>k</a:t>
            </a:r>
            <a:r>
              <a:rPr lang="zh-CN" altLang="en-US" sz="2800" b="1" dirty="0">
                <a:latin typeface="+mj-ea"/>
                <a:ea typeface="+mj-ea"/>
              </a:rPr>
              <a:t>是不依赖于积分区间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以及被积函数</a:t>
            </a:r>
            <a:r>
              <a:rPr lang="en-US" altLang="zh-CN" sz="2800" b="1" dirty="0">
                <a:latin typeface="+mj-ea"/>
                <a:ea typeface="+mj-ea"/>
              </a:rPr>
              <a:t>f(x)</a:t>
            </a:r>
            <a:r>
              <a:rPr lang="zh-CN" altLang="en-US" sz="2800" b="1" dirty="0">
                <a:latin typeface="+mj-ea"/>
                <a:ea typeface="+mj-ea"/>
              </a:rPr>
              <a:t>的常数</a:t>
            </a:r>
            <a:r>
              <a:rPr lang="en-US" altLang="zh-CN" sz="2800" b="1" dirty="0">
                <a:latin typeface="+mj-ea"/>
                <a:ea typeface="+mj-ea"/>
              </a:rPr>
              <a:t>,</a:t>
            </a:r>
            <a:r>
              <a:rPr lang="zh-CN" altLang="en-US" sz="2800" b="1" dirty="0">
                <a:latin typeface="+mj-ea"/>
                <a:ea typeface="+mj-ea"/>
              </a:rPr>
              <a:t>只要给出 </a:t>
            </a:r>
            <a:r>
              <a:rPr lang="en-US" altLang="zh-CN" sz="2800" b="1" dirty="0">
                <a:latin typeface="+mj-ea"/>
                <a:ea typeface="+mj-ea"/>
              </a:rPr>
              <a:t>n,</a:t>
            </a:r>
            <a:r>
              <a:rPr lang="zh-CN" altLang="en-US" sz="2800" b="1" dirty="0">
                <a:latin typeface="+mj-ea"/>
                <a:ea typeface="+mj-ea"/>
              </a:rPr>
              <a:t>就可以算出柯特斯系数</a:t>
            </a:r>
            <a:r>
              <a:rPr lang="en-US" altLang="zh-CN" sz="2800" b="1" dirty="0">
                <a:latin typeface="+mj-ea"/>
                <a:ea typeface="+mj-ea"/>
              </a:rPr>
              <a:t>,  </a:t>
            </a:r>
            <a:r>
              <a:rPr lang="zh-CN" altLang="en-US" sz="2800" b="1" dirty="0">
                <a:latin typeface="+mj-ea"/>
                <a:ea typeface="+mj-ea"/>
              </a:rPr>
              <a:t>譬如当 </a:t>
            </a:r>
            <a:r>
              <a:rPr lang="en-US" altLang="zh-CN" sz="2800" b="1" dirty="0">
                <a:latin typeface="+mj-ea"/>
                <a:ea typeface="+mj-ea"/>
              </a:rPr>
              <a:t>n=1 </a:t>
            </a:r>
            <a:r>
              <a:rPr lang="zh-CN" altLang="en-US" sz="2800" b="1" dirty="0">
                <a:latin typeface="+mj-ea"/>
                <a:ea typeface="+mj-ea"/>
              </a:rPr>
              <a:t>时 </a:t>
            </a:r>
          </a:p>
        </p:txBody>
      </p:sp>
      <p:sp>
        <p:nvSpPr>
          <p:cNvPr id="49164" name="Rectangle 22">
            <a:extLst>
              <a:ext uri="{FF2B5EF4-FFF2-40B4-BE49-F238E27FC236}">
                <a16:creationId xmlns:a16="http://schemas.microsoft.com/office/drawing/2014/main" id="{E88AD2B3-2AD1-4343-97DC-1CFF61D76FC5}"/>
              </a:ext>
            </a:extLst>
          </p:cNvPr>
          <p:cNvSpPr>
            <a:spLocks noChangeArrowheads="1"/>
          </p:cNvSpPr>
          <p:nvPr/>
        </p:nvSpPr>
        <p:spPr bwMode="auto">
          <a:xfrm>
            <a:off x="31051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9165" name="Object 21">
            <a:extLst>
              <a:ext uri="{FF2B5EF4-FFF2-40B4-BE49-F238E27FC236}">
                <a16:creationId xmlns:a16="http://schemas.microsoft.com/office/drawing/2014/main" id="{9205D2E9-B4E5-4F58-88BC-DB95956182B8}"/>
              </a:ext>
            </a:extLst>
          </p:cNvPr>
          <p:cNvGraphicFramePr>
            <a:graphicFrameLocks noChangeAspect="1"/>
          </p:cNvGraphicFramePr>
          <p:nvPr/>
        </p:nvGraphicFramePr>
        <p:xfrm>
          <a:off x="728663" y="5557838"/>
          <a:ext cx="7100887" cy="1000125"/>
        </p:xfrm>
        <a:graphic>
          <a:graphicData uri="http://schemas.openxmlformats.org/presentationml/2006/ole">
            <mc:AlternateContent xmlns:mc="http://schemas.openxmlformats.org/markup-compatibility/2006">
              <mc:Choice xmlns:v="urn:schemas-microsoft-com:vml" Requires="v">
                <p:oleObj spid="_x0000_s49175" r:id="rId11" imgW="2908300" imgH="393700" progId="Equation.DSMT4">
                  <p:embed/>
                </p:oleObj>
              </mc:Choice>
              <mc:Fallback>
                <p:oleObj r:id="rId11" imgW="2908300" imgH="3937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8663" y="5557838"/>
                        <a:ext cx="71008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7FCDA1B4-8308-4899-A334-B135A09B180E}"/>
              </a:ext>
            </a:extLst>
          </p:cNvPr>
          <p:cNvSpPr txBox="1">
            <a:spLocks noChangeArrowheads="1"/>
          </p:cNvSpPr>
          <p:nvPr/>
        </p:nvSpPr>
        <p:spPr bwMode="auto">
          <a:xfrm>
            <a:off x="304800" y="381000"/>
            <a:ext cx="2743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当 </a:t>
            </a:r>
            <a:r>
              <a:rPr lang="en-US" altLang="zh-CN" sz="2800" b="1" dirty="0">
                <a:latin typeface="+mj-ea"/>
                <a:ea typeface="+mj-ea"/>
              </a:rPr>
              <a:t>n=2 </a:t>
            </a:r>
            <a:r>
              <a:rPr lang="zh-CN" altLang="en-US" sz="2800" b="1" dirty="0">
                <a:latin typeface="+mj-ea"/>
                <a:ea typeface="+mj-ea"/>
              </a:rPr>
              <a:t>时</a:t>
            </a:r>
            <a:r>
              <a:rPr lang="zh-CN" altLang="en-US" dirty="0"/>
              <a:t> </a:t>
            </a:r>
          </a:p>
        </p:txBody>
      </p:sp>
      <p:sp>
        <p:nvSpPr>
          <p:cNvPr id="50178" name="Rectangle 6">
            <a:extLst>
              <a:ext uri="{FF2B5EF4-FFF2-40B4-BE49-F238E27FC236}">
                <a16:creationId xmlns:a16="http://schemas.microsoft.com/office/drawing/2014/main" id="{0E64239A-F160-44DD-BE8A-2160C7DBEC8B}"/>
              </a:ext>
            </a:extLst>
          </p:cNvPr>
          <p:cNvSpPr>
            <a:spLocks noChangeArrowheads="1"/>
          </p:cNvSpPr>
          <p:nvPr/>
        </p:nvSpPr>
        <p:spPr bwMode="auto">
          <a:xfrm>
            <a:off x="354330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9" name="Object 5">
            <a:extLst>
              <a:ext uri="{FF2B5EF4-FFF2-40B4-BE49-F238E27FC236}">
                <a16:creationId xmlns:a16="http://schemas.microsoft.com/office/drawing/2014/main" id="{47D8FC6D-AE76-49A6-8C1D-A060A3032C39}"/>
              </a:ext>
            </a:extLst>
          </p:cNvPr>
          <p:cNvGraphicFramePr>
            <a:graphicFrameLocks noChangeAspect="1"/>
          </p:cNvGraphicFramePr>
          <p:nvPr/>
        </p:nvGraphicFramePr>
        <p:xfrm>
          <a:off x="1403350" y="842963"/>
          <a:ext cx="6172200" cy="854075"/>
        </p:xfrm>
        <a:graphic>
          <a:graphicData uri="http://schemas.openxmlformats.org/presentationml/2006/ole">
            <mc:AlternateContent xmlns:mc="http://schemas.openxmlformats.org/markup-compatibility/2006">
              <mc:Choice xmlns:v="urn:schemas-microsoft-com:vml" Requires="v">
                <p:oleObj spid="_x0000_s50188" r:id="rId3" imgW="2057400" imgH="419100" progId="Equation.3">
                  <p:embed/>
                </p:oleObj>
              </mc:Choice>
              <mc:Fallback>
                <p:oleObj r:id="rId3" imgW="20574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842963"/>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0" name="Rectangle 8">
            <a:extLst>
              <a:ext uri="{FF2B5EF4-FFF2-40B4-BE49-F238E27FC236}">
                <a16:creationId xmlns:a16="http://schemas.microsoft.com/office/drawing/2014/main" id="{FF8F4725-C845-43FD-8A47-F337789CF091}"/>
              </a:ext>
            </a:extLst>
          </p:cNvPr>
          <p:cNvSpPr>
            <a:spLocks noChangeArrowheads="1"/>
          </p:cNvSpPr>
          <p:nvPr/>
        </p:nvSpPr>
        <p:spPr bwMode="auto">
          <a:xfrm>
            <a:off x="37147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81" name="Object 7">
            <a:extLst>
              <a:ext uri="{FF2B5EF4-FFF2-40B4-BE49-F238E27FC236}">
                <a16:creationId xmlns:a16="http://schemas.microsoft.com/office/drawing/2014/main" id="{8681DD4E-3FB6-4D18-9D2D-F1BF0BFB648C}"/>
              </a:ext>
            </a:extLst>
          </p:cNvPr>
          <p:cNvGraphicFramePr>
            <a:graphicFrameLocks noChangeAspect="1"/>
          </p:cNvGraphicFramePr>
          <p:nvPr/>
        </p:nvGraphicFramePr>
        <p:xfrm>
          <a:off x="1403350" y="1747838"/>
          <a:ext cx="3581400" cy="877887"/>
        </p:xfrm>
        <a:graphic>
          <a:graphicData uri="http://schemas.openxmlformats.org/presentationml/2006/ole">
            <mc:AlternateContent xmlns:mc="http://schemas.openxmlformats.org/markup-compatibility/2006">
              <mc:Choice xmlns:v="urn:schemas-microsoft-com:vml" Requires="v">
                <p:oleObj spid="_x0000_s50189" r:id="rId5" imgW="1714500" imgH="419100" progId="Equation.3">
                  <p:embed/>
                </p:oleObj>
              </mc:Choice>
              <mc:Fallback>
                <p:oleObj r:id="rId5" imgW="17145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47838"/>
                        <a:ext cx="35814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2" name="Rectangle 10">
            <a:extLst>
              <a:ext uri="{FF2B5EF4-FFF2-40B4-BE49-F238E27FC236}">
                <a16:creationId xmlns:a16="http://schemas.microsoft.com/office/drawing/2014/main" id="{C280F708-8728-4737-AB6C-C830D6DDAEA3}"/>
              </a:ext>
            </a:extLst>
          </p:cNvPr>
          <p:cNvSpPr>
            <a:spLocks noChangeArrowheads="1"/>
          </p:cNvSpPr>
          <p:nvPr/>
        </p:nvSpPr>
        <p:spPr bwMode="auto">
          <a:xfrm>
            <a:off x="37004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83" name="Object 9">
            <a:extLst>
              <a:ext uri="{FF2B5EF4-FFF2-40B4-BE49-F238E27FC236}">
                <a16:creationId xmlns:a16="http://schemas.microsoft.com/office/drawing/2014/main" id="{C9AC7B86-A058-41A0-8EB2-21C2E06115FC}"/>
              </a:ext>
            </a:extLst>
          </p:cNvPr>
          <p:cNvGraphicFramePr>
            <a:graphicFrameLocks noChangeAspect="1"/>
          </p:cNvGraphicFramePr>
          <p:nvPr/>
        </p:nvGraphicFramePr>
        <p:xfrm>
          <a:off x="1400175" y="2794000"/>
          <a:ext cx="3962400" cy="922338"/>
        </p:xfrm>
        <a:graphic>
          <a:graphicData uri="http://schemas.openxmlformats.org/presentationml/2006/ole">
            <mc:AlternateContent xmlns:mc="http://schemas.openxmlformats.org/markup-compatibility/2006">
              <mc:Choice xmlns:v="urn:schemas-microsoft-com:vml" Requires="v">
                <p:oleObj spid="_x0000_s50190" r:id="rId7" imgW="1739900" imgH="419100" progId="Equation.3">
                  <p:embed/>
                </p:oleObj>
              </mc:Choice>
              <mc:Fallback>
                <p:oleObj r:id="rId7" imgW="1739900" imgH="4191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0175" y="2794000"/>
                        <a:ext cx="3962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5" name="Text Box 11">
            <a:extLst>
              <a:ext uri="{FF2B5EF4-FFF2-40B4-BE49-F238E27FC236}">
                <a16:creationId xmlns:a16="http://schemas.microsoft.com/office/drawing/2014/main" id="{A05F8D27-F16A-41FC-9635-3AA04DCB21CA}"/>
              </a:ext>
            </a:extLst>
          </p:cNvPr>
          <p:cNvSpPr txBox="1">
            <a:spLocks noChangeArrowheads="1"/>
          </p:cNvSpPr>
          <p:nvPr/>
        </p:nvSpPr>
        <p:spPr bwMode="auto">
          <a:xfrm>
            <a:off x="381000" y="3886200"/>
            <a:ext cx="8382000" cy="2568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en-US" altLang="zh-CN" sz="2800" b="1" dirty="0">
                <a:latin typeface="宋体" panose="02010600030101010101" pitchFamily="2" charset="-122"/>
                <a:ea typeface="黑体" panose="02010609060101010101" pitchFamily="49" charset="-122"/>
              </a:rPr>
              <a:t>P</a:t>
            </a:r>
            <a:r>
              <a:rPr lang="en-US" altLang="zh-CN" sz="2800" b="1" baseline="-25000" dirty="0">
                <a:latin typeface="宋体" panose="02010600030101010101" pitchFamily="2" charset="-122"/>
                <a:ea typeface="黑体" panose="02010609060101010101" pitchFamily="49" charset="-122"/>
              </a:rPr>
              <a:t>104 </a:t>
            </a:r>
            <a:r>
              <a:rPr lang="zh-CN" altLang="en-US" sz="2800" b="1" dirty="0">
                <a:latin typeface="+mj-ea"/>
                <a:ea typeface="+mj-ea"/>
              </a:rPr>
              <a:t>表 </a:t>
            </a:r>
            <a:r>
              <a:rPr lang="en-US" altLang="zh-CN" sz="2800" b="1" dirty="0">
                <a:latin typeface="+mj-ea"/>
                <a:ea typeface="+mj-ea"/>
              </a:rPr>
              <a:t>4-1 </a:t>
            </a:r>
            <a:r>
              <a:rPr lang="zh-CN" altLang="en-US" sz="2800" b="1" dirty="0">
                <a:latin typeface="+mj-ea"/>
                <a:ea typeface="+mj-ea"/>
              </a:rPr>
              <a:t>给出了 </a:t>
            </a:r>
            <a:r>
              <a:rPr lang="en-US" altLang="zh-CN" sz="2800" b="1" dirty="0">
                <a:latin typeface="+mj-ea"/>
                <a:ea typeface="+mj-ea"/>
              </a:rPr>
              <a:t>n </a:t>
            </a:r>
            <a:r>
              <a:rPr lang="zh-CN" altLang="en-US" sz="2800" b="1" dirty="0">
                <a:latin typeface="+mj-ea"/>
                <a:ea typeface="+mj-ea"/>
              </a:rPr>
              <a:t>从 </a:t>
            </a:r>
            <a:r>
              <a:rPr lang="en-US" altLang="zh-CN" sz="2800" b="1" dirty="0">
                <a:latin typeface="+mj-ea"/>
                <a:ea typeface="+mj-ea"/>
              </a:rPr>
              <a:t>1</a:t>
            </a:r>
            <a:r>
              <a:rPr lang="zh-CN" altLang="en-US" sz="2800" b="1" dirty="0">
                <a:latin typeface="+mj-ea"/>
                <a:ea typeface="+mj-ea"/>
              </a:rPr>
              <a:t>～</a:t>
            </a:r>
            <a:r>
              <a:rPr lang="en-US" altLang="zh-CN" sz="2800" b="1" dirty="0">
                <a:latin typeface="+mj-ea"/>
                <a:ea typeface="+mj-ea"/>
              </a:rPr>
              <a:t>8 </a:t>
            </a:r>
            <a:r>
              <a:rPr lang="zh-CN" altLang="en-US" sz="2800" b="1" dirty="0">
                <a:latin typeface="+mj-ea"/>
                <a:ea typeface="+mj-ea"/>
              </a:rPr>
              <a:t>的柯特斯系数</a:t>
            </a:r>
            <a:r>
              <a:rPr lang="zh-CN" altLang="en-US" sz="2800" dirty="0">
                <a:latin typeface="+mj-ea"/>
                <a:ea typeface="+mj-ea"/>
              </a:rPr>
              <a:t>。</a:t>
            </a:r>
          </a:p>
          <a:p>
            <a:pPr>
              <a:lnSpc>
                <a:spcPct val="145000"/>
              </a:lnSpc>
              <a:defRPr/>
            </a:pPr>
            <a:r>
              <a:rPr lang="zh-CN" altLang="en-US" sz="2800" b="1" dirty="0">
                <a:latin typeface="宋体" panose="02010600030101010101" pitchFamily="2" charset="-122"/>
                <a:ea typeface="黑体" panose="02010609060101010101" pitchFamily="49" charset="-122"/>
              </a:rPr>
              <a:t>    </a:t>
            </a:r>
          </a:p>
          <a:p>
            <a:pPr>
              <a:lnSpc>
                <a:spcPct val="145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当 </a:t>
            </a:r>
            <a:r>
              <a:rPr lang="en-US" altLang="zh-CN" sz="2800" b="1" dirty="0">
                <a:latin typeface="+mn-ea"/>
                <a:ea typeface="+mn-ea"/>
              </a:rPr>
              <a:t>n = 8 </a:t>
            </a:r>
            <a:r>
              <a:rPr lang="zh-CN" altLang="en-US" sz="2800" b="1" dirty="0">
                <a:latin typeface="+mn-ea"/>
                <a:ea typeface="+mn-ea"/>
              </a:rPr>
              <a:t>时，出现了负系数，从而影响稳定性和收敛性，因此实用的只是低阶公式。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bwMode="auto">
      <p:bgPr>
        <a:solidFill>
          <a:srgbClr val="66FFFF"/>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BF8B3F5-4B93-4DFD-92FC-C86253C51407}"/>
              </a:ext>
            </a:extLst>
          </p:cNvPr>
          <p:cNvSpPr>
            <a:spLocks noChangeArrowheads="1"/>
          </p:cNvSpPr>
          <p:nvPr>
            <p:ph type="title"/>
          </p:nvPr>
        </p:nvSpPr>
        <p:spPr bwMode="auto">
          <a:xfrm>
            <a:off x="457200" y="274638"/>
            <a:ext cx="7931150" cy="8509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ea typeface="楷体_GB2312" pitchFamily="49" charset="-122"/>
              </a:rPr>
              <a:t>Newton-Cotes</a:t>
            </a:r>
            <a:r>
              <a:rPr lang="zh-CN" altLang="en-US">
                <a:ea typeface="楷体_GB2312" pitchFamily="49" charset="-122"/>
              </a:rPr>
              <a:t>公式</a:t>
            </a:r>
          </a:p>
        </p:txBody>
      </p:sp>
      <p:sp>
        <p:nvSpPr>
          <p:cNvPr id="51203" name="Rectangle 3">
            <a:extLst>
              <a:ext uri="{FF2B5EF4-FFF2-40B4-BE49-F238E27FC236}">
                <a16:creationId xmlns:a16="http://schemas.microsoft.com/office/drawing/2014/main" id="{70318A6C-B3CA-4865-AE88-5E46C9723917}"/>
              </a:ext>
            </a:extLst>
          </p:cNvPr>
          <p:cNvSpPr>
            <a:spLocks noChangeArrowheads="1"/>
          </p:cNvSpPr>
          <p:nvPr>
            <p:ph idx="1"/>
          </p:nvPr>
        </p:nvSpPr>
        <p:spPr bwMode="auto">
          <a:xfrm>
            <a:off x="611188" y="1989138"/>
            <a:ext cx="77724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a:t>柯特斯系数</a:t>
            </a:r>
            <a:endParaRPr lang="zh-CN" altLang="en-US" sz="4000"/>
          </a:p>
        </p:txBody>
      </p:sp>
      <p:grpSp>
        <p:nvGrpSpPr>
          <p:cNvPr id="51204" name="Group 4">
            <a:extLst>
              <a:ext uri="{FF2B5EF4-FFF2-40B4-BE49-F238E27FC236}">
                <a16:creationId xmlns:a16="http://schemas.microsoft.com/office/drawing/2014/main" id="{A5C5E4F6-449A-4FF2-8311-FA40ED03CE73}"/>
              </a:ext>
            </a:extLst>
          </p:cNvPr>
          <p:cNvGrpSpPr>
            <a:grpSpLocks/>
          </p:cNvGrpSpPr>
          <p:nvPr/>
        </p:nvGrpSpPr>
        <p:grpSpPr bwMode="auto">
          <a:xfrm>
            <a:off x="2057400" y="3048000"/>
            <a:ext cx="5410200" cy="2362200"/>
            <a:chOff x="1152" y="2496"/>
            <a:chExt cx="3408" cy="1488"/>
          </a:xfrm>
        </p:grpSpPr>
        <p:sp>
          <p:nvSpPr>
            <p:cNvPr id="51205" name="Rectangle 5">
              <a:extLst>
                <a:ext uri="{FF2B5EF4-FFF2-40B4-BE49-F238E27FC236}">
                  <a16:creationId xmlns:a16="http://schemas.microsoft.com/office/drawing/2014/main" id="{3D8C7FA1-CF29-4B40-BA30-315A4BDE8E85}"/>
                </a:ext>
              </a:extLst>
            </p:cNvPr>
            <p:cNvSpPr>
              <a:spLocks noChangeArrowheads="1"/>
            </p:cNvSpPr>
            <p:nvPr/>
          </p:nvSpPr>
          <p:spPr bwMode="auto">
            <a:xfrm>
              <a:off x="1152" y="2496"/>
              <a:ext cx="3408" cy="1488"/>
            </a:xfrm>
            <a:prstGeom prst="rect">
              <a:avLst/>
            </a:prstGeom>
            <a:noFill/>
            <a:ln w="12700" cap="sq">
              <a:solidFill>
                <a:schemeClr val="tx1"/>
              </a:solidFill>
              <a:miter lim="800000"/>
              <a:headEnd type="none" w="sm" len="sm"/>
              <a:tailEnd type="none" w="sm" len="sm"/>
            </a:ln>
            <a:scene3d>
              <a:camera prst="legacyObliqueTopLeft"/>
              <a:lightRig rig="legacyFlat3" dir="t"/>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zh-CN" altLang="en-US"/>
            </a:p>
          </p:txBody>
        </p:sp>
        <p:grpSp>
          <p:nvGrpSpPr>
            <p:cNvPr id="51206" name="Group 6">
              <a:extLst>
                <a:ext uri="{FF2B5EF4-FFF2-40B4-BE49-F238E27FC236}">
                  <a16:creationId xmlns:a16="http://schemas.microsoft.com/office/drawing/2014/main" id="{E3AD7817-5413-4CBD-B941-245F67729F17}"/>
                </a:ext>
              </a:extLst>
            </p:cNvPr>
            <p:cNvGrpSpPr>
              <a:grpSpLocks/>
            </p:cNvGrpSpPr>
            <p:nvPr/>
          </p:nvGrpSpPr>
          <p:grpSpPr bwMode="auto">
            <a:xfrm>
              <a:off x="1200" y="2544"/>
              <a:ext cx="3312" cy="1376"/>
              <a:chOff x="1200" y="2544"/>
              <a:chExt cx="3312" cy="1376"/>
            </a:xfrm>
          </p:grpSpPr>
          <p:sp>
            <p:nvSpPr>
              <p:cNvPr id="51207" name="Text Box 7">
                <a:extLst>
                  <a:ext uri="{FF2B5EF4-FFF2-40B4-BE49-F238E27FC236}">
                    <a16:creationId xmlns:a16="http://schemas.microsoft.com/office/drawing/2014/main" id="{C2A836C4-3F28-4C94-81E2-C2C0418A4EBF}"/>
                  </a:ext>
                </a:extLst>
              </p:cNvPr>
              <p:cNvSpPr txBox="1">
                <a:spLocks noChangeArrowheads="1"/>
              </p:cNvSpPr>
              <p:nvPr/>
            </p:nvSpPr>
            <p:spPr bwMode="auto">
              <a:xfrm>
                <a:off x="1200" y="2544"/>
                <a:ext cx="3312" cy="1376"/>
              </a:xfrm>
              <a:prstGeom prst="rect">
                <a:avLst/>
              </a:prstGeom>
              <a:noFill/>
              <a:ln w="12700" cap="sq">
                <a:solidFill>
                  <a:schemeClr val="tx1"/>
                </a:solidFill>
                <a:miter lim="800000"/>
                <a:headEnd type="none" w="sm" len="sm"/>
                <a:tailEnd type="none" w="sm" len="sm"/>
              </a:ln>
              <a:effectLst>
                <a:prstShdw prst="shdw17" dist="17961" dir="27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en-US" sz="1600">
                    <a:solidFill>
                      <a:srgbClr val="CC00FF"/>
                    </a:solidFill>
                  </a:rPr>
                  <a:t>n</a:t>
                </a:r>
              </a:p>
              <a:p>
                <a:pPr>
                  <a:spcBef>
                    <a:spcPct val="50000"/>
                  </a:spcBef>
                </a:pPr>
                <a:r>
                  <a:rPr lang="en-US" altLang="zh-CN" sz="1600">
                    <a:solidFill>
                      <a:srgbClr val="CC00FF"/>
                    </a:solidFill>
                  </a:rPr>
                  <a:t>1        1/2        1/2 </a:t>
                </a:r>
              </a:p>
              <a:p>
                <a:pPr>
                  <a:spcBef>
                    <a:spcPct val="50000"/>
                  </a:spcBef>
                </a:pPr>
                <a:r>
                  <a:rPr lang="en-US" altLang="zh-CN" sz="1600">
                    <a:solidFill>
                      <a:srgbClr val="CC00FF"/>
                    </a:solidFill>
                  </a:rPr>
                  <a:t>2        1/6        4/6        1/6</a:t>
                </a:r>
              </a:p>
              <a:p>
                <a:pPr>
                  <a:spcBef>
                    <a:spcPct val="50000"/>
                  </a:spcBef>
                </a:pPr>
                <a:r>
                  <a:rPr lang="en-US" altLang="zh-CN" sz="1600">
                    <a:solidFill>
                      <a:srgbClr val="CC00FF"/>
                    </a:solidFill>
                  </a:rPr>
                  <a:t>3        1/8        3/8        3/8          1/8   </a:t>
                </a:r>
              </a:p>
              <a:p>
                <a:pPr>
                  <a:spcBef>
                    <a:spcPct val="50000"/>
                  </a:spcBef>
                </a:pPr>
                <a:r>
                  <a:rPr lang="en-US" altLang="zh-CN" sz="1600">
                    <a:solidFill>
                      <a:srgbClr val="CC00FF"/>
                    </a:solidFill>
                  </a:rPr>
                  <a:t>4        7/90     16/45    2/15      16/45       7/90      </a:t>
                </a:r>
              </a:p>
              <a:p>
                <a:pPr>
                  <a:spcBef>
                    <a:spcPct val="50000"/>
                  </a:spcBef>
                </a:pPr>
                <a:r>
                  <a:rPr lang="en-US" altLang="zh-CN" sz="1600">
                    <a:solidFill>
                      <a:srgbClr val="CC00FF"/>
                    </a:solidFill>
                  </a:rPr>
                  <a:t>5        …</a:t>
                </a:r>
                <a:r>
                  <a:rPr lang="zh-CN" altLang="en-US" sz="1600">
                    <a:solidFill>
                      <a:srgbClr val="CC00FF"/>
                    </a:solidFill>
                  </a:rPr>
                  <a:t>　　</a:t>
                </a:r>
                <a:r>
                  <a:rPr lang="en-US" altLang="zh-CN" sz="1600">
                    <a:solidFill>
                      <a:srgbClr val="CC00FF"/>
                    </a:solidFill>
                  </a:rPr>
                  <a:t>…</a:t>
                </a:r>
                <a:r>
                  <a:rPr lang="zh-CN" altLang="en-US" sz="1600">
                    <a:solidFill>
                      <a:srgbClr val="CC00FF"/>
                    </a:solidFill>
                  </a:rPr>
                  <a:t>　　　</a:t>
                </a:r>
                <a:r>
                  <a:rPr lang="en-US" altLang="zh-CN" sz="1600">
                    <a:solidFill>
                      <a:srgbClr val="CC00FF"/>
                    </a:solidFill>
                  </a:rPr>
                  <a:t>…</a:t>
                </a:r>
                <a:r>
                  <a:rPr lang="zh-CN" altLang="en-US" sz="1600">
                    <a:solidFill>
                      <a:srgbClr val="CC00FF"/>
                    </a:solidFill>
                  </a:rPr>
                  <a:t>　　　</a:t>
                </a:r>
                <a:r>
                  <a:rPr lang="en-US" altLang="zh-CN" sz="1600">
                    <a:solidFill>
                      <a:srgbClr val="CC00FF"/>
                    </a:solidFill>
                  </a:rPr>
                  <a:t>…</a:t>
                </a:r>
                <a:r>
                  <a:rPr lang="zh-CN" altLang="en-US" sz="1600">
                    <a:solidFill>
                      <a:srgbClr val="CC00FF"/>
                    </a:solidFill>
                  </a:rPr>
                  <a:t>　　</a:t>
                </a:r>
                <a:r>
                  <a:rPr lang="en-US" altLang="zh-CN" sz="1600">
                    <a:solidFill>
                      <a:srgbClr val="CC00FF"/>
                    </a:solidFill>
                  </a:rPr>
                  <a:t>…</a:t>
                </a:r>
                <a:r>
                  <a:rPr lang="zh-CN" altLang="en-US" sz="1600">
                    <a:solidFill>
                      <a:srgbClr val="CC00FF"/>
                    </a:solidFill>
                  </a:rPr>
                  <a:t>　　</a:t>
                </a:r>
                <a:r>
                  <a:rPr lang="en-US" altLang="zh-CN" sz="1600">
                    <a:solidFill>
                      <a:srgbClr val="CC00FF"/>
                    </a:solidFill>
                  </a:rPr>
                  <a:t>…</a:t>
                </a:r>
                <a:endParaRPr lang="en-US" altLang="zh-CN" sz="1600"/>
              </a:p>
            </p:txBody>
          </p:sp>
          <p:sp>
            <p:nvSpPr>
              <p:cNvPr id="51208" name="Line 8">
                <a:extLst>
                  <a:ext uri="{FF2B5EF4-FFF2-40B4-BE49-F238E27FC236}">
                    <a16:creationId xmlns:a16="http://schemas.microsoft.com/office/drawing/2014/main" id="{C9B5EB82-1A14-4D7A-B239-A34EB3CBA825}"/>
                  </a:ext>
                </a:extLst>
              </p:cNvPr>
              <p:cNvSpPr>
                <a:spLocks noChangeShapeType="1"/>
              </p:cNvSpPr>
              <p:nvPr/>
            </p:nvSpPr>
            <p:spPr bwMode="auto">
              <a:xfrm>
                <a:off x="1488" y="2544"/>
                <a:ext cx="0" cy="13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1209" name="Group 9">
                <a:extLst>
                  <a:ext uri="{FF2B5EF4-FFF2-40B4-BE49-F238E27FC236}">
                    <a16:creationId xmlns:a16="http://schemas.microsoft.com/office/drawing/2014/main" id="{64099A48-6203-49D9-9764-16099051BD68}"/>
                  </a:ext>
                </a:extLst>
              </p:cNvPr>
              <p:cNvGrpSpPr>
                <a:grpSpLocks/>
              </p:cNvGrpSpPr>
              <p:nvPr/>
            </p:nvGrpSpPr>
            <p:grpSpPr bwMode="auto">
              <a:xfrm>
                <a:off x="1200" y="2736"/>
                <a:ext cx="3312" cy="1152"/>
                <a:chOff x="1200" y="2736"/>
                <a:chExt cx="3312" cy="1152"/>
              </a:xfrm>
            </p:grpSpPr>
            <p:sp>
              <p:nvSpPr>
                <p:cNvPr id="51210" name="Line 10">
                  <a:extLst>
                    <a:ext uri="{FF2B5EF4-FFF2-40B4-BE49-F238E27FC236}">
                      <a16:creationId xmlns:a16="http://schemas.microsoft.com/office/drawing/2014/main" id="{825830FE-8155-4402-B2D9-CB4EAF135E08}"/>
                    </a:ext>
                  </a:extLst>
                </p:cNvPr>
                <p:cNvSpPr>
                  <a:spLocks noChangeShapeType="1"/>
                </p:cNvSpPr>
                <p:nvPr/>
              </p:nvSpPr>
              <p:spPr bwMode="auto">
                <a:xfrm>
                  <a:off x="1200" y="2736"/>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1" name="Line 11">
                  <a:extLst>
                    <a:ext uri="{FF2B5EF4-FFF2-40B4-BE49-F238E27FC236}">
                      <a16:creationId xmlns:a16="http://schemas.microsoft.com/office/drawing/2014/main" id="{272138AA-604C-40C9-972D-A50B566FEE94}"/>
                    </a:ext>
                  </a:extLst>
                </p:cNvPr>
                <p:cNvSpPr>
                  <a:spLocks noChangeShapeType="1"/>
                </p:cNvSpPr>
                <p:nvPr/>
              </p:nvSpPr>
              <p:spPr bwMode="auto">
                <a:xfrm>
                  <a:off x="1200" y="2976"/>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2" name="Line 12">
                  <a:extLst>
                    <a:ext uri="{FF2B5EF4-FFF2-40B4-BE49-F238E27FC236}">
                      <a16:creationId xmlns:a16="http://schemas.microsoft.com/office/drawing/2014/main" id="{264FB8F6-6645-4483-9771-07B4EE7843BE}"/>
                    </a:ext>
                  </a:extLst>
                </p:cNvPr>
                <p:cNvSpPr>
                  <a:spLocks noChangeShapeType="1"/>
                </p:cNvSpPr>
                <p:nvPr/>
              </p:nvSpPr>
              <p:spPr bwMode="auto">
                <a:xfrm>
                  <a:off x="1200" y="3216"/>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3" name="Line 13">
                  <a:extLst>
                    <a:ext uri="{FF2B5EF4-FFF2-40B4-BE49-F238E27FC236}">
                      <a16:creationId xmlns:a16="http://schemas.microsoft.com/office/drawing/2014/main" id="{9061036E-17B0-4D08-BA78-21DB4171D4D0}"/>
                    </a:ext>
                  </a:extLst>
                </p:cNvPr>
                <p:cNvSpPr>
                  <a:spLocks noChangeShapeType="1"/>
                </p:cNvSpPr>
                <p:nvPr/>
              </p:nvSpPr>
              <p:spPr bwMode="auto">
                <a:xfrm>
                  <a:off x="1200" y="3456"/>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4" name="Line 14">
                  <a:extLst>
                    <a:ext uri="{FF2B5EF4-FFF2-40B4-BE49-F238E27FC236}">
                      <a16:creationId xmlns:a16="http://schemas.microsoft.com/office/drawing/2014/main" id="{547CD4CD-B762-4B27-B5B4-A9E720965B75}"/>
                    </a:ext>
                  </a:extLst>
                </p:cNvPr>
                <p:cNvSpPr>
                  <a:spLocks noChangeShapeType="1"/>
                </p:cNvSpPr>
                <p:nvPr/>
              </p:nvSpPr>
              <p:spPr bwMode="auto">
                <a:xfrm>
                  <a:off x="1200" y="3696"/>
                  <a:ext cx="33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5" name="Line 15">
                  <a:extLst>
                    <a:ext uri="{FF2B5EF4-FFF2-40B4-BE49-F238E27FC236}">
                      <a16:creationId xmlns:a16="http://schemas.microsoft.com/office/drawing/2014/main" id="{D3F782B5-56C6-486C-ADD3-E1C6D1A35775}"/>
                    </a:ext>
                  </a:extLst>
                </p:cNvPr>
                <p:cNvSpPr>
                  <a:spLocks noChangeShapeType="1"/>
                </p:cNvSpPr>
                <p:nvPr/>
              </p:nvSpPr>
              <p:spPr bwMode="auto">
                <a:xfrm>
                  <a:off x="1824"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6" name="Line 16">
                  <a:extLst>
                    <a:ext uri="{FF2B5EF4-FFF2-40B4-BE49-F238E27FC236}">
                      <a16:creationId xmlns:a16="http://schemas.microsoft.com/office/drawing/2014/main" id="{E3EF67D3-5482-4CFF-8C48-D92034EDA8A7}"/>
                    </a:ext>
                  </a:extLst>
                </p:cNvPr>
                <p:cNvSpPr>
                  <a:spLocks noChangeShapeType="1"/>
                </p:cNvSpPr>
                <p:nvPr/>
              </p:nvSpPr>
              <p:spPr bwMode="auto">
                <a:xfrm>
                  <a:off x="2304"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7" name="Line 17">
                  <a:extLst>
                    <a:ext uri="{FF2B5EF4-FFF2-40B4-BE49-F238E27FC236}">
                      <a16:creationId xmlns:a16="http://schemas.microsoft.com/office/drawing/2014/main" id="{A497220E-3F3D-4C91-AB19-2669F4412C66}"/>
                    </a:ext>
                  </a:extLst>
                </p:cNvPr>
                <p:cNvSpPr>
                  <a:spLocks noChangeShapeType="1"/>
                </p:cNvSpPr>
                <p:nvPr/>
              </p:nvSpPr>
              <p:spPr bwMode="auto">
                <a:xfrm>
                  <a:off x="2688"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8" name="Line 18">
                  <a:extLst>
                    <a:ext uri="{FF2B5EF4-FFF2-40B4-BE49-F238E27FC236}">
                      <a16:creationId xmlns:a16="http://schemas.microsoft.com/office/drawing/2014/main" id="{88160F2D-4A53-477D-8BA2-30BF8E253312}"/>
                    </a:ext>
                  </a:extLst>
                </p:cNvPr>
                <p:cNvSpPr>
                  <a:spLocks noChangeShapeType="1"/>
                </p:cNvSpPr>
                <p:nvPr/>
              </p:nvSpPr>
              <p:spPr bwMode="auto">
                <a:xfrm>
                  <a:off x="3216"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9" name="Line 19">
                  <a:extLst>
                    <a:ext uri="{FF2B5EF4-FFF2-40B4-BE49-F238E27FC236}">
                      <a16:creationId xmlns:a16="http://schemas.microsoft.com/office/drawing/2014/main" id="{5D2A1BBF-6421-4A3D-A8E3-1ACDD2372A3B}"/>
                    </a:ext>
                  </a:extLst>
                </p:cNvPr>
                <p:cNvSpPr>
                  <a:spLocks noChangeShapeType="1"/>
                </p:cNvSpPr>
                <p:nvPr/>
              </p:nvSpPr>
              <p:spPr bwMode="auto">
                <a:xfrm>
                  <a:off x="3648"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0" name="Line 20">
                  <a:extLst>
                    <a:ext uri="{FF2B5EF4-FFF2-40B4-BE49-F238E27FC236}">
                      <a16:creationId xmlns:a16="http://schemas.microsoft.com/office/drawing/2014/main" id="{99408DA3-8A19-4C6E-A804-0186DA3ED603}"/>
                    </a:ext>
                  </a:extLst>
                </p:cNvPr>
                <p:cNvSpPr>
                  <a:spLocks noChangeShapeType="1"/>
                </p:cNvSpPr>
                <p:nvPr/>
              </p:nvSpPr>
              <p:spPr bwMode="auto">
                <a:xfrm>
                  <a:off x="4080" y="2736"/>
                  <a:ext cx="0" cy="115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grpSp>
      <p:sp>
        <p:nvSpPr>
          <p:cNvPr id="51221" name="Text Box 21">
            <a:extLst>
              <a:ext uri="{FF2B5EF4-FFF2-40B4-BE49-F238E27FC236}">
                <a16:creationId xmlns:a16="http://schemas.microsoft.com/office/drawing/2014/main" id="{2B461705-C1D2-4DCE-A4A3-C066D56A9825}"/>
              </a:ext>
            </a:extLst>
          </p:cNvPr>
          <p:cNvSpPr txBox="1">
            <a:spLocks noChangeArrowheads="1"/>
          </p:cNvSpPr>
          <p:nvPr/>
        </p:nvSpPr>
        <p:spPr bwMode="auto">
          <a:xfrm>
            <a:off x="1116013" y="6237288"/>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r>
              <a:rPr lang="zh-CN" altLang="en-US"/>
              <a:t>下面分别考虑几种特殊请况。</a:t>
            </a:r>
            <a:endParaRPr lang="zh-CN" altLang="en-US" sz="3200" b="1">
              <a:solidFill>
                <a:srgbClr val="FF0000"/>
              </a:solidFill>
            </a:endParaRPr>
          </a:p>
        </p:txBody>
      </p:sp>
      <p:graphicFrame>
        <p:nvGraphicFramePr>
          <p:cNvPr id="51222" name="Object 22">
            <a:extLst>
              <a:ext uri="{FF2B5EF4-FFF2-40B4-BE49-F238E27FC236}">
                <a16:creationId xmlns:a16="http://schemas.microsoft.com/office/drawing/2014/main" id="{1DDF1F65-C1C9-4F99-B5C4-B6CF5ECE873A}"/>
              </a:ext>
            </a:extLst>
          </p:cNvPr>
          <p:cNvGraphicFramePr>
            <a:graphicFrameLocks noChangeAspect="1"/>
          </p:cNvGraphicFramePr>
          <p:nvPr/>
        </p:nvGraphicFramePr>
        <p:xfrm>
          <a:off x="2411413" y="1125538"/>
          <a:ext cx="4876800" cy="850900"/>
        </p:xfrm>
        <a:graphic>
          <a:graphicData uri="http://schemas.openxmlformats.org/presentationml/2006/ole">
            <mc:AlternateContent xmlns:mc="http://schemas.openxmlformats.org/markup-compatibility/2006">
              <mc:Choice xmlns:v="urn:schemas-microsoft-com:vml" Requires="v">
                <p:oleObj spid="_x0000_s51224" r:id="rId4" imgW="2438400" imgH="482600" progId="Equation.3">
                  <p:embed/>
                </p:oleObj>
              </mc:Choice>
              <mc:Fallback>
                <p:oleObj r:id="rId4" imgW="2438400" imgH="48260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125538"/>
                        <a:ext cx="4876800" cy="850900"/>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31444C81-5F03-470D-BEAA-C235B194DBD8}"/>
              </a:ext>
            </a:extLst>
          </p:cNvPr>
          <p:cNvSpPr txBox="1">
            <a:spLocks noChangeArrowheads="1"/>
          </p:cNvSpPr>
          <p:nvPr/>
        </p:nvSpPr>
        <p:spPr bwMode="auto">
          <a:xfrm>
            <a:off x="304800" y="228600"/>
            <a:ext cx="8534400" cy="29527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zh-CN" altLang="en-US" sz="3200" b="1" dirty="0">
                <a:solidFill>
                  <a:srgbClr val="0000FF"/>
                </a:solidFill>
                <a:latin typeface="宋体" panose="02010600030101010101" pitchFamily="2" charset="-122"/>
                <a:ea typeface="黑体" panose="02010609060101010101" pitchFamily="49" charset="-122"/>
              </a:rPr>
              <a:t>几个低阶求积公式</a:t>
            </a:r>
            <a:endParaRPr lang="zh-CN" altLang="en-US" sz="3200" b="1" dirty="0">
              <a:solidFill>
                <a:srgbClr val="0000FF"/>
              </a:solidFill>
              <a:ea typeface="黑体" panose="02010609060101010101" pitchFamily="49" charset="-122"/>
            </a:endParaRPr>
          </a:p>
          <a:p>
            <a:pPr>
              <a:lnSpc>
                <a:spcPct val="130000"/>
              </a:lnSpc>
              <a:defRPr/>
            </a:pPr>
            <a:r>
              <a:rPr lang="zh-CN" altLang="en-US" sz="3200" b="1" dirty="0">
                <a:latin typeface="宋体" panose="02010600030101010101" pitchFamily="2" charset="-122"/>
                <a:ea typeface="黑体" panose="02010609060101010101" pitchFamily="49" charset="-122"/>
              </a:rPr>
              <a:t>    </a:t>
            </a:r>
            <a:r>
              <a:rPr lang="zh-CN" altLang="en-US" sz="2800" b="1" dirty="0">
                <a:latin typeface="+mn-ea"/>
                <a:ea typeface="+mn-ea"/>
              </a:rPr>
              <a:t>在牛顿</a:t>
            </a:r>
            <a:r>
              <a:rPr lang="en-US" altLang="zh-CN" sz="2800" b="1" dirty="0">
                <a:latin typeface="+mn-ea"/>
                <a:ea typeface="+mn-ea"/>
              </a:rPr>
              <a:t>-</a:t>
            </a:r>
            <a:r>
              <a:rPr lang="zh-CN" altLang="en-US" sz="2800" b="1" dirty="0">
                <a:latin typeface="+mn-ea"/>
                <a:ea typeface="+mn-ea"/>
              </a:rPr>
              <a:t>柯特斯求积公式中</a:t>
            </a:r>
            <a:r>
              <a:rPr lang="en-US" altLang="zh-CN" sz="2800" b="1" dirty="0">
                <a:latin typeface="+mn-ea"/>
                <a:ea typeface="+mn-ea"/>
              </a:rPr>
              <a:t>n=1,2,4</a:t>
            </a:r>
            <a:r>
              <a:rPr lang="zh-CN" altLang="en-US" sz="2800" b="1" dirty="0">
                <a:latin typeface="+mn-ea"/>
                <a:ea typeface="+mn-ea"/>
              </a:rPr>
              <a:t>时，就分别</a:t>
            </a:r>
          </a:p>
          <a:p>
            <a:pPr>
              <a:lnSpc>
                <a:spcPct val="130000"/>
              </a:lnSpc>
              <a:defRPr/>
            </a:pPr>
            <a:r>
              <a:rPr lang="zh-CN" altLang="en-US" sz="2800" b="1" dirty="0">
                <a:latin typeface="+mn-ea"/>
                <a:ea typeface="+mn-ea"/>
              </a:rPr>
              <a:t>得到下面的梯形公式、辛卜生公式和柯特斯公式。</a:t>
            </a:r>
            <a:r>
              <a:rPr lang="en-US" altLang="zh-CN" sz="2800" b="1" dirty="0">
                <a:latin typeface="+mn-ea"/>
                <a:ea typeface="+mn-ea"/>
              </a:rPr>
              <a:t>(1) </a:t>
            </a:r>
            <a:r>
              <a:rPr lang="zh-CN" altLang="en-US" sz="2800" b="1" dirty="0">
                <a:latin typeface="+mn-ea"/>
                <a:ea typeface="+mn-ea"/>
              </a:rPr>
              <a:t>梯形公式</a:t>
            </a:r>
          </a:p>
          <a:p>
            <a:pPr>
              <a:lnSpc>
                <a:spcPct val="130000"/>
              </a:lnSpc>
              <a:defRPr/>
            </a:pPr>
            <a:r>
              <a:rPr lang="zh-CN" altLang="en-US" sz="2800" b="1" dirty="0">
                <a:latin typeface="+mn-ea"/>
                <a:ea typeface="+mn-ea"/>
              </a:rPr>
              <a:t>    当 </a:t>
            </a:r>
            <a:r>
              <a:rPr lang="en-US" altLang="zh-CN" sz="2800" b="1" dirty="0">
                <a:latin typeface="+mn-ea"/>
                <a:ea typeface="+mn-ea"/>
              </a:rPr>
              <a:t>n=1 </a:t>
            </a:r>
            <a:r>
              <a:rPr lang="zh-CN" altLang="en-US" sz="2800" b="1" dirty="0">
                <a:latin typeface="+mn-ea"/>
                <a:ea typeface="+mn-ea"/>
              </a:rPr>
              <a:t>时，牛顿</a:t>
            </a:r>
            <a:r>
              <a:rPr lang="en-US" altLang="zh-CN" sz="2800" b="1" dirty="0">
                <a:latin typeface="+mn-ea"/>
                <a:ea typeface="+mn-ea"/>
              </a:rPr>
              <a:t>-</a:t>
            </a:r>
            <a:r>
              <a:rPr lang="zh-CN" altLang="en-US" sz="2800" b="1" dirty="0">
                <a:latin typeface="+mn-ea"/>
                <a:ea typeface="+mn-ea"/>
              </a:rPr>
              <a:t>柯特斯公式就是梯形公式 </a:t>
            </a:r>
          </a:p>
        </p:txBody>
      </p:sp>
      <p:sp>
        <p:nvSpPr>
          <p:cNvPr id="53250" name="Rectangle 4">
            <a:extLst>
              <a:ext uri="{FF2B5EF4-FFF2-40B4-BE49-F238E27FC236}">
                <a16:creationId xmlns:a16="http://schemas.microsoft.com/office/drawing/2014/main" id="{A783F246-8433-4966-BA82-94438C7679A9}"/>
              </a:ext>
            </a:extLst>
          </p:cNvPr>
          <p:cNvSpPr>
            <a:spLocks noChangeArrowheads="1"/>
          </p:cNvSpPr>
          <p:nvPr/>
        </p:nvSpPr>
        <p:spPr bwMode="auto">
          <a:xfrm>
            <a:off x="35242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1" name="Object 3">
            <a:extLst>
              <a:ext uri="{FF2B5EF4-FFF2-40B4-BE49-F238E27FC236}">
                <a16:creationId xmlns:a16="http://schemas.microsoft.com/office/drawing/2014/main" id="{42836F09-9517-411C-B86D-0DAD6FC49B19}"/>
              </a:ext>
            </a:extLst>
          </p:cNvPr>
          <p:cNvGraphicFramePr>
            <a:graphicFrameLocks noChangeAspect="1"/>
          </p:cNvGraphicFramePr>
          <p:nvPr/>
        </p:nvGraphicFramePr>
        <p:xfrm>
          <a:off x="2057400" y="3200400"/>
          <a:ext cx="4648200" cy="866775"/>
        </p:xfrm>
        <a:graphic>
          <a:graphicData uri="http://schemas.openxmlformats.org/presentationml/2006/ole">
            <mc:AlternateContent xmlns:mc="http://schemas.openxmlformats.org/markup-compatibility/2006">
              <mc:Choice xmlns:v="urn:schemas-microsoft-com:vml" Requires="v">
                <p:oleObj spid="_x0000_s53261" r:id="rId3" imgW="2095500" imgH="393700" progId="Equation.3">
                  <p:embed/>
                </p:oleObj>
              </mc:Choice>
              <mc:Fallback>
                <p:oleObj r:id="rId3" imgW="20955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00400"/>
                        <a:ext cx="46482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2" name="Text Box 5">
            <a:extLst>
              <a:ext uri="{FF2B5EF4-FFF2-40B4-BE49-F238E27FC236}">
                <a16:creationId xmlns:a16="http://schemas.microsoft.com/office/drawing/2014/main" id="{D2E65C29-39C0-4393-A0B9-EF37A3A7075F}"/>
              </a:ext>
            </a:extLst>
          </p:cNvPr>
          <p:cNvSpPr txBox="1">
            <a:spLocks noChangeArrowheads="1"/>
          </p:cNvSpPr>
          <p:nvPr/>
        </p:nvSpPr>
        <p:spPr bwMode="auto">
          <a:xfrm>
            <a:off x="381000" y="4114800"/>
            <a:ext cx="80772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solidFill>
                  <a:srgbClr val="0000FF"/>
                </a:solidFill>
                <a:ea typeface="黑体" panose="02010609060101010101" pitchFamily="49" charset="-122"/>
              </a:rPr>
              <a:t>定理</a:t>
            </a:r>
            <a:r>
              <a:rPr lang="en-US" altLang="zh-CN" sz="2800" b="1">
                <a:solidFill>
                  <a:srgbClr val="0000FF"/>
                </a:solidFill>
                <a:ea typeface="黑体" panose="02010609060101010101" pitchFamily="49" charset="-122"/>
              </a:rPr>
              <a:t>4.2 </a:t>
            </a:r>
            <a:r>
              <a:rPr lang="zh-CN" altLang="en-US" sz="2800" b="1">
                <a:latin typeface="楷体" panose="02010609060101010101" pitchFamily="49" charset="-122"/>
                <a:ea typeface="楷体" panose="02010609060101010101" pitchFamily="49" charset="-122"/>
              </a:rPr>
              <a:t>（梯形公式的误差）设</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在</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上具有连续的二阶导数，则梯形公式的误差（余项）为</a:t>
            </a:r>
          </a:p>
        </p:txBody>
      </p:sp>
      <p:sp>
        <p:nvSpPr>
          <p:cNvPr id="53253" name="Rectangle 7">
            <a:extLst>
              <a:ext uri="{FF2B5EF4-FFF2-40B4-BE49-F238E27FC236}">
                <a16:creationId xmlns:a16="http://schemas.microsoft.com/office/drawing/2014/main" id="{9FB43EBD-61D6-42AA-A73B-05AF0F60287C}"/>
              </a:ext>
            </a:extLst>
          </p:cNvPr>
          <p:cNvSpPr>
            <a:spLocks noChangeArrowheads="1"/>
          </p:cNvSpPr>
          <p:nvPr/>
        </p:nvSpPr>
        <p:spPr bwMode="auto">
          <a:xfrm>
            <a:off x="32956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4" name="Object 6">
            <a:extLst>
              <a:ext uri="{FF2B5EF4-FFF2-40B4-BE49-F238E27FC236}">
                <a16:creationId xmlns:a16="http://schemas.microsoft.com/office/drawing/2014/main" id="{447FC60C-415D-43D3-A695-D3EDB527DDF8}"/>
              </a:ext>
            </a:extLst>
          </p:cNvPr>
          <p:cNvGraphicFramePr>
            <a:graphicFrameLocks noChangeAspect="1"/>
          </p:cNvGraphicFramePr>
          <p:nvPr/>
        </p:nvGraphicFramePr>
        <p:xfrm>
          <a:off x="1600200" y="5486400"/>
          <a:ext cx="5334000" cy="890588"/>
        </p:xfrm>
        <a:graphic>
          <a:graphicData uri="http://schemas.openxmlformats.org/presentationml/2006/ole">
            <mc:AlternateContent xmlns:mc="http://schemas.openxmlformats.org/markup-compatibility/2006">
              <mc:Choice xmlns:v="urn:schemas-microsoft-com:vml" Requires="v">
                <p:oleObj spid="_x0000_s53262" r:id="rId5" imgW="2552700" imgH="419100" progId="Equation.3">
                  <p:embed/>
                </p:oleObj>
              </mc:Choice>
              <mc:Fallback>
                <p:oleObj r:id="rId5" imgW="25527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486400"/>
                        <a:ext cx="53340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5" name="对象 1">
            <a:extLst>
              <a:ext uri="{FF2B5EF4-FFF2-40B4-BE49-F238E27FC236}">
                <a16:creationId xmlns:a16="http://schemas.microsoft.com/office/drawing/2014/main" id="{46FC5C97-D47C-43FA-BE81-989AD3B49E91}"/>
              </a:ext>
            </a:extLst>
          </p:cNvPr>
          <p:cNvGraphicFramePr>
            <a:graphicFrameLocks noChangeAspect="1"/>
          </p:cNvGraphicFramePr>
          <p:nvPr/>
        </p:nvGraphicFramePr>
        <p:xfrm>
          <a:off x="5292725" y="4233863"/>
          <a:ext cx="736600" cy="438150"/>
        </p:xfrm>
        <a:graphic>
          <a:graphicData uri="http://schemas.openxmlformats.org/presentationml/2006/ole">
            <mc:AlternateContent xmlns:mc="http://schemas.openxmlformats.org/markup-compatibility/2006">
              <mc:Choice xmlns:v="urn:schemas-microsoft-com:vml" Requires="v">
                <p:oleObj spid="_x0000_s53263" r:id="rId7" imgW="342751" imgH="203112" progId="Equation.DSMT4">
                  <p:embed/>
                </p:oleObj>
              </mc:Choice>
              <mc:Fallback>
                <p:oleObj r:id="rId7" imgW="342751" imgH="203112"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233863"/>
                        <a:ext cx="73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6" name="对象 2">
            <a:extLst>
              <a:ext uri="{FF2B5EF4-FFF2-40B4-BE49-F238E27FC236}">
                <a16:creationId xmlns:a16="http://schemas.microsoft.com/office/drawing/2014/main" id="{AD1D53D6-6A75-487A-ADEF-000AC05F1980}"/>
              </a:ext>
            </a:extLst>
          </p:cNvPr>
          <p:cNvGraphicFramePr>
            <a:graphicFrameLocks noChangeAspect="1"/>
          </p:cNvGraphicFramePr>
          <p:nvPr/>
        </p:nvGraphicFramePr>
        <p:xfrm>
          <a:off x="6392863" y="4235450"/>
          <a:ext cx="850900" cy="446088"/>
        </p:xfrm>
        <a:graphic>
          <a:graphicData uri="http://schemas.openxmlformats.org/presentationml/2006/ole">
            <mc:AlternateContent xmlns:mc="http://schemas.openxmlformats.org/markup-compatibility/2006">
              <mc:Choice xmlns:v="urn:schemas-microsoft-com:vml" Requires="v">
                <p:oleObj spid="_x0000_s53264" r:id="rId9" imgW="342751" imgH="203112" progId="Equation.DSMT4">
                  <p:embed/>
                </p:oleObj>
              </mc:Choice>
              <mc:Fallback>
                <p:oleObj r:id="rId9" imgW="342751" imgH="203112"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2863" y="4235450"/>
                        <a:ext cx="8509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14D66F4C-4D0E-4E0F-AD19-F42890995D3C}"/>
              </a:ext>
            </a:extLst>
          </p:cNvPr>
          <p:cNvSpPr txBox="1">
            <a:spLocks noChangeArrowheads="1"/>
          </p:cNvSpPr>
          <p:nvPr/>
        </p:nvSpPr>
        <p:spPr bwMode="auto">
          <a:xfrm>
            <a:off x="152400" y="228600"/>
            <a:ext cx="8229600" cy="19319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zh-CN" altLang="en-US" sz="2800" b="1" dirty="0">
                <a:latin typeface="黑体" panose="02010609060101010101" pitchFamily="49" charset="-122"/>
                <a:ea typeface="黑体" panose="02010609060101010101" pitchFamily="49" charset="-122"/>
              </a:rPr>
              <a:t>证</a:t>
            </a:r>
            <a:r>
              <a:rPr lang="en-US" altLang="zh-CN" sz="2800" b="1" dirty="0">
                <a:latin typeface="黑体" panose="02010609060101010101" pitchFamily="49" charset="-122"/>
                <a:ea typeface="黑体" panose="02010609060101010101" pitchFamily="49" charset="-122"/>
              </a:rPr>
              <a:t>:</a:t>
            </a:r>
            <a:r>
              <a:rPr lang="zh-CN" altLang="en-US" sz="2800" b="1" dirty="0">
                <a:latin typeface="+mj-ea"/>
                <a:ea typeface="+mj-ea"/>
              </a:rPr>
              <a:t>由插值型求积公式的余项</a:t>
            </a:r>
          </a:p>
          <a:p>
            <a:pPr>
              <a:lnSpc>
                <a:spcPct val="145000"/>
              </a:lnSpc>
              <a:defRPr/>
            </a:pPr>
            <a:r>
              <a:rPr lang="zh-CN" altLang="en-US" sz="2800" b="1" dirty="0">
                <a:latin typeface="黑体" panose="02010609060101010101" pitchFamily="49" charset="-122"/>
                <a:ea typeface="黑体" panose="02010609060101010101" pitchFamily="49" charset="-122"/>
              </a:rPr>
              <a:t>   </a:t>
            </a:r>
            <a:r>
              <a:rPr lang="zh-CN" altLang="en-US" sz="2800" b="1" dirty="0">
                <a:latin typeface="+mj-ea"/>
                <a:ea typeface="+mj-ea"/>
              </a:rPr>
              <a:t>其中</a:t>
            </a:r>
          </a:p>
          <a:p>
            <a:pPr>
              <a:lnSpc>
                <a:spcPct val="135000"/>
              </a:lnSpc>
              <a:defRPr/>
            </a:pPr>
            <a:r>
              <a:rPr lang="zh-CN" altLang="en-US" sz="2800" b="1" dirty="0">
                <a:latin typeface="黑体" panose="02010609060101010101" pitchFamily="49" charset="-122"/>
                <a:ea typeface="黑体" panose="02010609060101010101" pitchFamily="49" charset="-122"/>
              </a:rPr>
              <a:t>   </a:t>
            </a:r>
            <a:r>
              <a:rPr lang="zh-CN" altLang="en-US" sz="2800" b="1" dirty="0">
                <a:latin typeface="+mj-ea"/>
                <a:ea typeface="+mj-ea"/>
              </a:rPr>
              <a:t>可知梯形公式的误差为</a:t>
            </a:r>
            <a:r>
              <a:rPr lang="zh-CN" altLang="en-US" sz="3200" b="1" dirty="0">
                <a:latin typeface="+mj-ea"/>
                <a:ea typeface="+mj-ea"/>
              </a:rPr>
              <a:t>   </a:t>
            </a:r>
          </a:p>
        </p:txBody>
      </p:sp>
      <p:sp>
        <p:nvSpPr>
          <p:cNvPr id="54274" name="Rectangle 4">
            <a:extLst>
              <a:ext uri="{FF2B5EF4-FFF2-40B4-BE49-F238E27FC236}">
                <a16:creationId xmlns:a16="http://schemas.microsoft.com/office/drawing/2014/main" id="{FD23E884-4639-4A7F-B743-0BE714BF3926}"/>
              </a:ext>
            </a:extLst>
          </p:cNvPr>
          <p:cNvSpPr>
            <a:spLocks noChangeArrowheads="1"/>
          </p:cNvSpPr>
          <p:nvPr/>
        </p:nvSpPr>
        <p:spPr bwMode="auto">
          <a:xfrm>
            <a:off x="3709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75" name="Object 3">
            <a:extLst>
              <a:ext uri="{FF2B5EF4-FFF2-40B4-BE49-F238E27FC236}">
                <a16:creationId xmlns:a16="http://schemas.microsoft.com/office/drawing/2014/main" id="{56642E85-3B25-4DC3-AE70-7534D39D8A75}"/>
              </a:ext>
            </a:extLst>
          </p:cNvPr>
          <p:cNvGraphicFramePr>
            <a:graphicFrameLocks noChangeAspect="1"/>
          </p:cNvGraphicFramePr>
          <p:nvPr/>
        </p:nvGraphicFramePr>
        <p:xfrm>
          <a:off x="4876800" y="228600"/>
          <a:ext cx="3276600" cy="819150"/>
        </p:xfrm>
        <a:graphic>
          <a:graphicData uri="http://schemas.openxmlformats.org/presentationml/2006/ole">
            <mc:AlternateContent xmlns:mc="http://schemas.openxmlformats.org/markup-compatibility/2006">
              <mc:Choice xmlns:v="urn:schemas-microsoft-com:vml" Requires="v">
                <p:oleObj spid="_x0000_s54295" r:id="rId3" imgW="1726451" imgH="444307" progId="Equation.3">
                  <p:embed/>
                </p:oleObj>
              </mc:Choice>
              <mc:Fallback>
                <p:oleObj r:id="rId3" imgW="1726451" imgH="44430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
                        <a:ext cx="3276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6" name="Rectangle 6">
            <a:extLst>
              <a:ext uri="{FF2B5EF4-FFF2-40B4-BE49-F238E27FC236}">
                <a16:creationId xmlns:a16="http://schemas.microsoft.com/office/drawing/2014/main" id="{62756E71-B3E0-479F-BF7D-FCDF7516E20B}"/>
              </a:ext>
            </a:extLst>
          </p:cNvPr>
          <p:cNvSpPr>
            <a:spLocks noChangeArrowheads="1"/>
          </p:cNvSpPr>
          <p:nvPr/>
        </p:nvSpPr>
        <p:spPr bwMode="auto">
          <a:xfrm>
            <a:off x="32337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77" name="Object 5">
            <a:extLst>
              <a:ext uri="{FF2B5EF4-FFF2-40B4-BE49-F238E27FC236}">
                <a16:creationId xmlns:a16="http://schemas.microsoft.com/office/drawing/2014/main" id="{6C3D6FD3-949F-4A09-9DCB-810273D05B87}"/>
              </a:ext>
            </a:extLst>
          </p:cNvPr>
          <p:cNvGraphicFramePr>
            <a:graphicFrameLocks noChangeAspect="1"/>
          </p:cNvGraphicFramePr>
          <p:nvPr/>
        </p:nvGraphicFramePr>
        <p:xfrm>
          <a:off x="1600200" y="990600"/>
          <a:ext cx="6629400" cy="566738"/>
        </p:xfrm>
        <a:graphic>
          <a:graphicData uri="http://schemas.openxmlformats.org/presentationml/2006/ole">
            <mc:AlternateContent xmlns:mc="http://schemas.openxmlformats.org/markup-compatibility/2006">
              <mc:Choice xmlns:v="urn:schemas-microsoft-com:vml" Requires="v">
                <p:oleObj spid="_x0000_s54296" r:id="rId5" imgW="2679700" imgH="228600" progId="Equation.3">
                  <p:embed/>
                </p:oleObj>
              </mc:Choice>
              <mc:Fallback>
                <p:oleObj r:id="rId5" imgW="2679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990600"/>
                        <a:ext cx="6629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8" name="Rectangle 8">
            <a:extLst>
              <a:ext uri="{FF2B5EF4-FFF2-40B4-BE49-F238E27FC236}">
                <a16:creationId xmlns:a16="http://schemas.microsoft.com/office/drawing/2014/main" id="{D4E86CFD-39AF-4B5D-A991-FBA291988D4A}"/>
              </a:ext>
            </a:extLst>
          </p:cNvPr>
          <p:cNvSpPr>
            <a:spLocks noChangeArrowheads="1"/>
          </p:cNvSpPr>
          <p:nvPr/>
        </p:nvSpPr>
        <p:spPr bwMode="auto">
          <a:xfrm>
            <a:off x="35004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79" name="Object 7">
            <a:extLst>
              <a:ext uri="{FF2B5EF4-FFF2-40B4-BE49-F238E27FC236}">
                <a16:creationId xmlns:a16="http://schemas.microsoft.com/office/drawing/2014/main" id="{4B05C639-A314-431F-AFFB-C66465D38CF6}"/>
              </a:ext>
            </a:extLst>
          </p:cNvPr>
          <p:cNvGraphicFramePr>
            <a:graphicFrameLocks noChangeAspect="1"/>
          </p:cNvGraphicFramePr>
          <p:nvPr/>
        </p:nvGraphicFramePr>
        <p:xfrm>
          <a:off x="1763713" y="2060575"/>
          <a:ext cx="4953000" cy="881063"/>
        </p:xfrm>
        <a:graphic>
          <a:graphicData uri="http://schemas.openxmlformats.org/presentationml/2006/ole">
            <mc:AlternateContent xmlns:mc="http://schemas.openxmlformats.org/markup-compatibility/2006">
              <mc:Choice xmlns:v="urn:schemas-microsoft-com:vml" Requires="v">
                <p:oleObj spid="_x0000_s54297" r:id="rId7" imgW="2145369" imgH="393529" progId="Equation.3">
                  <p:embed/>
                </p:oleObj>
              </mc:Choice>
              <mc:Fallback>
                <p:oleObj r:id="rId7" imgW="2145369"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060575"/>
                        <a:ext cx="49530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1" name="Text Box 9">
            <a:extLst>
              <a:ext uri="{FF2B5EF4-FFF2-40B4-BE49-F238E27FC236}">
                <a16:creationId xmlns:a16="http://schemas.microsoft.com/office/drawing/2014/main" id="{F0C60CEC-4208-42F4-B47C-F58140DF797A}"/>
              </a:ext>
            </a:extLst>
          </p:cNvPr>
          <p:cNvSpPr txBox="1">
            <a:spLocks noChangeArrowheads="1"/>
          </p:cNvSpPr>
          <p:nvPr/>
        </p:nvSpPr>
        <p:spPr bwMode="auto">
          <a:xfrm>
            <a:off x="457200" y="2895600"/>
            <a:ext cx="8229600" cy="18208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mj-ea"/>
                <a:ea typeface="+mj-ea"/>
              </a:rPr>
              <a:t>由于</a:t>
            </a:r>
            <a:r>
              <a:rPr lang="en-US" altLang="zh-CN" sz="2800" b="1" dirty="0">
                <a:latin typeface="+mj-ea"/>
                <a:ea typeface="+mj-ea"/>
              </a:rPr>
              <a:t>(x-a)(x-b)</a:t>
            </a:r>
            <a:r>
              <a:rPr lang="zh-CN" altLang="en-US" sz="2800" b="1" dirty="0">
                <a:latin typeface="+mj-ea"/>
                <a:ea typeface="+mj-ea"/>
              </a:rPr>
              <a:t>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中不变号</a:t>
            </a:r>
            <a:r>
              <a:rPr lang="en-US" altLang="zh-CN" sz="2800" b="1" dirty="0">
                <a:latin typeface="+mj-ea"/>
                <a:ea typeface="+mj-ea"/>
              </a:rPr>
              <a:t>,    </a:t>
            </a:r>
            <a:r>
              <a:rPr lang="zh-CN" altLang="en-US" sz="2800" b="1" dirty="0">
                <a:latin typeface="+mj-ea"/>
                <a:ea typeface="+mj-ea"/>
              </a:rPr>
              <a:t>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上连续</a:t>
            </a:r>
            <a:r>
              <a:rPr lang="en-US" altLang="zh-CN" sz="2800" b="1" dirty="0">
                <a:latin typeface="+mj-ea"/>
                <a:ea typeface="+mj-ea"/>
              </a:rPr>
              <a:t>,</a:t>
            </a:r>
            <a:r>
              <a:rPr lang="zh-CN" altLang="en-US" sz="2800" b="1" dirty="0">
                <a:latin typeface="+mj-ea"/>
                <a:ea typeface="+mj-ea"/>
              </a:rPr>
              <a:t>根据高等数学中的积分中值定理 </a:t>
            </a:r>
            <a:r>
              <a:rPr lang="en-US" altLang="zh-CN" sz="2800" b="1" dirty="0">
                <a:latin typeface="+mj-ea"/>
                <a:ea typeface="+mj-ea"/>
              </a:rPr>
              <a:t>,</a:t>
            </a:r>
            <a:r>
              <a:rPr lang="zh-CN" altLang="en-US" sz="2800" b="1" dirty="0">
                <a:latin typeface="+mj-ea"/>
                <a:ea typeface="+mj-ea"/>
              </a:rPr>
              <a:t>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上存在一点</a:t>
            </a:r>
            <a:r>
              <a:rPr lang="en-US" altLang="zh-CN" sz="2800" b="1" dirty="0">
                <a:latin typeface="+mj-ea"/>
                <a:ea typeface="+mj-ea"/>
              </a:rPr>
              <a:t>  ,</a:t>
            </a:r>
            <a:r>
              <a:rPr lang="zh-CN" altLang="en-US" sz="2800" b="1" dirty="0">
                <a:latin typeface="+mj-ea"/>
                <a:ea typeface="+mj-ea"/>
              </a:rPr>
              <a:t>使 </a:t>
            </a:r>
          </a:p>
        </p:txBody>
      </p:sp>
      <p:graphicFrame>
        <p:nvGraphicFramePr>
          <p:cNvPr id="54281" name="Object 10">
            <a:extLst>
              <a:ext uri="{FF2B5EF4-FFF2-40B4-BE49-F238E27FC236}">
                <a16:creationId xmlns:a16="http://schemas.microsoft.com/office/drawing/2014/main" id="{2D6C6679-E332-4A3F-AF45-F147C7EE132B}"/>
              </a:ext>
            </a:extLst>
          </p:cNvPr>
          <p:cNvGraphicFramePr>
            <a:graphicFrameLocks noChangeAspect="1"/>
          </p:cNvGraphicFramePr>
          <p:nvPr/>
        </p:nvGraphicFramePr>
        <p:xfrm>
          <a:off x="5943600" y="3124200"/>
          <a:ext cx="609600" cy="374650"/>
        </p:xfrm>
        <a:graphic>
          <a:graphicData uri="http://schemas.openxmlformats.org/presentationml/2006/ole">
            <mc:AlternateContent xmlns:mc="http://schemas.openxmlformats.org/markup-compatibility/2006">
              <mc:Choice xmlns:v="urn:schemas-microsoft-com:vml" Requires="v">
                <p:oleObj spid="_x0000_s54298" r:id="rId9" imgW="406048" imgH="203024" progId="Equation.3">
                  <p:embed/>
                </p:oleObj>
              </mc:Choice>
              <mc:Fallback>
                <p:oleObj r:id="rId9" imgW="406048" imgH="20302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3124200"/>
                        <a:ext cx="6096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2" name="Rectangle 13">
            <a:extLst>
              <a:ext uri="{FF2B5EF4-FFF2-40B4-BE49-F238E27FC236}">
                <a16:creationId xmlns:a16="http://schemas.microsoft.com/office/drawing/2014/main" id="{E7DCFA80-989C-4E84-B4EA-361C33F632CD}"/>
              </a:ext>
            </a:extLst>
          </p:cNvPr>
          <p:cNvSpPr>
            <a:spLocks noChangeArrowheads="1"/>
          </p:cNvSpPr>
          <p:nvPr/>
        </p:nvSpPr>
        <p:spPr bwMode="auto">
          <a:xfrm>
            <a:off x="24431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83" name="Object 12">
            <a:extLst>
              <a:ext uri="{FF2B5EF4-FFF2-40B4-BE49-F238E27FC236}">
                <a16:creationId xmlns:a16="http://schemas.microsoft.com/office/drawing/2014/main" id="{D3763E6D-28D5-4147-BF66-85293E5D22E8}"/>
              </a:ext>
            </a:extLst>
          </p:cNvPr>
          <p:cNvGraphicFramePr>
            <a:graphicFrameLocks noChangeAspect="1"/>
          </p:cNvGraphicFramePr>
          <p:nvPr/>
        </p:nvGraphicFramePr>
        <p:xfrm>
          <a:off x="719138" y="4724400"/>
          <a:ext cx="7324725" cy="869950"/>
        </p:xfrm>
        <a:graphic>
          <a:graphicData uri="http://schemas.openxmlformats.org/presentationml/2006/ole">
            <mc:AlternateContent xmlns:mc="http://schemas.openxmlformats.org/markup-compatibility/2006">
              <mc:Choice xmlns:v="urn:schemas-microsoft-com:vml" Requires="v">
                <p:oleObj spid="_x0000_s54299" r:id="rId11" imgW="4216320" imgH="419040" progId="Equation.3">
                  <p:embed/>
                </p:oleObj>
              </mc:Choice>
              <mc:Fallback>
                <p:oleObj r:id="rId11" imgW="4216320" imgH="419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9138" y="4724400"/>
                        <a:ext cx="732472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4" name="Rectangle 15">
            <a:extLst>
              <a:ext uri="{FF2B5EF4-FFF2-40B4-BE49-F238E27FC236}">
                <a16:creationId xmlns:a16="http://schemas.microsoft.com/office/drawing/2014/main" id="{137A9483-B6F0-4D32-89AE-5CA377B85715}"/>
              </a:ext>
            </a:extLst>
          </p:cNvPr>
          <p:cNvSpPr>
            <a:spLocks noChangeArrowheads="1"/>
          </p:cNvSpPr>
          <p:nvPr/>
        </p:nvSpPr>
        <p:spPr bwMode="auto">
          <a:xfrm>
            <a:off x="32956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4285" name="Object 14">
            <a:extLst>
              <a:ext uri="{FF2B5EF4-FFF2-40B4-BE49-F238E27FC236}">
                <a16:creationId xmlns:a16="http://schemas.microsoft.com/office/drawing/2014/main" id="{8112C1C7-0A6D-4DF2-8CEE-985446F66C14}"/>
              </a:ext>
            </a:extLst>
          </p:cNvPr>
          <p:cNvGraphicFramePr>
            <a:graphicFrameLocks noChangeAspect="1"/>
          </p:cNvGraphicFramePr>
          <p:nvPr/>
        </p:nvGraphicFramePr>
        <p:xfrm>
          <a:off x="2144713" y="5715000"/>
          <a:ext cx="4854575" cy="881063"/>
        </p:xfrm>
        <a:graphic>
          <a:graphicData uri="http://schemas.openxmlformats.org/presentationml/2006/ole">
            <mc:AlternateContent xmlns:mc="http://schemas.openxmlformats.org/markup-compatibility/2006">
              <mc:Choice xmlns:v="urn:schemas-microsoft-com:vml" Requires="v">
                <p:oleObj spid="_x0000_s54300" r:id="rId13" imgW="2539800" imgH="419040" progId="Equation.3">
                  <p:embed/>
                </p:oleObj>
              </mc:Choice>
              <mc:Fallback>
                <p:oleObj r:id="rId13" imgW="2539800" imgH="4190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4713" y="5715000"/>
                        <a:ext cx="48545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7" name="Text Box 16">
            <a:extLst>
              <a:ext uri="{FF2B5EF4-FFF2-40B4-BE49-F238E27FC236}">
                <a16:creationId xmlns:a16="http://schemas.microsoft.com/office/drawing/2014/main" id="{AD62EBE6-393C-48DD-9730-470DC229365B}"/>
              </a:ext>
            </a:extLst>
          </p:cNvPr>
          <p:cNvSpPr txBox="1">
            <a:spLocks noChangeArrowheads="1"/>
          </p:cNvSpPr>
          <p:nvPr/>
        </p:nvSpPr>
        <p:spPr bwMode="auto">
          <a:xfrm>
            <a:off x="685800" y="5867400"/>
            <a:ext cx="12954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因此</a:t>
            </a:r>
            <a:r>
              <a:rPr lang="zh-CN" altLang="en-US" sz="3200" b="1" dirty="0">
                <a:latin typeface="宋体" panose="02010600030101010101" pitchFamily="2" charset="-122"/>
                <a:ea typeface="黑体" panose="02010609060101010101" pitchFamily="49" charset="-122"/>
              </a:rPr>
              <a:t> </a:t>
            </a:r>
          </a:p>
        </p:txBody>
      </p:sp>
      <p:graphicFrame>
        <p:nvGraphicFramePr>
          <p:cNvPr id="54287" name="对象 1">
            <a:extLst>
              <a:ext uri="{FF2B5EF4-FFF2-40B4-BE49-F238E27FC236}">
                <a16:creationId xmlns:a16="http://schemas.microsoft.com/office/drawing/2014/main" id="{3E070156-00A1-44F7-B50D-8E8F4A759A3E}"/>
              </a:ext>
            </a:extLst>
          </p:cNvPr>
          <p:cNvGraphicFramePr>
            <a:graphicFrameLocks noChangeAspect="1"/>
          </p:cNvGraphicFramePr>
          <p:nvPr/>
        </p:nvGraphicFramePr>
        <p:xfrm>
          <a:off x="1966913" y="4230688"/>
          <a:ext cx="333375" cy="433387"/>
        </p:xfrm>
        <a:graphic>
          <a:graphicData uri="http://schemas.openxmlformats.org/presentationml/2006/ole">
            <mc:AlternateContent xmlns:mc="http://schemas.openxmlformats.org/markup-compatibility/2006">
              <mc:Choice xmlns:v="urn:schemas-microsoft-com:vml" Requires="v">
                <p:oleObj spid="_x0000_s54301" r:id="rId15" imgW="126780" imgH="164814" progId="Equation.DSMT4">
                  <p:embed/>
                </p:oleObj>
              </mc:Choice>
              <mc:Fallback>
                <p:oleObj r:id="rId15" imgW="126780" imgH="164814" progId="Equation.DSMT4">
                  <p:embed/>
                  <p:pic>
                    <p:nvPicPr>
                      <p:cNvPr id="0" name="对象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66913" y="4230688"/>
                        <a:ext cx="3333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2BEEF06B-B541-4007-A8D0-52F4C6857A2C}"/>
              </a:ext>
            </a:extLst>
          </p:cNvPr>
          <p:cNvSpPr txBox="1">
            <a:spLocks noChangeArrowheads="1"/>
          </p:cNvSpPr>
          <p:nvPr/>
        </p:nvSpPr>
        <p:spPr bwMode="auto">
          <a:xfrm>
            <a:off x="304800" y="228600"/>
            <a:ext cx="8077200" cy="18542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3200" b="1" dirty="0">
                <a:latin typeface="宋体" panose="02010600030101010101" pitchFamily="2" charset="-122"/>
                <a:ea typeface="黑体" panose="02010609060101010101" pitchFamily="49" charset="-122"/>
              </a:rPr>
              <a:t>（</a:t>
            </a:r>
            <a:r>
              <a:rPr lang="en-US" altLang="zh-CN" sz="2800" b="1" dirty="0">
                <a:latin typeface="宋体" panose="02010600030101010101" pitchFamily="2" charset="-122"/>
                <a:ea typeface="黑体" panose="02010609060101010101" pitchFamily="49" charset="-122"/>
              </a:rPr>
              <a:t>2</a:t>
            </a:r>
            <a:r>
              <a:rPr lang="zh-CN" altLang="en-US" sz="2800" b="1" dirty="0">
                <a:latin typeface="宋体" panose="02010600030101010101" pitchFamily="2" charset="-122"/>
                <a:ea typeface="黑体" panose="02010609060101010101" pitchFamily="49" charset="-122"/>
              </a:rPr>
              <a:t>） </a:t>
            </a:r>
            <a:r>
              <a:rPr lang="zh-CN" altLang="en-US" sz="2800" b="1" dirty="0">
                <a:solidFill>
                  <a:srgbClr val="0000FF"/>
                </a:solidFill>
                <a:latin typeface="宋体" panose="02010600030101010101" pitchFamily="2" charset="-122"/>
                <a:ea typeface="黑体" panose="02010609060101010101" pitchFamily="49" charset="-122"/>
              </a:rPr>
              <a:t>辛卜生公式</a:t>
            </a:r>
            <a:endParaRPr lang="zh-CN" altLang="en-US" sz="2800" b="1" dirty="0">
              <a:solidFill>
                <a:srgbClr val="0000FF"/>
              </a:solidFill>
              <a:ea typeface="黑体" panose="02010609060101010101" pitchFamily="49" charset="-122"/>
            </a:endParaRPr>
          </a:p>
          <a:p>
            <a:pPr>
              <a:lnSpc>
                <a:spcPct val="135000"/>
              </a:lnSpc>
              <a:defRPr/>
            </a:pPr>
            <a:r>
              <a:rPr lang="zh-CN" altLang="en-US" sz="2800" b="1" dirty="0">
                <a:latin typeface="+mj-ea"/>
                <a:ea typeface="+mj-ea"/>
              </a:rPr>
              <a:t>  当 </a:t>
            </a:r>
            <a:r>
              <a:rPr lang="en-US" altLang="zh-CN" sz="2800" b="1" dirty="0">
                <a:latin typeface="+mj-ea"/>
                <a:ea typeface="+mj-ea"/>
              </a:rPr>
              <a:t>n=2</a:t>
            </a:r>
            <a:r>
              <a:rPr lang="zh-CN" altLang="en-US" sz="2800" b="1" dirty="0">
                <a:latin typeface="+mj-ea"/>
                <a:ea typeface="+mj-ea"/>
              </a:rPr>
              <a:t>时，牛顿</a:t>
            </a:r>
            <a:r>
              <a:rPr lang="en-US" altLang="zh-CN" sz="2800" b="1" dirty="0">
                <a:latin typeface="+mj-ea"/>
                <a:ea typeface="+mj-ea"/>
              </a:rPr>
              <a:t>-</a:t>
            </a:r>
            <a:r>
              <a:rPr lang="zh-CN" altLang="en-US" sz="2800" b="1" dirty="0">
                <a:latin typeface="+mj-ea"/>
                <a:ea typeface="+mj-ea"/>
              </a:rPr>
              <a:t>柯特斯公式就是辛卜生公式（或称抛物线公式） </a:t>
            </a:r>
          </a:p>
        </p:txBody>
      </p:sp>
      <p:sp>
        <p:nvSpPr>
          <p:cNvPr id="55298" name="Rectangle 4">
            <a:extLst>
              <a:ext uri="{FF2B5EF4-FFF2-40B4-BE49-F238E27FC236}">
                <a16:creationId xmlns:a16="http://schemas.microsoft.com/office/drawing/2014/main" id="{DD6FBC1B-EB87-4D78-93E2-C865E1C06148}"/>
              </a:ext>
            </a:extLst>
          </p:cNvPr>
          <p:cNvSpPr>
            <a:spLocks noChangeArrowheads="1"/>
          </p:cNvSpPr>
          <p:nvPr/>
        </p:nvSpPr>
        <p:spPr bwMode="auto">
          <a:xfrm>
            <a:off x="31099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5299" name="Object 3">
            <a:extLst>
              <a:ext uri="{FF2B5EF4-FFF2-40B4-BE49-F238E27FC236}">
                <a16:creationId xmlns:a16="http://schemas.microsoft.com/office/drawing/2014/main" id="{DD8F4C6E-00C6-43C7-84BC-5A8C31B71747}"/>
              </a:ext>
            </a:extLst>
          </p:cNvPr>
          <p:cNvGraphicFramePr>
            <a:graphicFrameLocks noChangeAspect="1"/>
          </p:cNvGraphicFramePr>
          <p:nvPr/>
        </p:nvGraphicFramePr>
        <p:xfrm>
          <a:off x="990600" y="2286000"/>
          <a:ext cx="6705600" cy="923925"/>
        </p:xfrm>
        <a:graphic>
          <a:graphicData uri="http://schemas.openxmlformats.org/presentationml/2006/ole">
            <mc:AlternateContent xmlns:mc="http://schemas.openxmlformats.org/markup-compatibility/2006">
              <mc:Choice xmlns:v="urn:schemas-microsoft-com:vml" Requires="v">
                <p:oleObj spid="_x0000_s55306" r:id="rId3" imgW="2921000" imgH="431800" progId="Equation.3">
                  <p:embed/>
                </p:oleObj>
              </mc:Choice>
              <mc:Fallback>
                <p:oleObj r:id="rId3" imgW="29210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6705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1" name="Text Box 5">
            <a:extLst>
              <a:ext uri="{FF2B5EF4-FFF2-40B4-BE49-F238E27FC236}">
                <a16:creationId xmlns:a16="http://schemas.microsoft.com/office/drawing/2014/main" id="{6148DA5B-1E23-4E3C-98DF-EBF1434CBABA}"/>
              </a:ext>
            </a:extLst>
          </p:cNvPr>
          <p:cNvSpPr txBox="1">
            <a:spLocks noChangeArrowheads="1"/>
          </p:cNvSpPr>
          <p:nvPr/>
        </p:nvSpPr>
        <p:spPr bwMode="auto">
          <a:xfrm>
            <a:off x="533400" y="3352800"/>
            <a:ext cx="8077200" cy="1208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zh-CN" altLang="en-US" sz="2800" b="1" dirty="0">
                <a:latin typeface="宋体" panose="02010600030101010101" pitchFamily="2" charset="-122"/>
                <a:ea typeface="黑体" panose="02010609060101010101" pitchFamily="49" charset="-122"/>
              </a:rPr>
              <a:t>定理</a:t>
            </a:r>
            <a:r>
              <a:rPr lang="en-US" altLang="zh-CN" sz="2800" b="1" dirty="0">
                <a:latin typeface="宋体" panose="02010600030101010101" pitchFamily="2" charset="-122"/>
                <a:ea typeface="黑体" panose="02010609060101010101" pitchFamily="49" charset="-122"/>
              </a:rPr>
              <a:t>4.3</a:t>
            </a:r>
            <a:r>
              <a:rPr lang="zh-CN" altLang="en-US" sz="2800" b="1" dirty="0">
                <a:latin typeface="+mj-ea"/>
                <a:ea typeface="+mj-ea"/>
              </a:rPr>
              <a:t>（辛卜生公式的误差）设在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上具有连续的四阶导数，则辛卜生求积公式的误差为 </a:t>
            </a:r>
          </a:p>
        </p:txBody>
      </p:sp>
      <p:sp>
        <p:nvSpPr>
          <p:cNvPr id="55301" name="Rectangle 7">
            <a:extLst>
              <a:ext uri="{FF2B5EF4-FFF2-40B4-BE49-F238E27FC236}">
                <a16:creationId xmlns:a16="http://schemas.microsoft.com/office/drawing/2014/main" id="{FE346A1D-F182-4721-A2DE-896625DFFA7F}"/>
              </a:ext>
            </a:extLst>
          </p:cNvPr>
          <p:cNvSpPr>
            <a:spLocks noChangeArrowheads="1"/>
          </p:cNvSpPr>
          <p:nvPr/>
        </p:nvSpPr>
        <p:spPr bwMode="auto">
          <a:xfrm>
            <a:off x="32432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5302" name="Object 6">
            <a:extLst>
              <a:ext uri="{FF2B5EF4-FFF2-40B4-BE49-F238E27FC236}">
                <a16:creationId xmlns:a16="http://schemas.microsoft.com/office/drawing/2014/main" id="{D3EFA2AD-4B2B-4130-94B8-937C9471C056}"/>
              </a:ext>
            </a:extLst>
          </p:cNvPr>
          <p:cNvGraphicFramePr>
            <a:graphicFrameLocks noChangeAspect="1"/>
          </p:cNvGraphicFramePr>
          <p:nvPr/>
        </p:nvGraphicFramePr>
        <p:xfrm>
          <a:off x="611188" y="4787900"/>
          <a:ext cx="8148637" cy="1152525"/>
        </p:xfrm>
        <a:graphic>
          <a:graphicData uri="http://schemas.openxmlformats.org/presentationml/2006/ole">
            <mc:AlternateContent xmlns:mc="http://schemas.openxmlformats.org/markup-compatibility/2006">
              <mc:Choice xmlns:v="urn:schemas-microsoft-com:vml" Requires="v">
                <p:oleObj spid="_x0000_s55307" r:id="rId5" imgW="3835400" imgH="469900" progId="Equation.DSMT4">
                  <p:embed/>
                </p:oleObj>
              </mc:Choice>
              <mc:Fallback>
                <p:oleObj r:id="rId5" imgW="3835400" imgH="469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87900"/>
                        <a:ext cx="81486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4" name="Text Box 8">
            <a:extLst>
              <a:ext uri="{FF2B5EF4-FFF2-40B4-BE49-F238E27FC236}">
                <a16:creationId xmlns:a16="http://schemas.microsoft.com/office/drawing/2014/main" id="{BF33690F-4299-4AD5-AB63-EDA21AF96E40}"/>
              </a:ext>
            </a:extLst>
          </p:cNvPr>
          <p:cNvSpPr txBox="1">
            <a:spLocks noChangeArrowheads="1"/>
          </p:cNvSpPr>
          <p:nvPr/>
        </p:nvSpPr>
        <p:spPr bwMode="auto">
          <a:xfrm>
            <a:off x="457200" y="6096000"/>
            <a:ext cx="4648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定理证明从略。</a:t>
            </a:r>
            <a:r>
              <a:rPr lang="zh-CN" altLang="en-US" dirty="0">
                <a:latin typeface="+mj-ea"/>
                <a:ea typeface="+mj-ea"/>
              </a:rPr>
              <a:t> </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026">
            <a:extLst>
              <a:ext uri="{FF2B5EF4-FFF2-40B4-BE49-F238E27FC236}">
                <a16:creationId xmlns:a16="http://schemas.microsoft.com/office/drawing/2014/main" id="{E2588FA6-1D04-47F0-82D3-C20B145087F9}"/>
              </a:ext>
            </a:extLst>
          </p:cNvPr>
          <p:cNvSpPr txBox="1">
            <a:spLocks noChangeArrowheads="1"/>
          </p:cNvSpPr>
          <p:nvPr/>
        </p:nvSpPr>
        <p:spPr bwMode="auto">
          <a:xfrm>
            <a:off x="381000" y="304800"/>
            <a:ext cx="6934200" cy="12271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0000"/>
              </a:lnSpc>
              <a:defRPr/>
            </a:pPr>
            <a:r>
              <a:rPr lang="zh-CN" altLang="en-US" sz="2800" b="1" dirty="0">
                <a:latin typeface="宋体" panose="02010600030101010101" pitchFamily="2" charset="-122"/>
                <a:ea typeface="黑体" panose="02010609060101010101" pitchFamily="49" charset="-122"/>
              </a:rPr>
              <a:t>（</a:t>
            </a:r>
            <a:r>
              <a:rPr lang="en-US" altLang="zh-CN" sz="2800" b="1" dirty="0">
                <a:latin typeface="宋体" panose="02010600030101010101" pitchFamily="2" charset="-122"/>
                <a:ea typeface="黑体" panose="02010609060101010101" pitchFamily="49" charset="-122"/>
              </a:rPr>
              <a:t>3</a:t>
            </a:r>
            <a:r>
              <a:rPr lang="zh-CN" altLang="en-US" sz="2800" b="1" dirty="0">
                <a:latin typeface="宋体" panose="02010600030101010101" pitchFamily="2" charset="-122"/>
                <a:ea typeface="黑体" panose="02010609060101010101" pitchFamily="49" charset="-122"/>
              </a:rPr>
              <a:t>）</a:t>
            </a:r>
            <a:r>
              <a:rPr lang="zh-CN" altLang="en-US" sz="2800" b="1" dirty="0">
                <a:solidFill>
                  <a:srgbClr val="0000FF"/>
                </a:solidFill>
                <a:latin typeface="宋体" panose="02010600030101010101" pitchFamily="2" charset="-122"/>
                <a:ea typeface="黑体" panose="02010609060101010101" pitchFamily="49" charset="-122"/>
              </a:rPr>
              <a:t>柯特斯公式</a:t>
            </a:r>
            <a:endParaRPr lang="zh-CN" altLang="en-US" sz="2800" b="1" dirty="0">
              <a:solidFill>
                <a:srgbClr val="0000FF"/>
              </a:solidFill>
              <a:ea typeface="黑体" panose="02010609060101010101" pitchFamily="49" charset="-122"/>
            </a:endParaRPr>
          </a:p>
          <a:p>
            <a:pPr>
              <a:lnSpc>
                <a:spcPct val="140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j-ea"/>
                <a:ea typeface="+mj-ea"/>
              </a:rPr>
              <a:t>当 </a:t>
            </a:r>
            <a:r>
              <a:rPr lang="en-US" altLang="zh-CN" sz="2800" b="1" dirty="0">
                <a:latin typeface="+mj-ea"/>
                <a:ea typeface="+mj-ea"/>
              </a:rPr>
              <a:t>n=4 </a:t>
            </a:r>
            <a:r>
              <a:rPr lang="zh-CN" altLang="en-US" sz="2800" b="1" dirty="0">
                <a:latin typeface="+mj-ea"/>
                <a:ea typeface="+mj-ea"/>
              </a:rPr>
              <a:t>时，牛顿</a:t>
            </a:r>
            <a:r>
              <a:rPr lang="en-US" altLang="zh-CN" sz="2800" b="1" dirty="0">
                <a:latin typeface="+mj-ea"/>
                <a:ea typeface="+mj-ea"/>
              </a:rPr>
              <a:t>-</a:t>
            </a:r>
            <a:r>
              <a:rPr lang="zh-CN" altLang="en-US" sz="2800" b="1" dirty="0">
                <a:latin typeface="+mj-ea"/>
                <a:ea typeface="+mj-ea"/>
              </a:rPr>
              <a:t>柯特斯公式为 </a:t>
            </a:r>
          </a:p>
        </p:txBody>
      </p:sp>
      <p:graphicFrame>
        <p:nvGraphicFramePr>
          <p:cNvPr id="56322" name="Object 1027">
            <a:extLst>
              <a:ext uri="{FF2B5EF4-FFF2-40B4-BE49-F238E27FC236}">
                <a16:creationId xmlns:a16="http://schemas.microsoft.com/office/drawing/2014/main" id="{A6323ECE-F9B8-451D-A6AD-3D9C14171418}"/>
              </a:ext>
            </a:extLst>
          </p:cNvPr>
          <p:cNvGraphicFramePr>
            <a:graphicFrameLocks noChangeAspect="1"/>
          </p:cNvGraphicFramePr>
          <p:nvPr/>
        </p:nvGraphicFramePr>
        <p:xfrm>
          <a:off x="457200" y="1828800"/>
          <a:ext cx="8001000" cy="879475"/>
        </p:xfrm>
        <a:graphic>
          <a:graphicData uri="http://schemas.openxmlformats.org/presentationml/2006/ole">
            <mc:AlternateContent xmlns:mc="http://schemas.openxmlformats.org/markup-compatibility/2006">
              <mc:Choice xmlns:v="urn:schemas-microsoft-com:vml" Requires="v">
                <p:oleObj spid="_x0000_s56329" r:id="rId3" imgW="4140200" imgH="393700" progId="Equation.3">
                  <p:embed/>
                </p:oleObj>
              </mc:Choice>
              <mc:Fallback>
                <p:oleObj r:id="rId3" imgW="4140200" imgH="393700" progId="Equation.3">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8800"/>
                        <a:ext cx="80010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4" name="Text Box 1029">
            <a:extLst>
              <a:ext uri="{FF2B5EF4-FFF2-40B4-BE49-F238E27FC236}">
                <a16:creationId xmlns:a16="http://schemas.microsoft.com/office/drawing/2014/main" id="{386C9D7A-EFB7-4C84-8175-B9C5B5E546F0}"/>
              </a:ext>
            </a:extLst>
          </p:cNvPr>
          <p:cNvSpPr txBox="1">
            <a:spLocks noChangeArrowheads="1"/>
          </p:cNvSpPr>
          <p:nvPr/>
        </p:nvSpPr>
        <p:spPr bwMode="auto">
          <a:xfrm>
            <a:off x="381000" y="3124200"/>
            <a:ext cx="8001000" cy="13223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zh-CN" altLang="en-US" sz="2800" b="1" dirty="0">
                <a:latin typeface="宋体" panose="02010600030101010101" pitchFamily="2" charset="-122"/>
                <a:ea typeface="黑体" panose="02010609060101010101" pitchFamily="49" charset="-122"/>
              </a:rPr>
              <a:t>定理</a:t>
            </a:r>
            <a:r>
              <a:rPr lang="en-US" altLang="zh-CN" sz="2800" b="1" dirty="0">
                <a:latin typeface="宋体" panose="02010600030101010101" pitchFamily="2" charset="-122"/>
                <a:ea typeface="黑体" panose="02010609060101010101" pitchFamily="49" charset="-122"/>
              </a:rPr>
              <a:t>4.4</a:t>
            </a:r>
            <a:r>
              <a:rPr lang="zh-CN" altLang="en-US" sz="2800" b="1" dirty="0">
                <a:latin typeface="+mj-ea"/>
                <a:ea typeface="+mj-ea"/>
              </a:rPr>
              <a:t>（柯特斯公式的误差）设在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上具有连续的 </a:t>
            </a:r>
            <a:r>
              <a:rPr lang="en-US" altLang="zh-CN" sz="2800" b="1" dirty="0">
                <a:latin typeface="+mj-ea"/>
                <a:ea typeface="+mj-ea"/>
              </a:rPr>
              <a:t>6 </a:t>
            </a:r>
            <a:r>
              <a:rPr lang="zh-CN" altLang="en-US" sz="2800" b="1" dirty="0">
                <a:latin typeface="+mj-ea"/>
                <a:ea typeface="+mj-ea"/>
              </a:rPr>
              <a:t>阶导数，则柯特斯求积公式的误差为</a:t>
            </a:r>
            <a:r>
              <a:rPr lang="zh-CN" altLang="en-US" sz="3200" b="1" dirty="0">
                <a:latin typeface="+mj-ea"/>
                <a:ea typeface="+mj-ea"/>
              </a:rPr>
              <a:t> </a:t>
            </a:r>
          </a:p>
        </p:txBody>
      </p:sp>
      <p:sp>
        <p:nvSpPr>
          <p:cNvPr id="56324" name="Rectangle 1031">
            <a:extLst>
              <a:ext uri="{FF2B5EF4-FFF2-40B4-BE49-F238E27FC236}">
                <a16:creationId xmlns:a16="http://schemas.microsoft.com/office/drawing/2014/main" id="{825CEF06-35AF-4760-BD01-442EFFB8946E}"/>
              </a:ext>
            </a:extLst>
          </p:cNvPr>
          <p:cNvSpPr>
            <a:spLocks noChangeArrowheads="1"/>
          </p:cNvSpPr>
          <p:nvPr/>
        </p:nvSpPr>
        <p:spPr bwMode="auto">
          <a:xfrm>
            <a:off x="310038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6325" name="Object 1030">
            <a:extLst>
              <a:ext uri="{FF2B5EF4-FFF2-40B4-BE49-F238E27FC236}">
                <a16:creationId xmlns:a16="http://schemas.microsoft.com/office/drawing/2014/main" id="{8CF67DE6-1FED-4009-B67A-2D305B2CB277}"/>
              </a:ext>
            </a:extLst>
          </p:cNvPr>
          <p:cNvGraphicFramePr>
            <a:graphicFrameLocks noChangeAspect="1"/>
          </p:cNvGraphicFramePr>
          <p:nvPr/>
        </p:nvGraphicFramePr>
        <p:xfrm>
          <a:off x="685800" y="4724400"/>
          <a:ext cx="6858000" cy="1087438"/>
        </p:xfrm>
        <a:graphic>
          <a:graphicData uri="http://schemas.openxmlformats.org/presentationml/2006/ole">
            <mc:AlternateContent xmlns:mc="http://schemas.openxmlformats.org/markup-compatibility/2006">
              <mc:Choice xmlns:v="urn:schemas-microsoft-com:vml" Requires="v">
                <p:oleObj spid="_x0000_s56330" r:id="rId5" imgW="2946400" imgH="469900" progId="Equation.3">
                  <p:embed/>
                </p:oleObj>
              </mc:Choice>
              <mc:Fallback>
                <p:oleObj r:id="rId5" imgW="2946400" imgH="469900"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724400"/>
                        <a:ext cx="68580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6" name="Text Box 1032">
            <a:extLst>
              <a:ext uri="{FF2B5EF4-FFF2-40B4-BE49-F238E27FC236}">
                <a16:creationId xmlns:a16="http://schemas.microsoft.com/office/drawing/2014/main" id="{E71D2902-B7F7-456F-A16E-FD859B107220}"/>
              </a:ext>
            </a:extLst>
          </p:cNvPr>
          <p:cNvSpPr txBox="1">
            <a:spLocks noChangeArrowheads="1"/>
          </p:cNvSpPr>
          <p:nvPr/>
        </p:nvSpPr>
        <p:spPr bwMode="auto">
          <a:xfrm>
            <a:off x="685800" y="6110288"/>
            <a:ext cx="4191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定理的证明从略。</a:t>
            </a:r>
            <a:r>
              <a:rPr lang="zh-CN" altLang="en-US" sz="3200" b="1">
                <a:latin typeface="宋体" panose="02010600030101010101" pitchFamily="2" charset="-122"/>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DEDCA8D2-BABE-42E7-B200-26561D105112}"/>
              </a:ext>
            </a:extLst>
          </p:cNvPr>
          <p:cNvSpPr txBox="1">
            <a:spLocks noChangeArrowheads="1"/>
          </p:cNvSpPr>
          <p:nvPr/>
        </p:nvSpPr>
        <p:spPr bwMode="auto">
          <a:xfrm>
            <a:off x="533400" y="304800"/>
            <a:ext cx="8077200" cy="40544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defRPr/>
            </a:pPr>
            <a:endParaRPr lang="en-US" altLang="zh-CN" sz="2800" b="1" dirty="0">
              <a:latin typeface="宋体" panose="02010600030101010101" pitchFamily="2" charset="-122"/>
              <a:ea typeface="黑体" panose="02010609060101010101" pitchFamily="49" charset="-122"/>
            </a:endParaRPr>
          </a:p>
          <a:p>
            <a:pPr>
              <a:lnSpc>
                <a:spcPct val="125000"/>
              </a:lnSpc>
              <a:defRPr/>
            </a:pPr>
            <a:r>
              <a:rPr lang="en-US" altLang="zh-CN" sz="3200" b="1" dirty="0">
                <a:latin typeface="黑体" panose="02010609060101010101" pitchFamily="49"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4.1     </a:t>
            </a:r>
            <a:r>
              <a:rPr lang="zh-CN" altLang="en-US" sz="2800" b="1" dirty="0">
                <a:solidFill>
                  <a:srgbClr val="0000FF"/>
                </a:solidFill>
                <a:latin typeface="宋体" panose="02010600030101010101" pitchFamily="2" charset="-122"/>
                <a:ea typeface="黑体" panose="02010609060101010101" pitchFamily="49" charset="-122"/>
              </a:rPr>
              <a:t>数值积分概述</a:t>
            </a:r>
          </a:p>
          <a:p>
            <a:pPr>
              <a:lnSpc>
                <a:spcPct val="125000"/>
              </a:lnSpc>
              <a:defRPr/>
            </a:pPr>
            <a:r>
              <a:rPr lang="zh-CN" altLang="en-US" sz="3200" b="1" dirty="0">
                <a:latin typeface="黑体" panose="02010609060101010101" pitchFamily="49" charset="-122"/>
                <a:ea typeface="黑体" panose="02010609060101010101" pitchFamily="49" charset="-122"/>
              </a:rPr>
              <a:t>  </a:t>
            </a:r>
            <a:r>
              <a:rPr lang="en-US" altLang="zh-CN" sz="2800" b="1" dirty="0">
                <a:latin typeface="宋体" panose="02010600030101010101" pitchFamily="2" charset="-122"/>
                <a:ea typeface="黑体" panose="02010609060101010101" pitchFamily="49" charset="-122"/>
              </a:rPr>
              <a:t>4.1.1   </a:t>
            </a:r>
            <a:r>
              <a:rPr lang="zh-CN" altLang="en-US" sz="2800" b="1" dirty="0">
                <a:solidFill>
                  <a:srgbClr val="0000FF"/>
                </a:solidFill>
                <a:latin typeface="宋体" panose="02010600030101010101" pitchFamily="2" charset="-122"/>
                <a:ea typeface="黑体" panose="02010609060101010101" pitchFamily="49" charset="-122"/>
              </a:rPr>
              <a:t>数值积分的基本思想  </a:t>
            </a:r>
          </a:p>
          <a:p>
            <a:pPr>
              <a:lnSpc>
                <a:spcPct val="125000"/>
              </a:lnSpc>
              <a:defRPr/>
            </a:pPr>
            <a:r>
              <a:rPr lang="zh-CN" altLang="en-US" sz="3200" b="1" dirty="0">
                <a:latin typeface="+mj-ea"/>
                <a:ea typeface="+mj-ea"/>
              </a:rPr>
              <a:t>    </a:t>
            </a:r>
            <a:r>
              <a:rPr lang="zh-CN" altLang="en-US" sz="2800" b="1" dirty="0">
                <a:latin typeface="+mj-ea"/>
                <a:ea typeface="+mj-ea"/>
              </a:rPr>
              <a:t>积分值             在几何上可以解释为由</a:t>
            </a:r>
            <a:endParaRPr lang="en-US" altLang="zh-CN" sz="2800" b="1" dirty="0">
              <a:latin typeface="+mj-ea"/>
              <a:ea typeface="+mj-ea"/>
            </a:endParaRPr>
          </a:p>
          <a:p>
            <a:pPr>
              <a:lnSpc>
                <a:spcPct val="125000"/>
              </a:lnSpc>
              <a:defRPr/>
            </a:pPr>
            <a:r>
              <a:rPr lang="en-US" altLang="zh-CN" sz="2800" b="1" dirty="0">
                <a:latin typeface="+mj-ea"/>
                <a:ea typeface="+mj-ea"/>
              </a:rPr>
              <a:t>             </a:t>
            </a:r>
            <a:r>
              <a:rPr lang="zh-CN" altLang="en-US" sz="2800" b="1" dirty="0">
                <a:latin typeface="+mj-ea"/>
                <a:ea typeface="+mj-ea"/>
              </a:rPr>
              <a:t>以及 </a:t>
            </a:r>
            <a:r>
              <a:rPr lang="en-US" altLang="zh-CN" sz="2800" b="1" dirty="0">
                <a:latin typeface="+mj-ea"/>
                <a:ea typeface="+mj-ea"/>
              </a:rPr>
              <a:t>        </a:t>
            </a:r>
            <a:r>
              <a:rPr lang="zh-CN" altLang="en-US" sz="2800" b="1" dirty="0">
                <a:latin typeface="+mj-ea"/>
                <a:ea typeface="+mj-ea"/>
              </a:rPr>
              <a:t>这四条边所围成的曲边梯形面积。如图</a:t>
            </a:r>
            <a:r>
              <a:rPr lang="en-US" altLang="zh-CN" sz="2800" b="1" dirty="0">
                <a:latin typeface="+mj-ea"/>
                <a:ea typeface="+mj-ea"/>
              </a:rPr>
              <a:t>4-1</a:t>
            </a:r>
            <a:r>
              <a:rPr lang="zh-CN" altLang="en-US" sz="2800" b="1" dirty="0">
                <a:latin typeface="+mj-ea"/>
                <a:ea typeface="+mj-ea"/>
              </a:rPr>
              <a:t>所示，而这个面积之所以难于计算是因为它有一条曲边</a:t>
            </a:r>
            <a:r>
              <a:rPr lang="en-US" altLang="zh-CN" sz="2800" b="1" dirty="0">
                <a:latin typeface="+mj-ea"/>
                <a:ea typeface="+mj-ea"/>
              </a:rPr>
              <a:t>    </a:t>
            </a:r>
          </a:p>
        </p:txBody>
      </p:sp>
      <p:sp>
        <p:nvSpPr>
          <p:cNvPr id="7170" name="Rectangle 4">
            <a:extLst>
              <a:ext uri="{FF2B5EF4-FFF2-40B4-BE49-F238E27FC236}">
                <a16:creationId xmlns:a16="http://schemas.microsoft.com/office/drawing/2014/main" id="{9AA3E327-F00B-4259-9AA5-7378A72C624F}"/>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71" name="Object 3">
            <a:extLst>
              <a:ext uri="{FF2B5EF4-FFF2-40B4-BE49-F238E27FC236}">
                <a16:creationId xmlns:a16="http://schemas.microsoft.com/office/drawing/2014/main" id="{F3D7B0A2-2086-4816-AAE3-2559D5D89AA0}"/>
              </a:ext>
            </a:extLst>
          </p:cNvPr>
          <p:cNvGraphicFramePr>
            <a:graphicFrameLocks noChangeAspect="1"/>
          </p:cNvGraphicFramePr>
          <p:nvPr/>
        </p:nvGraphicFramePr>
        <p:xfrm>
          <a:off x="2644775" y="2079625"/>
          <a:ext cx="2089150" cy="741363"/>
        </p:xfrm>
        <a:graphic>
          <a:graphicData uri="http://schemas.openxmlformats.org/presentationml/2006/ole">
            <mc:AlternateContent xmlns:mc="http://schemas.openxmlformats.org/markup-compatibility/2006">
              <mc:Choice xmlns:v="urn:schemas-microsoft-com:vml" Requires="v">
                <p:oleObj spid="_x0000_s7183" r:id="rId3" imgW="863225" imgH="330057" progId="Equation.3">
                  <p:embed/>
                </p:oleObj>
              </mc:Choice>
              <mc:Fallback>
                <p:oleObj r:id="rId3" imgW="863225" imgH="3300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775" y="2079625"/>
                        <a:ext cx="20891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2" name="Rectangle 7">
            <a:extLst>
              <a:ext uri="{FF2B5EF4-FFF2-40B4-BE49-F238E27FC236}">
                <a16:creationId xmlns:a16="http://schemas.microsoft.com/office/drawing/2014/main" id="{D33194C7-33C3-45BC-8648-4405DAFFB3CD}"/>
              </a:ext>
            </a:extLst>
          </p:cNvPr>
          <p:cNvSpPr>
            <a:spLocks noChangeArrowheads="1"/>
          </p:cNvSpPr>
          <p:nvPr/>
        </p:nvSpPr>
        <p:spPr bwMode="auto">
          <a:xfrm>
            <a:off x="32004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51910" name="Object 6">
            <a:extLst>
              <a:ext uri="{FF2B5EF4-FFF2-40B4-BE49-F238E27FC236}">
                <a16:creationId xmlns:a16="http://schemas.microsoft.com/office/drawing/2014/main" id="{A0BE61A6-6F29-40C6-802E-3C537D8DAF78}"/>
              </a:ext>
            </a:extLst>
          </p:cNvPr>
          <p:cNvGraphicFramePr>
            <a:graphicFrameLocks noChangeAspect="1"/>
          </p:cNvGraphicFramePr>
          <p:nvPr/>
        </p:nvGraphicFramePr>
        <p:xfrm>
          <a:off x="827088" y="4049713"/>
          <a:ext cx="5562600" cy="2743200"/>
        </p:xfrm>
        <a:graphic>
          <a:graphicData uri="http://schemas.openxmlformats.org/presentationml/2006/ole">
            <mc:AlternateContent xmlns:mc="http://schemas.openxmlformats.org/markup-compatibility/2006">
              <mc:Choice xmlns:v="urn:schemas-microsoft-com:vml" Requires="v">
                <p:oleObj spid="_x0000_s7184" r:id="rId5" imgW="2743200" imgH="1828800" progId="Word.Picture.8">
                  <p:embed/>
                </p:oleObj>
              </mc:Choice>
              <mc:Fallback>
                <p:oleObj r:id="rId5" imgW="2743200" imgH="18288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49713"/>
                        <a:ext cx="5562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1912" name="Text Box 8">
            <a:extLst>
              <a:ext uri="{FF2B5EF4-FFF2-40B4-BE49-F238E27FC236}">
                <a16:creationId xmlns:a16="http://schemas.microsoft.com/office/drawing/2014/main" id="{197CCF76-6E69-49F1-936E-EAC3DE46A154}"/>
              </a:ext>
            </a:extLst>
          </p:cNvPr>
          <p:cNvSpPr txBox="1">
            <a:spLocks noChangeArrowheads="1"/>
          </p:cNvSpPr>
          <p:nvPr/>
        </p:nvSpPr>
        <p:spPr bwMode="auto">
          <a:xfrm>
            <a:off x="5724525" y="4794250"/>
            <a:ext cx="31242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latin typeface="楷体" panose="02010609060101010101" pitchFamily="49" charset="-122"/>
                <a:ea typeface="楷体" panose="02010609060101010101" pitchFamily="49" charset="-122"/>
              </a:rPr>
              <a:t>图</a:t>
            </a:r>
            <a:r>
              <a:rPr lang="en-US" altLang="zh-CN" sz="2800" b="1">
                <a:latin typeface="楷体" panose="02010609060101010101" pitchFamily="49" charset="-122"/>
                <a:ea typeface="楷体" panose="02010609060101010101" pitchFamily="49" charset="-122"/>
              </a:rPr>
              <a:t>4-1  </a:t>
            </a:r>
            <a:r>
              <a:rPr lang="zh-CN" altLang="en-US" sz="2800" b="1">
                <a:latin typeface="楷体" panose="02010609060101010101" pitchFamily="49" charset="-122"/>
                <a:ea typeface="楷体" panose="02010609060101010101" pitchFamily="49" charset="-122"/>
              </a:rPr>
              <a:t>数值积分的几何意义 </a:t>
            </a:r>
          </a:p>
        </p:txBody>
      </p:sp>
      <p:graphicFrame>
        <p:nvGraphicFramePr>
          <p:cNvPr id="7175" name="对象 1">
            <a:extLst>
              <a:ext uri="{FF2B5EF4-FFF2-40B4-BE49-F238E27FC236}">
                <a16:creationId xmlns:a16="http://schemas.microsoft.com/office/drawing/2014/main" id="{E25E6450-EC19-4A5F-9C36-AAC946DFB154}"/>
              </a:ext>
            </a:extLst>
          </p:cNvPr>
          <p:cNvGraphicFramePr>
            <a:graphicFrameLocks noChangeAspect="1"/>
          </p:cNvGraphicFramePr>
          <p:nvPr/>
        </p:nvGraphicFramePr>
        <p:xfrm>
          <a:off x="684213" y="2820988"/>
          <a:ext cx="2262187" cy="441325"/>
        </p:xfrm>
        <a:graphic>
          <a:graphicData uri="http://schemas.openxmlformats.org/presentationml/2006/ole">
            <mc:AlternateContent xmlns:mc="http://schemas.openxmlformats.org/markup-compatibility/2006">
              <mc:Choice xmlns:v="urn:schemas-microsoft-com:vml" Requires="v">
                <p:oleObj spid="_x0000_s7185" r:id="rId7" imgW="1040948" imgH="203112" progId="Equation.DSMT4">
                  <p:embed/>
                </p:oleObj>
              </mc:Choice>
              <mc:Fallback>
                <p:oleObj r:id="rId7" imgW="1040948" imgH="203112"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820988"/>
                        <a:ext cx="22621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6" name="对象 2">
            <a:extLst>
              <a:ext uri="{FF2B5EF4-FFF2-40B4-BE49-F238E27FC236}">
                <a16:creationId xmlns:a16="http://schemas.microsoft.com/office/drawing/2014/main" id="{7B69D2FD-47E9-4F02-84F7-EDAF3FFE1951}"/>
              </a:ext>
            </a:extLst>
          </p:cNvPr>
          <p:cNvGraphicFramePr>
            <a:graphicFrameLocks noChangeAspect="1"/>
          </p:cNvGraphicFramePr>
          <p:nvPr/>
        </p:nvGraphicFramePr>
        <p:xfrm>
          <a:off x="3779838" y="2728913"/>
          <a:ext cx="1409700" cy="473075"/>
        </p:xfrm>
        <a:graphic>
          <a:graphicData uri="http://schemas.openxmlformats.org/presentationml/2006/ole">
            <mc:AlternateContent xmlns:mc="http://schemas.openxmlformats.org/markup-compatibility/2006">
              <mc:Choice xmlns:v="urn:schemas-microsoft-com:vml" Requires="v">
                <p:oleObj spid="_x0000_s7186" r:id="rId9" imgW="583947" imgH="203112" progId="Equation.DSMT4">
                  <p:embed/>
                </p:oleObj>
              </mc:Choice>
              <mc:Fallback>
                <p:oleObj r:id="rId9" imgW="583947" imgH="203112"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2728913"/>
                        <a:ext cx="14097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7" name="对象 9">
            <a:extLst>
              <a:ext uri="{FF2B5EF4-FFF2-40B4-BE49-F238E27FC236}">
                <a16:creationId xmlns:a16="http://schemas.microsoft.com/office/drawing/2014/main" id="{07E6CC41-A3BA-4454-B8FC-6BF8D7D70E3D}"/>
              </a:ext>
            </a:extLst>
          </p:cNvPr>
          <p:cNvGraphicFramePr>
            <a:graphicFrameLocks noChangeAspect="1"/>
          </p:cNvGraphicFramePr>
          <p:nvPr/>
        </p:nvGraphicFramePr>
        <p:xfrm>
          <a:off x="4979988" y="3813175"/>
          <a:ext cx="1409700" cy="474663"/>
        </p:xfrm>
        <a:graphic>
          <a:graphicData uri="http://schemas.openxmlformats.org/presentationml/2006/ole">
            <mc:AlternateContent xmlns:mc="http://schemas.openxmlformats.org/markup-compatibility/2006">
              <mc:Choice xmlns:v="urn:schemas-microsoft-com:vml" Requires="v">
                <p:oleObj spid="_x0000_s7187" r:id="rId11" imgW="583947" imgH="203112" progId="Equation.DSMT4">
                  <p:embed/>
                </p:oleObj>
              </mc:Choice>
              <mc:Fallback>
                <p:oleObj r:id="rId11" imgW="583947" imgH="203112"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9988" y="3813175"/>
                        <a:ext cx="14097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blinds(horizontal)">
                                      <p:cBhvr>
                                        <p:cTn id="7" dur="500"/>
                                        <p:tgtEl>
                                          <p:spTgt spid="2519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1912"/>
                                        </p:tgtEl>
                                        <p:attrNameLst>
                                          <p:attrName>style.visibility</p:attrName>
                                        </p:attrNameLst>
                                      </p:cBhvr>
                                      <p:to>
                                        <p:strVal val="visible"/>
                                      </p:to>
                                    </p:set>
                                    <p:animEffect transition="in" filter="blinds(horizontal)">
                                      <p:cBhvr>
                                        <p:cTn id="11" dur="500"/>
                                        <p:tgtEl>
                                          <p:spTgt spid="251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95E21BB-1847-425A-AA93-EA47BE532684}"/>
              </a:ext>
            </a:extLst>
          </p:cNvPr>
          <p:cNvSpPr txBox="1">
            <a:spLocks noChangeArrowheads="1"/>
          </p:cNvSpPr>
          <p:nvPr/>
        </p:nvSpPr>
        <p:spPr bwMode="auto">
          <a:xfrm>
            <a:off x="304800" y="381000"/>
            <a:ext cx="8001000" cy="19891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5000"/>
              </a:lnSpc>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4.11  </a:t>
            </a:r>
            <a:r>
              <a:rPr lang="zh-CN" altLang="en-US" sz="2800" b="1" dirty="0">
                <a:latin typeface="+mn-ea"/>
                <a:ea typeface="+mn-ea"/>
              </a:rPr>
              <a:t>分别用梯形公式、辛卜生公式和柯特斯</a:t>
            </a:r>
          </a:p>
          <a:p>
            <a:pPr>
              <a:lnSpc>
                <a:spcPct val="155000"/>
              </a:lnSpc>
              <a:defRPr/>
            </a:pPr>
            <a:r>
              <a:rPr lang="zh-CN" altLang="en-US" sz="2800" b="1" dirty="0">
                <a:latin typeface="+mn-ea"/>
                <a:ea typeface="+mn-ea"/>
              </a:rPr>
              <a:t>       公式计算定积分</a:t>
            </a:r>
          </a:p>
          <a:p>
            <a:pPr>
              <a:lnSpc>
                <a:spcPct val="155000"/>
              </a:lnSpc>
              <a:defRPr/>
            </a:pPr>
            <a:r>
              <a:rPr lang="zh-CN" altLang="en-US" sz="2800" b="1" dirty="0">
                <a:latin typeface="宋体" panose="02010600030101010101" pitchFamily="2" charset="-122"/>
              </a:rPr>
              <a:t>       </a:t>
            </a:r>
            <a:r>
              <a:rPr lang="zh-CN" altLang="en-US" sz="2800" b="1" dirty="0">
                <a:latin typeface="+mj-ea"/>
                <a:ea typeface="+mj-ea"/>
              </a:rPr>
              <a:t>的近似值 </a:t>
            </a:r>
            <a:r>
              <a:rPr lang="en-US" altLang="zh-CN" sz="2800" b="1" dirty="0">
                <a:latin typeface="+mj-ea"/>
                <a:ea typeface="+mj-ea"/>
              </a:rPr>
              <a:t>(</a:t>
            </a:r>
            <a:r>
              <a:rPr lang="zh-CN" altLang="en-US" sz="2800" b="1" dirty="0">
                <a:latin typeface="+mj-ea"/>
                <a:ea typeface="+mj-ea"/>
              </a:rPr>
              <a:t>计算结果取</a:t>
            </a:r>
            <a:r>
              <a:rPr lang="en-US" altLang="zh-CN" sz="2800" b="1" dirty="0">
                <a:latin typeface="+mj-ea"/>
                <a:ea typeface="+mj-ea"/>
              </a:rPr>
              <a:t>5</a:t>
            </a:r>
            <a:r>
              <a:rPr lang="zh-CN" altLang="en-US" sz="2800" b="1" dirty="0">
                <a:latin typeface="+mj-ea"/>
                <a:ea typeface="+mj-ea"/>
              </a:rPr>
              <a:t>位有效数字</a:t>
            </a:r>
            <a:r>
              <a:rPr lang="en-US" altLang="zh-CN" sz="2800" b="1" dirty="0">
                <a:latin typeface="+mj-ea"/>
                <a:ea typeface="+mj-ea"/>
              </a:rPr>
              <a:t>)  </a:t>
            </a:r>
          </a:p>
        </p:txBody>
      </p:sp>
      <p:sp>
        <p:nvSpPr>
          <p:cNvPr id="57346" name="Rectangle 3">
            <a:extLst>
              <a:ext uri="{FF2B5EF4-FFF2-40B4-BE49-F238E27FC236}">
                <a16:creationId xmlns:a16="http://schemas.microsoft.com/office/drawing/2014/main" id="{40FBC33C-7B7E-46D7-8A90-151418C2C9D7}"/>
              </a:ext>
            </a:extLst>
          </p:cNvPr>
          <p:cNvSpPr>
            <a:spLocks noChangeArrowheads="1"/>
          </p:cNvSpPr>
          <p:nvPr/>
        </p:nvSpPr>
        <p:spPr bwMode="auto">
          <a:xfrm>
            <a:off x="432435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47" name="Object 4">
            <a:extLst>
              <a:ext uri="{FF2B5EF4-FFF2-40B4-BE49-F238E27FC236}">
                <a16:creationId xmlns:a16="http://schemas.microsoft.com/office/drawing/2014/main" id="{13C54C3D-DBAF-4C63-A38A-6DC1BA9760BA}"/>
              </a:ext>
            </a:extLst>
          </p:cNvPr>
          <p:cNvGraphicFramePr>
            <a:graphicFrameLocks noChangeAspect="1"/>
          </p:cNvGraphicFramePr>
          <p:nvPr/>
        </p:nvGraphicFramePr>
        <p:xfrm>
          <a:off x="4343400" y="1066800"/>
          <a:ext cx="1162050" cy="782638"/>
        </p:xfrm>
        <a:graphic>
          <a:graphicData uri="http://schemas.openxmlformats.org/presentationml/2006/ole">
            <mc:AlternateContent xmlns:mc="http://schemas.openxmlformats.org/markup-compatibility/2006">
              <mc:Choice xmlns:v="urn:schemas-microsoft-com:vml" Requires="v">
                <p:oleObj spid="_x0000_s57364" r:id="rId3" imgW="495085" imgH="330057" progId="Equation.3">
                  <p:embed/>
                </p:oleObj>
              </mc:Choice>
              <mc:Fallback>
                <p:oleObj r:id="rId3" imgW="495085" imgH="33005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066800"/>
                        <a:ext cx="11620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8" name="Text Box 5">
            <a:extLst>
              <a:ext uri="{FF2B5EF4-FFF2-40B4-BE49-F238E27FC236}">
                <a16:creationId xmlns:a16="http://schemas.microsoft.com/office/drawing/2014/main" id="{AF6DED37-D957-4889-8569-B6C1A882A6A4}"/>
              </a:ext>
            </a:extLst>
          </p:cNvPr>
          <p:cNvSpPr txBox="1">
            <a:spLocks noChangeArrowheads="1"/>
          </p:cNvSpPr>
          <p:nvPr/>
        </p:nvSpPr>
        <p:spPr bwMode="auto">
          <a:xfrm>
            <a:off x="304800" y="25908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(1)  </a:t>
            </a:r>
            <a:r>
              <a:rPr lang="zh-CN" altLang="en-US" sz="2800" b="1">
                <a:latin typeface="楷体" panose="02010609060101010101" pitchFamily="49" charset="-122"/>
                <a:ea typeface="楷体" panose="02010609060101010101" pitchFamily="49" charset="-122"/>
              </a:rPr>
              <a:t>用梯形公式计算 </a:t>
            </a:r>
          </a:p>
        </p:txBody>
      </p:sp>
      <p:sp>
        <p:nvSpPr>
          <p:cNvPr id="57349" name="Rectangle 6">
            <a:extLst>
              <a:ext uri="{FF2B5EF4-FFF2-40B4-BE49-F238E27FC236}">
                <a16:creationId xmlns:a16="http://schemas.microsoft.com/office/drawing/2014/main" id="{7BFC7677-838C-4DAB-A830-D2B3A9570E79}"/>
              </a:ext>
            </a:extLst>
          </p:cNvPr>
          <p:cNvSpPr>
            <a:spLocks noChangeArrowheads="1"/>
          </p:cNvSpPr>
          <p:nvPr/>
        </p:nvSpPr>
        <p:spPr bwMode="auto">
          <a:xfrm>
            <a:off x="2519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50" name="Object 7">
            <a:extLst>
              <a:ext uri="{FF2B5EF4-FFF2-40B4-BE49-F238E27FC236}">
                <a16:creationId xmlns:a16="http://schemas.microsoft.com/office/drawing/2014/main" id="{9CFCC77C-E883-4356-8BCD-AFA6509C9DD4}"/>
              </a:ext>
            </a:extLst>
          </p:cNvPr>
          <p:cNvGraphicFramePr>
            <a:graphicFrameLocks noChangeAspect="1"/>
          </p:cNvGraphicFramePr>
          <p:nvPr/>
        </p:nvGraphicFramePr>
        <p:xfrm>
          <a:off x="323850" y="3357563"/>
          <a:ext cx="8275638" cy="762000"/>
        </p:xfrm>
        <a:graphic>
          <a:graphicData uri="http://schemas.openxmlformats.org/presentationml/2006/ole">
            <mc:AlternateContent xmlns:mc="http://schemas.openxmlformats.org/markup-compatibility/2006">
              <mc:Choice xmlns:v="urn:schemas-microsoft-com:vml" Requires="v">
                <p:oleObj spid="_x0000_s57365" r:id="rId5" imgW="4826000" imgH="393700" progId="Equation.DSMT4">
                  <p:embed/>
                </p:oleObj>
              </mc:Choice>
              <mc:Fallback>
                <p:oleObj r:id="rId5" imgW="4826000"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357563"/>
                        <a:ext cx="8275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1" name="Text Box 8">
            <a:extLst>
              <a:ext uri="{FF2B5EF4-FFF2-40B4-BE49-F238E27FC236}">
                <a16:creationId xmlns:a16="http://schemas.microsoft.com/office/drawing/2014/main" id="{0000F937-4E4F-4BD1-9900-8545B59E0A6E}"/>
              </a:ext>
            </a:extLst>
          </p:cNvPr>
          <p:cNvSpPr txBox="1">
            <a:spLocks noChangeArrowheads="1"/>
          </p:cNvSpPr>
          <p:nvPr/>
        </p:nvSpPr>
        <p:spPr bwMode="auto">
          <a:xfrm>
            <a:off x="304800" y="42672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(2)  </a:t>
            </a:r>
            <a:r>
              <a:rPr lang="zh-CN" altLang="en-US" sz="2800" b="1">
                <a:latin typeface="楷体" panose="02010609060101010101" pitchFamily="49" charset="-122"/>
                <a:ea typeface="楷体" panose="02010609060101010101" pitchFamily="49" charset="-122"/>
              </a:rPr>
              <a:t>用辛卜生公式 </a:t>
            </a:r>
          </a:p>
        </p:txBody>
      </p:sp>
      <p:sp>
        <p:nvSpPr>
          <p:cNvPr id="57352" name="Rectangle 9">
            <a:extLst>
              <a:ext uri="{FF2B5EF4-FFF2-40B4-BE49-F238E27FC236}">
                <a16:creationId xmlns:a16="http://schemas.microsoft.com/office/drawing/2014/main" id="{465389E9-4554-483B-ADB5-27F4225F1FE3}"/>
              </a:ext>
            </a:extLst>
          </p:cNvPr>
          <p:cNvSpPr>
            <a:spLocks noChangeArrowheads="1"/>
          </p:cNvSpPr>
          <p:nvPr/>
        </p:nvSpPr>
        <p:spPr bwMode="auto">
          <a:xfrm>
            <a:off x="3124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53" name="Object 10">
            <a:extLst>
              <a:ext uri="{FF2B5EF4-FFF2-40B4-BE49-F238E27FC236}">
                <a16:creationId xmlns:a16="http://schemas.microsoft.com/office/drawing/2014/main" id="{6339E05B-24E5-4279-902E-2AE78B09AF7D}"/>
              </a:ext>
            </a:extLst>
          </p:cNvPr>
          <p:cNvGraphicFramePr>
            <a:graphicFrameLocks noChangeAspect="1"/>
          </p:cNvGraphicFramePr>
          <p:nvPr/>
        </p:nvGraphicFramePr>
        <p:xfrm>
          <a:off x="914400" y="4876800"/>
          <a:ext cx="7086600" cy="839788"/>
        </p:xfrm>
        <a:graphic>
          <a:graphicData uri="http://schemas.openxmlformats.org/presentationml/2006/ole">
            <mc:AlternateContent xmlns:mc="http://schemas.openxmlformats.org/markup-compatibility/2006">
              <mc:Choice xmlns:v="urn:schemas-microsoft-com:vml" Requires="v">
                <p:oleObj spid="_x0000_s57366" r:id="rId7" imgW="2895600" imgH="393700" progId="Equation.3">
                  <p:embed/>
                </p:oleObj>
              </mc:Choice>
              <mc:Fallback>
                <p:oleObj r:id="rId7" imgW="28956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876800"/>
                        <a:ext cx="70866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4" name="Rectangle 11">
            <a:extLst>
              <a:ext uri="{FF2B5EF4-FFF2-40B4-BE49-F238E27FC236}">
                <a16:creationId xmlns:a16="http://schemas.microsoft.com/office/drawing/2014/main" id="{A50C49EB-8F4B-4DB5-9A03-0D9BB391DFF4}"/>
              </a:ext>
            </a:extLst>
          </p:cNvPr>
          <p:cNvSpPr>
            <a:spLocks noChangeArrowheads="1"/>
          </p:cNvSpPr>
          <p:nvPr/>
        </p:nvSpPr>
        <p:spPr bwMode="auto">
          <a:xfrm>
            <a:off x="3176588"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7355" name="Object 12">
            <a:extLst>
              <a:ext uri="{FF2B5EF4-FFF2-40B4-BE49-F238E27FC236}">
                <a16:creationId xmlns:a16="http://schemas.microsoft.com/office/drawing/2014/main" id="{431270E7-AD51-4975-87DB-6FF1D5A35003}"/>
              </a:ext>
            </a:extLst>
          </p:cNvPr>
          <p:cNvGraphicFramePr>
            <a:graphicFrameLocks noChangeAspect="1"/>
          </p:cNvGraphicFramePr>
          <p:nvPr/>
        </p:nvGraphicFramePr>
        <p:xfrm>
          <a:off x="1228725" y="5715000"/>
          <a:ext cx="7159625" cy="814388"/>
        </p:xfrm>
        <a:graphic>
          <a:graphicData uri="http://schemas.openxmlformats.org/presentationml/2006/ole">
            <mc:AlternateContent xmlns:mc="http://schemas.openxmlformats.org/markup-compatibility/2006">
              <mc:Choice xmlns:v="urn:schemas-microsoft-com:vml" Requires="v">
                <p:oleObj spid="_x0000_s57367" r:id="rId9" imgW="3581400" imgH="393700" progId="Equation.DSMT4">
                  <p:embed/>
                </p:oleObj>
              </mc:Choice>
              <mc:Fallback>
                <p:oleObj r:id="rId9" imgW="3581400" imgH="3937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8725" y="5715000"/>
                        <a:ext cx="715962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6" name="Rectangle 14">
            <a:extLst>
              <a:ext uri="{FF2B5EF4-FFF2-40B4-BE49-F238E27FC236}">
                <a16:creationId xmlns:a16="http://schemas.microsoft.com/office/drawing/2014/main" id="{C1A615A2-EBC3-4B2F-95BA-7051C8D2889B}"/>
              </a:ext>
            </a:extLst>
          </p:cNvPr>
          <p:cNvSpPr>
            <a:spLocks noChangeArrowheads="1"/>
          </p:cNvSpPr>
          <p:nvPr/>
        </p:nvSpPr>
        <p:spPr bwMode="auto">
          <a:xfrm>
            <a:off x="39671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7357" name="Rectangle 16">
            <a:extLst>
              <a:ext uri="{FF2B5EF4-FFF2-40B4-BE49-F238E27FC236}">
                <a16:creationId xmlns:a16="http://schemas.microsoft.com/office/drawing/2014/main" id="{20CAF560-4AC2-4C6E-B878-453813E7684C}"/>
              </a:ext>
            </a:extLst>
          </p:cNvPr>
          <p:cNvSpPr>
            <a:spLocks noChangeArrowheads="1"/>
          </p:cNvSpPr>
          <p:nvPr/>
        </p:nvSpPr>
        <p:spPr bwMode="auto">
          <a:xfrm>
            <a:off x="2524125"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7358" name="Rectangle 19">
            <a:extLst>
              <a:ext uri="{FF2B5EF4-FFF2-40B4-BE49-F238E27FC236}">
                <a16:creationId xmlns:a16="http://schemas.microsoft.com/office/drawing/2014/main" id="{AE987FA7-C0E5-475A-81D2-5646390E873E}"/>
              </a:ext>
            </a:extLst>
          </p:cNvPr>
          <p:cNvSpPr>
            <a:spLocks noChangeArrowheads="1"/>
          </p:cNvSpPr>
          <p:nvPr/>
        </p:nvSpPr>
        <p:spPr bwMode="auto">
          <a:xfrm>
            <a:off x="264795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7359" name="Rectangle 23">
            <a:extLst>
              <a:ext uri="{FF2B5EF4-FFF2-40B4-BE49-F238E27FC236}">
                <a16:creationId xmlns:a16="http://schemas.microsoft.com/office/drawing/2014/main" id="{B70F9210-4269-4BAC-A1FE-B30B24F0E7C4}"/>
              </a:ext>
            </a:extLst>
          </p:cNvPr>
          <p:cNvSpPr>
            <a:spLocks noChangeArrowheads="1"/>
          </p:cNvSpPr>
          <p:nvPr/>
        </p:nvSpPr>
        <p:spPr bwMode="auto">
          <a:xfrm>
            <a:off x="35433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a:extLst>
              <a:ext uri="{FF2B5EF4-FFF2-40B4-BE49-F238E27FC236}">
                <a16:creationId xmlns:a16="http://schemas.microsoft.com/office/drawing/2014/main" id="{A2B5D93F-C36F-462D-BEE3-D82F4F8FA298}"/>
              </a:ext>
            </a:extLst>
          </p:cNvPr>
          <p:cNvSpPr>
            <a:spLocks noChangeArrowheads="1"/>
          </p:cNvSpPr>
          <p:nvPr/>
        </p:nvSpPr>
        <p:spPr bwMode="auto">
          <a:xfrm>
            <a:off x="432435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8370" name="Rectangle 7">
            <a:extLst>
              <a:ext uri="{FF2B5EF4-FFF2-40B4-BE49-F238E27FC236}">
                <a16:creationId xmlns:a16="http://schemas.microsoft.com/office/drawing/2014/main" id="{BA0D6DEC-F86B-4342-9D6A-B6DFC2D9FEA6}"/>
              </a:ext>
            </a:extLst>
          </p:cNvPr>
          <p:cNvSpPr>
            <a:spLocks noChangeArrowheads="1"/>
          </p:cNvSpPr>
          <p:nvPr/>
        </p:nvSpPr>
        <p:spPr bwMode="auto">
          <a:xfrm>
            <a:off x="2519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8371" name="Rectangle 10">
            <a:extLst>
              <a:ext uri="{FF2B5EF4-FFF2-40B4-BE49-F238E27FC236}">
                <a16:creationId xmlns:a16="http://schemas.microsoft.com/office/drawing/2014/main" id="{4F284B74-47AB-46E0-8B28-039FD0BFDD44}"/>
              </a:ext>
            </a:extLst>
          </p:cNvPr>
          <p:cNvSpPr>
            <a:spLocks noChangeArrowheads="1"/>
          </p:cNvSpPr>
          <p:nvPr/>
        </p:nvSpPr>
        <p:spPr bwMode="auto">
          <a:xfrm>
            <a:off x="3124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8372" name="Rectangle 12">
            <a:extLst>
              <a:ext uri="{FF2B5EF4-FFF2-40B4-BE49-F238E27FC236}">
                <a16:creationId xmlns:a16="http://schemas.microsoft.com/office/drawing/2014/main" id="{D46A3E6A-7C5E-4D07-A1C3-A4F47C74472B}"/>
              </a:ext>
            </a:extLst>
          </p:cNvPr>
          <p:cNvSpPr>
            <a:spLocks noChangeArrowheads="1"/>
          </p:cNvSpPr>
          <p:nvPr/>
        </p:nvSpPr>
        <p:spPr bwMode="auto">
          <a:xfrm>
            <a:off x="3176588"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8373" name="Text Box 13">
            <a:extLst>
              <a:ext uri="{FF2B5EF4-FFF2-40B4-BE49-F238E27FC236}">
                <a16:creationId xmlns:a16="http://schemas.microsoft.com/office/drawing/2014/main" id="{21E83E6F-8308-43D2-A4A1-7BACD6F5D586}"/>
              </a:ext>
            </a:extLst>
          </p:cNvPr>
          <p:cNvSpPr txBox="1">
            <a:spLocks noChangeArrowheads="1"/>
          </p:cNvSpPr>
          <p:nvPr/>
        </p:nvSpPr>
        <p:spPr bwMode="auto">
          <a:xfrm>
            <a:off x="304800" y="4572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(3)  </a:t>
            </a:r>
            <a:r>
              <a:rPr lang="zh-CN" altLang="en-US" sz="2800" b="1">
                <a:latin typeface="楷体" panose="02010609060101010101" pitchFamily="49" charset="-122"/>
                <a:ea typeface="楷体" panose="02010609060101010101" pitchFamily="49" charset="-122"/>
              </a:rPr>
              <a:t>用柯特斯公式计算，系数为</a:t>
            </a:r>
            <a:r>
              <a:rPr lang="zh-CN" altLang="en-US" sz="2800">
                <a:latin typeface="楷体" panose="02010609060101010101" pitchFamily="49" charset="-122"/>
                <a:ea typeface="楷体" panose="02010609060101010101" pitchFamily="49" charset="-122"/>
              </a:rPr>
              <a:t> </a:t>
            </a:r>
          </a:p>
        </p:txBody>
      </p:sp>
      <p:sp>
        <p:nvSpPr>
          <p:cNvPr id="58374" name="Rectangle 15">
            <a:extLst>
              <a:ext uri="{FF2B5EF4-FFF2-40B4-BE49-F238E27FC236}">
                <a16:creationId xmlns:a16="http://schemas.microsoft.com/office/drawing/2014/main" id="{DB83AA19-6407-4B58-B2B8-C51BAD78343C}"/>
              </a:ext>
            </a:extLst>
          </p:cNvPr>
          <p:cNvSpPr>
            <a:spLocks noChangeArrowheads="1"/>
          </p:cNvSpPr>
          <p:nvPr/>
        </p:nvSpPr>
        <p:spPr bwMode="auto">
          <a:xfrm>
            <a:off x="39671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8375" name="Object 14">
            <a:extLst>
              <a:ext uri="{FF2B5EF4-FFF2-40B4-BE49-F238E27FC236}">
                <a16:creationId xmlns:a16="http://schemas.microsoft.com/office/drawing/2014/main" id="{E452FFEC-B0CF-460C-BBBE-7BAF5D3D791E}"/>
              </a:ext>
            </a:extLst>
          </p:cNvPr>
          <p:cNvGraphicFramePr>
            <a:graphicFrameLocks noChangeAspect="1"/>
          </p:cNvGraphicFramePr>
          <p:nvPr/>
        </p:nvGraphicFramePr>
        <p:xfrm>
          <a:off x="2362200" y="1057275"/>
          <a:ext cx="3124200" cy="873125"/>
        </p:xfrm>
        <a:graphic>
          <a:graphicData uri="http://schemas.openxmlformats.org/presentationml/2006/ole">
            <mc:AlternateContent xmlns:mc="http://schemas.openxmlformats.org/markup-compatibility/2006">
              <mc:Choice xmlns:v="urn:schemas-microsoft-com:vml" Requires="v">
                <p:oleObj spid="_x0000_s58388" r:id="rId3" imgW="1205977" imgH="393529" progId="Equation.3">
                  <p:embed/>
                </p:oleObj>
              </mc:Choice>
              <mc:Fallback>
                <p:oleObj r:id="rId3" imgW="1205977" imgH="393529"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057275"/>
                        <a:ext cx="31242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6" name="Rectangle 17">
            <a:extLst>
              <a:ext uri="{FF2B5EF4-FFF2-40B4-BE49-F238E27FC236}">
                <a16:creationId xmlns:a16="http://schemas.microsoft.com/office/drawing/2014/main" id="{A8668B01-66C0-46D1-BC6B-CD9CAA120FE5}"/>
              </a:ext>
            </a:extLst>
          </p:cNvPr>
          <p:cNvSpPr>
            <a:spLocks noChangeArrowheads="1"/>
          </p:cNvSpPr>
          <p:nvPr/>
        </p:nvSpPr>
        <p:spPr bwMode="auto">
          <a:xfrm>
            <a:off x="2524125"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8377" name="Object 16">
            <a:extLst>
              <a:ext uri="{FF2B5EF4-FFF2-40B4-BE49-F238E27FC236}">
                <a16:creationId xmlns:a16="http://schemas.microsoft.com/office/drawing/2014/main" id="{1B8245AE-C17B-49B5-9255-02851169F861}"/>
              </a:ext>
            </a:extLst>
          </p:cNvPr>
          <p:cNvGraphicFramePr>
            <a:graphicFrameLocks noChangeAspect="1"/>
          </p:cNvGraphicFramePr>
          <p:nvPr/>
        </p:nvGraphicFramePr>
        <p:xfrm>
          <a:off x="533400" y="2133600"/>
          <a:ext cx="8077200" cy="882650"/>
        </p:xfrm>
        <a:graphic>
          <a:graphicData uri="http://schemas.openxmlformats.org/presentationml/2006/ole">
            <mc:AlternateContent xmlns:mc="http://schemas.openxmlformats.org/markup-compatibility/2006">
              <mc:Choice xmlns:v="urn:schemas-microsoft-com:vml" Requires="v">
                <p:oleObj spid="_x0000_s58389" r:id="rId5" imgW="4597400" imgH="393700" progId="Equation.3">
                  <p:embed/>
                </p:oleObj>
              </mc:Choice>
              <mc:Fallback>
                <p:oleObj r:id="rId5" imgW="4597400" imgH="3937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133600"/>
                        <a:ext cx="80772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8" name="Rectangle 21">
            <a:extLst>
              <a:ext uri="{FF2B5EF4-FFF2-40B4-BE49-F238E27FC236}">
                <a16:creationId xmlns:a16="http://schemas.microsoft.com/office/drawing/2014/main" id="{8713C5EF-1061-45BC-A108-2040F72F0B70}"/>
              </a:ext>
            </a:extLst>
          </p:cNvPr>
          <p:cNvSpPr>
            <a:spLocks noChangeArrowheads="1"/>
          </p:cNvSpPr>
          <p:nvPr/>
        </p:nvSpPr>
        <p:spPr bwMode="auto">
          <a:xfrm>
            <a:off x="264795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4692" name="Object 20">
            <a:extLst>
              <a:ext uri="{FF2B5EF4-FFF2-40B4-BE49-F238E27FC236}">
                <a16:creationId xmlns:a16="http://schemas.microsoft.com/office/drawing/2014/main" id="{5B5A29C5-AFBD-440F-8031-51CD5EA51E6E}"/>
              </a:ext>
            </a:extLst>
          </p:cNvPr>
          <p:cNvGraphicFramePr>
            <a:graphicFrameLocks noChangeAspect="1"/>
          </p:cNvGraphicFramePr>
          <p:nvPr/>
        </p:nvGraphicFramePr>
        <p:xfrm>
          <a:off x="1285875" y="3124200"/>
          <a:ext cx="7029450" cy="685800"/>
        </p:xfrm>
        <a:graphic>
          <a:graphicData uri="http://schemas.openxmlformats.org/presentationml/2006/ole">
            <mc:AlternateContent xmlns:mc="http://schemas.openxmlformats.org/markup-compatibility/2006">
              <mc:Choice xmlns:v="urn:schemas-microsoft-com:vml" Requires="v">
                <p:oleObj spid="_x0000_s58390" r:id="rId7" imgW="3937000" imgH="393700" progId="Equation.DSMT4">
                  <p:embed/>
                </p:oleObj>
              </mc:Choice>
              <mc:Fallback>
                <p:oleObj r:id="rId7" imgW="3937000" imgH="3937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3124200"/>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4695" name="Text Box 23">
            <a:extLst>
              <a:ext uri="{FF2B5EF4-FFF2-40B4-BE49-F238E27FC236}">
                <a16:creationId xmlns:a16="http://schemas.microsoft.com/office/drawing/2014/main" id="{CDCF1FB4-2B7C-429A-8527-DF4936040C2C}"/>
              </a:ext>
            </a:extLst>
          </p:cNvPr>
          <p:cNvSpPr txBox="1">
            <a:spLocks noChangeArrowheads="1"/>
          </p:cNvSpPr>
          <p:nvPr/>
        </p:nvSpPr>
        <p:spPr bwMode="auto">
          <a:xfrm>
            <a:off x="381000" y="4038600"/>
            <a:ext cx="32766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3200" b="1" dirty="0">
                <a:latin typeface="+mj-ea"/>
                <a:ea typeface="+mj-ea"/>
              </a:rPr>
              <a:t>积分的准确值为 </a:t>
            </a:r>
          </a:p>
        </p:txBody>
      </p:sp>
      <p:sp>
        <p:nvSpPr>
          <p:cNvPr id="58381" name="Rectangle 25">
            <a:extLst>
              <a:ext uri="{FF2B5EF4-FFF2-40B4-BE49-F238E27FC236}">
                <a16:creationId xmlns:a16="http://schemas.microsoft.com/office/drawing/2014/main" id="{894BCE9D-6091-44AC-B399-E38A35FC6A6E}"/>
              </a:ext>
            </a:extLst>
          </p:cNvPr>
          <p:cNvSpPr>
            <a:spLocks noChangeArrowheads="1"/>
          </p:cNvSpPr>
          <p:nvPr/>
        </p:nvSpPr>
        <p:spPr bwMode="auto">
          <a:xfrm>
            <a:off x="35433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284696" name="Object 24">
            <a:extLst>
              <a:ext uri="{FF2B5EF4-FFF2-40B4-BE49-F238E27FC236}">
                <a16:creationId xmlns:a16="http://schemas.microsoft.com/office/drawing/2014/main" id="{411D2CB6-43F4-47A1-9D59-7E95037C7351}"/>
              </a:ext>
            </a:extLst>
          </p:cNvPr>
          <p:cNvGraphicFramePr>
            <a:graphicFrameLocks noChangeAspect="1"/>
          </p:cNvGraphicFramePr>
          <p:nvPr/>
        </p:nvGraphicFramePr>
        <p:xfrm>
          <a:off x="1371600" y="4648200"/>
          <a:ext cx="5486400" cy="1101725"/>
        </p:xfrm>
        <a:graphic>
          <a:graphicData uri="http://schemas.openxmlformats.org/presentationml/2006/ole">
            <mc:AlternateContent xmlns:mc="http://schemas.openxmlformats.org/markup-compatibility/2006">
              <mc:Choice xmlns:v="urn:schemas-microsoft-com:vml" Requires="v">
                <p:oleObj spid="_x0000_s58391" r:id="rId9" imgW="2057400" imgH="431800" progId="Equation.DSMT4">
                  <p:embed/>
                </p:oleObj>
              </mc:Choice>
              <mc:Fallback>
                <p:oleObj r:id="rId9" imgW="2057400" imgH="43180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648200"/>
                        <a:ext cx="5486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4698" name="Text Box 26">
            <a:extLst>
              <a:ext uri="{FF2B5EF4-FFF2-40B4-BE49-F238E27FC236}">
                <a16:creationId xmlns:a16="http://schemas.microsoft.com/office/drawing/2014/main" id="{BA8E4AD6-4856-4083-B50B-9D1EA532DF9C}"/>
              </a:ext>
            </a:extLst>
          </p:cNvPr>
          <p:cNvSpPr txBox="1">
            <a:spLocks noChangeArrowheads="1"/>
          </p:cNvSpPr>
          <p:nvPr/>
        </p:nvSpPr>
        <p:spPr bwMode="auto">
          <a:xfrm>
            <a:off x="609600" y="5791200"/>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0000FF"/>
                </a:solidFill>
                <a:latin typeface="楷体" panose="02010609060101010101" pitchFamily="49" charset="-122"/>
                <a:ea typeface="楷体" panose="02010609060101010101" pitchFamily="49" charset="-122"/>
              </a:rPr>
              <a:t>可见，三个求积公式的精度逐渐提高。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284692"/>
                                        </p:tgtEl>
                                        <p:attrNameLst>
                                          <p:attrName>style.visibility</p:attrName>
                                        </p:attrNameLst>
                                      </p:cBhvr>
                                      <p:to>
                                        <p:strVal val="visible"/>
                                      </p:to>
                                    </p:set>
                                    <p:animEffect transition="in" filter="box(in)">
                                      <p:cBhvr>
                                        <p:cTn id="7" dur="500"/>
                                        <p:tgtEl>
                                          <p:spTgt spid="28469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84695"/>
                                        </p:tgtEl>
                                        <p:attrNameLst>
                                          <p:attrName>style.visibility</p:attrName>
                                        </p:attrNameLst>
                                      </p:cBhvr>
                                      <p:to>
                                        <p:strVal val="visible"/>
                                      </p:to>
                                    </p:set>
                                    <p:animEffect transition="in" filter="box(in)">
                                      <p:cBhvr>
                                        <p:cTn id="11" dur="500"/>
                                        <p:tgtEl>
                                          <p:spTgt spid="284695"/>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84696"/>
                                        </p:tgtEl>
                                        <p:attrNameLst>
                                          <p:attrName>style.visibility</p:attrName>
                                        </p:attrNameLst>
                                      </p:cBhvr>
                                      <p:to>
                                        <p:strVal val="visible"/>
                                      </p:to>
                                    </p:set>
                                    <p:animEffect transition="in" filter="box(in)">
                                      <p:cBhvr>
                                        <p:cTn id="15" dur="500"/>
                                        <p:tgtEl>
                                          <p:spTgt spid="284696"/>
                                        </p:tgtEl>
                                      </p:cBhvr>
                                    </p:animEffect>
                                  </p:childTnLst>
                                </p:cTn>
                              </p:par>
                            </p:childTnLst>
                          </p:cTn>
                        </p:par>
                        <p:par>
                          <p:cTn id="16" fill="hold" nodeType="afterGroup">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84698"/>
                                        </p:tgtEl>
                                        <p:attrNameLst>
                                          <p:attrName>style.visibility</p:attrName>
                                        </p:attrNameLst>
                                      </p:cBhvr>
                                      <p:to>
                                        <p:strVal val="visible"/>
                                      </p:to>
                                    </p:set>
                                    <p:animEffect transition="in" filter="box(in)">
                                      <p:cBhvr>
                                        <p:cTn id="19" dur="500"/>
                                        <p:tgtEl>
                                          <p:spTgt spid="284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5" grpId="0"/>
      <p:bldP spid="28469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2CD6676E-EAD6-4A6F-80FC-FEB8834C52CB}"/>
              </a:ext>
            </a:extLst>
          </p:cNvPr>
          <p:cNvSpPr txBox="1">
            <a:spLocks noChangeArrowheads="1"/>
          </p:cNvSpPr>
          <p:nvPr/>
        </p:nvSpPr>
        <p:spPr bwMode="auto">
          <a:xfrm>
            <a:off x="381000" y="304800"/>
            <a:ext cx="8458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defRPr/>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4.12  </a:t>
            </a:r>
            <a:r>
              <a:rPr lang="zh-CN" altLang="en-US" sz="2800" b="1" dirty="0">
                <a:latin typeface="+mn-ea"/>
                <a:ea typeface="+mn-ea"/>
              </a:rPr>
              <a:t>用辛卜生公式和柯特斯公式计算定积分</a:t>
            </a:r>
            <a:endParaRPr lang="zh-CN" altLang="en-US" sz="2800" dirty="0">
              <a:latin typeface="+mn-ea"/>
              <a:ea typeface="+mn-ea"/>
            </a:endParaRPr>
          </a:p>
        </p:txBody>
      </p:sp>
      <p:sp>
        <p:nvSpPr>
          <p:cNvPr id="59394" name="Rectangle 4">
            <a:extLst>
              <a:ext uri="{FF2B5EF4-FFF2-40B4-BE49-F238E27FC236}">
                <a16:creationId xmlns:a16="http://schemas.microsoft.com/office/drawing/2014/main" id="{9DA3140D-8CF4-4E14-88B1-1C416D7331B5}"/>
              </a:ext>
            </a:extLst>
          </p:cNvPr>
          <p:cNvSpPr>
            <a:spLocks noChangeArrowheads="1"/>
          </p:cNvSpPr>
          <p:nvPr/>
        </p:nvSpPr>
        <p:spPr bwMode="auto">
          <a:xfrm>
            <a:off x="38528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395" name="Object 3">
            <a:extLst>
              <a:ext uri="{FF2B5EF4-FFF2-40B4-BE49-F238E27FC236}">
                <a16:creationId xmlns:a16="http://schemas.microsoft.com/office/drawing/2014/main" id="{BFC4D80E-352C-4E69-81B4-5CFF67380971}"/>
              </a:ext>
            </a:extLst>
          </p:cNvPr>
          <p:cNvGraphicFramePr>
            <a:graphicFrameLocks noChangeAspect="1"/>
          </p:cNvGraphicFramePr>
          <p:nvPr/>
        </p:nvGraphicFramePr>
        <p:xfrm>
          <a:off x="1752600" y="762000"/>
          <a:ext cx="4038600" cy="1219200"/>
        </p:xfrm>
        <a:graphic>
          <a:graphicData uri="http://schemas.openxmlformats.org/presentationml/2006/ole">
            <mc:AlternateContent xmlns:mc="http://schemas.openxmlformats.org/markup-compatibility/2006">
              <mc:Choice xmlns:v="urn:schemas-microsoft-com:vml" Requires="v">
                <p:oleObj spid="_x0000_s59416" r:id="rId3" imgW="1435100" imgH="469900" progId="Equation.3">
                  <p:embed/>
                </p:oleObj>
              </mc:Choice>
              <mc:Fallback>
                <p:oleObj r:id="rId3" imgW="1435100" imgH="469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762000"/>
                        <a:ext cx="4038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5" name="Text Box 5">
            <a:extLst>
              <a:ext uri="{FF2B5EF4-FFF2-40B4-BE49-F238E27FC236}">
                <a16:creationId xmlns:a16="http://schemas.microsoft.com/office/drawing/2014/main" id="{91F88D7D-AF2E-42F8-BD90-14FE8FB8BB23}"/>
              </a:ext>
            </a:extLst>
          </p:cNvPr>
          <p:cNvSpPr txBox="1">
            <a:spLocks noChangeArrowheads="1"/>
          </p:cNvSpPr>
          <p:nvPr/>
        </p:nvSpPr>
        <p:spPr bwMode="auto">
          <a:xfrm>
            <a:off x="457200" y="1905000"/>
            <a:ext cx="83820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defRPr/>
            </a:pPr>
            <a:r>
              <a:rPr lang="zh-CN" altLang="en-US" sz="2800" b="1" dirty="0">
                <a:latin typeface="+mn-ea"/>
                <a:ea typeface="+mn-ea"/>
              </a:rPr>
              <a:t>的近似值</a:t>
            </a:r>
            <a:r>
              <a:rPr lang="en-US" altLang="zh-CN" sz="2800" b="1" dirty="0">
                <a:latin typeface="+mn-ea"/>
                <a:ea typeface="+mn-ea"/>
              </a:rPr>
              <a:t>,</a:t>
            </a:r>
            <a:r>
              <a:rPr lang="zh-CN" altLang="en-US" sz="2800" b="1" dirty="0">
                <a:latin typeface="+mn-ea"/>
                <a:ea typeface="+mn-ea"/>
              </a:rPr>
              <a:t>并估计其误差</a:t>
            </a:r>
            <a:r>
              <a:rPr lang="en-US" altLang="zh-CN" sz="2800" b="1" dirty="0">
                <a:latin typeface="+mn-ea"/>
                <a:ea typeface="+mn-ea"/>
              </a:rPr>
              <a:t>(</a:t>
            </a:r>
            <a:r>
              <a:rPr lang="zh-CN" altLang="en-US" sz="2800" b="1" dirty="0">
                <a:latin typeface="+mn-ea"/>
                <a:ea typeface="+mn-ea"/>
              </a:rPr>
              <a:t>计算结果取</a:t>
            </a:r>
            <a:r>
              <a:rPr lang="en-US" altLang="zh-CN" sz="2800" b="1" dirty="0">
                <a:latin typeface="+mn-ea"/>
                <a:ea typeface="+mn-ea"/>
              </a:rPr>
              <a:t>5</a:t>
            </a:r>
            <a:r>
              <a:rPr lang="zh-CN" altLang="en-US" sz="2800" b="1" dirty="0">
                <a:latin typeface="+mn-ea"/>
                <a:ea typeface="+mn-ea"/>
              </a:rPr>
              <a:t>位小数</a:t>
            </a:r>
            <a:r>
              <a:rPr lang="en-US" altLang="zh-CN" sz="2800" b="1" dirty="0">
                <a:latin typeface="+mn-ea"/>
                <a:ea typeface="+mn-ea"/>
              </a:rPr>
              <a:t>) </a:t>
            </a:r>
          </a:p>
        </p:txBody>
      </p:sp>
      <p:sp>
        <p:nvSpPr>
          <p:cNvPr id="56326" name="Text Box 6">
            <a:extLst>
              <a:ext uri="{FF2B5EF4-FFF2-40B4-BE49-F238E27FC236}">
                <a16:creationId xmlns:a16="http://schemas.microsoft.com/office/drawing/2014/main" id="{F272D259-8861-4E55-9B0C-452DD06985D2}"/>
              </a:ext>
            </a:extLst>
          </p:cNvPr>
          <p:cNvSpPr txBox="1">
            <a:spLocks noChangeArrowheads="1"/>
          </p:cNvSpPr>
          <p:nvPr/>
        </p:nvSpPr>
        <p:spPr bwMode="auto">
          <a:xfrm>
            <a:off x="533400" y="2514600"/>
            <a:ext cx="3352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defRPr/>
            </a:pPr>
            <a:r>
              <a:rPr lang="zh-CN" altLang="en-US" sz="2800" b="1" dirty="0">
                <a:latin typeface="黑体" panose="02010609060101010101" pitchFamily="49" charset="-122"/>
                <a:ea typeface="黑体" panose="02010609060101010101" pitchFamily="49" charset="-122"/>
              </a:rPr>
              <a:t>解</a:t>
            </a:r>
            <a:r>
              <a:rPr lang="en-US" altLang="zh-CN" sz="2800" b="1" dirty="0">
                <a:latin typeface="黑体" panose="02010609060101010101" pitchFamily="49" charset="-122"/>
                <a:ea typeface="黑体" panose="02010609060101010101" pitchFamily="49" charset="-122"/>
              </a:rPr>
              <a:t>: </a:t>
            </a:r>
            <a:r>
              <a:rPr lang="zh-CN" altLang="en-US" sz="2800" b="1" dirty="0">
                <a:latin typeface="+mn-ea"/>
                <a:ea typeface="+mn-ea"/>
              </a:rPr>
              <a:t>辛卜生公式 </a:t>
            </a:r>
          </a:p>
        </p:txBody>
      </p:sp>
      <p:sp>
        <p:nvSpPr>
          <p:cNvPr id="59398" name="Rectangle 8">
            <a:extLst>
              <a:ext uri="{FF2B5EF4-FFF2-40B4-BE49-F238E27FC236}">
                <a16:creationId xmlns:a16="http://schemas.microsoft.com/office/drawing/2014/main" id="{6A20A2CB-F12F-403E-9354-CF82683E4667}"/>
              </a:ext>
            </a:extLst>
          </p:cNvPr>
          <p:cNvSpPr>
            <a:spLocks noChangeArrowheads="1"/>
          </p:cNvSpPr>
          <p:nvPr/>
        </p:nvSpPr>
        <p:spPr bwMode="auto">
          <a:xfrm>
            <a:off x="23812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399" name="Object 7">
            <a:extLst>
              <a:ext uri="{FF2B5EF4-FFF2-40B4-BE49-F238E27FC236}">
                <a16:creationId xmlns:a16="http://schemas.microsoft.com/office/drawing/2014/main" id="{D434F322-3A74-47B9-AEFC-F06F23589295}"/>
              </a:ext>
            </a:extLst>
          </p:cNvPr>
          <p:cNvGraphicFramePr>
            <a:graphicFrameLocks noChangeAspect="1"/>
          </p:cNvGraphicFramePr>
          <p:nvPr/>
        </p:nvGraphicFramePr>
        <p:xfrm>
          <a:off x="533400" y="3140075"/>
          <a:ext cx="7772400" cy="811213"/>
        </p:xfrm>
        <a:graphic>
          <a:graphicData uri="http://schemas.openxmlformats.org/presentationml/2006/ole">
            <mc:AlternateContent xmlns:mc="http://schemas.openxmlformats.org/markup-compatibility/2006">
              <mc:Choice xmlns:v="urn:schemas-microsoft-com:vml" Requires="v">
                <p:oleObj spid="_x0000_s59417" r:id="rId5" imgW="4381500" imgH="457200" progId="Equation.3">
                  <p:embed/>
                </p:oleObj>
              </mc:Choice>
              <mc:Fallback>
                <p:oleObj r:id="rId5" imgW="43815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140075"/>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9" name="Text Box 9">
            <a:extLst>
              <a:ext uri="{FF2B5EF4-FFF2-40B4-BE49-F238E27FC236}">
                <a16:creationId xmlns:a16="http://schemas.microsoft.com/office/drawing/2014/main" id="{45F27D4F-649C-4E2D-950A-71E8E2C5BF16}"/>
              </a:ext>
            </a:extLst>
          </p:cNvPr>
          <p:cNvSpPr txBox="1">
            <a:spLocks noChangeArrowheads="1"/>
          </p:cNvSpPr>
          <p:nvPr/>
        </p:nvSpPr>
        <p:spPr bwMode="auto">
          <a:xfrm>
            <a:off x="533400" y="3962400"/>
            <a:ext cx="8382000" cy="1208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0000"/>
              </a:lnSpc>
              <a:defRPr/>
            </a:pPr>
            <a:r>
              <a:rPr lang="zh-CN" altLang="en-US" sz="2800" b="1" dirty="0">
                <a:latin typeface="+mn-ea"/>
                <a:ea typeface="+mn-ea"/>
              </a:rPr>
              <a:t>由于</a:t>
            </a:r>
            <a:r>
              <a:rPr lang="zh-CN" altLang="en-US" sz="2800" b="1" dirty="0">
                <a:latin typeface="黑体" panose="02010609060101010101" pitchFamily="49" charset="-122"/>
                <a:ea typeface="黑体" panose="02010609060101010101" pitchFamily="49" charset="-122"/>
              </a:rPr>
              <a:t>                    </a:t>
            </a:r>
          </a:p>
          <a:p>
            <a:pPr algn="just">
              <a:lnSpc>
                <a:spcPct val="140000"/>
              </a:lnSpc>
              <a:defRPr/>
            </a:pPr>
            <a:r>
              <a:rPr lang="zh-CN" altLang="en-US" sz="2800" b="1" dirty="0">
                <a:latin typeface="+mn-ea"/>
                <a:ea typeface="+mn-ea"/>
              </a:rPr>
              <a:t>由辛卜生公式余项 </a:t>
            </a:r>
          </a:p>
        </p:txBody>
      </p:sp>
      <p:sp>
        <p:nvSpPr>
          <p:cNvPr id="59401" name="Rectangle 11">
            <a:extLst>
              <a:ext uri="{FF2B5EF4-FFF2-40B4-BE49-F238E27FC236}">
                <a16:creationId xmlns:a16="http://schemas.microsoft.com/office/drawing/2014/main" id="{B2719072-8B31-4844-8335-0B58ACFA403D}"/>
              </a:ext>
            </a:extLst>
          </p:cNvPr>
          <p:cNvSpPr>
            <a:spLocks noChangeArrowheads="1"/>
          </p:cNvSpPr>
          <p:nvPr/>
        </p:nvSpPr>
        <p:spPr bwMode="auto">
          <a:xfrm>
            <a:off x="37957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402" name="Object 10">
            <a:extLst>
              <a:ext uri="{FF2B5EF4-FFF2-40B4-BE49-F238E27FC236}">
                <a16:creationId xmlns:a16="http://schemas.microsoft.com/office/drawing/2014/main" id="{ADF73F75-3F4A-4B55-B609-2768E26848CA}"/>
              </a:ext>
            </a:extLst>
          </p:cNvPr>
          <p:cNvGraphicFramePr>
            <a:graphicFrameLocks noChangeAspect="1"/>
          </p:cNvGraphicFramePr>
          <p:nvPr/>
        </p:nvGraphicFramePr>
        <p:xfrm>
          <a:off x="1600200" y="4111625"/>
          <a:ext cx="2362200" cy="455613"/>
        </p:xfrm>
        <a:graphic>
          <a:graphicData uri="http://schemas.openxmlformats.org/presentationml/2006/ole">
            <mc:AlternateContent xmlns:mc="http://schemas.openxmlformats.org/markup-compatibility/2006">
              <mc:Choice xmlns:v="urn:schemas-microsoft-com:vml" Requires="v">
                <p:oleObj spid="_x0000_s59418" r:id="rId7" imgW="1549400" imgH="228600" progId="Equation.3">
                  <p:embed/>
                </p:oleObj>
              </mc:Choice>
              <mc:Fallback>
                <p:oleObj r:id="rId7" imgW="154940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111625"/>
                        <a:ext cx="23622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03" name="Rectangle 13">
            <a:extLst>
              <a:ext uri="{FF2B5EF4-FFF2-40B4-BE49-F238E27FC236}">
                <a16:creationId xmlns:a16="http://schemas.microsoft.com/office/drawing/2014/main" id="{ED778D80-25B6-43FB-BFEC-D4A7AD0A1A4C}"/>
              </a:ext>
            </a:extLst>
          </p:cNvPr>
          <p:cNvSpPr>
            <a:spLocks noChangeArrowheads="1"/>
          </p:cNvSpPr>
          <p:nvPr/>
        </p:nvSpPr>
        <p:spPr bwMode="auto">
          <a:xfrm>
            <a:off x="42100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404" name="Object 12">
            <a:extLst>
              <a:ext uri="{FF2B5EF4-FFF2-40B4-BE49-F238E27FC236}">
                <a16:creationId xmlns:a16="http://schemas.microsoft.com/office/drawing/2014/main" id="{9EF540E7-6EBD-4F2A-B461-8A7D06547696}"/>
              </a:ext>
            </a:extLst>
          </p:cNvPr>
          <p:cNvGraphicFramePr>
            <a:graphicFrameLocks noChangeAspect="1"/>
          </p:cNvGraphicFramePr>
          <p:nvPr/>
        </p:nvGraphicFramePr>
        <p:xfrm>
          <a:off x="4419600" y="4110038"/>
          <a:ext cx="1371600" cy="433387"/>
        </p:xfrm>
        <a:graphic>
          <a:graphicData uri="http://schemas.openxmlformats.org/presentationml/2006/ole">
            <mc:AlternateContent xmlns:mc="http://schemas.openxmlformats.org/markup-compatibility/2006">
              <mc:Choice xmlns:v="urn:schemas-microsoft-com:vml" Requires="v">
                <p:oleObj spid="_x0000_s59419" r:id="rId9" imgW="723586" imgH="228501" progId="Equation.3">
                  <p:embed/>
                </p:oleObj>
              </mc:Choice>
              <mc:Fallback>
                <p:oleObj r:id="rId9" imgW="723586"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110038"/>
                        <a:ext cx="13716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05" name="Rectangle 15">
            <a:extLst>
              <a:ext uri="{FF2B5EF4-FFF2-40B4-BE49-F238E27FC236}">
                <a16:creationId xmlns:a16="http://schemas.microsoft.com/office/drawing/2014/main" id="{D27DAC80-8681-4D8A-8108-47F3B81EFECB}"/>
              </a:ext>
            </a:extLst>
          </p:cNvPr>
          <p:cNvSpPr>
            <a:spLocks noChangeArrowheads="1"/>
          </p:cNvSpPr>
          <p:nvPr/>
        </p:nvSpPr>
        <p:spPr bwMode="auto">
          <a:xfrm>
            <a:off x="342900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406" name="Object 14">
            <a:extLst>
              <a:ext uri="{FF2B5EF4-FFF2-40B4-BE49-F238E27FC236}">
                <a16:creationId xmlns:a16="http://schemas.microsoft.com/office/drawing/2014/main" id="{A9393BEB-01E1-4C4E-BD49-75402329979D}"/>
              </a:ext>
            </a:extLst>
          </p:cNvPr>
          <p:cNvGraphicFramePr>
            <a:graphicFrameLocks noChangeAspect="1"/>
          </p:cNvGraphicFramePr>
          <p:nvPr/>
        </p:nvGraphicFramePr>
        <p:xfrm>
          <a:off x="3505200" y="5181600"/>
          <a:ext cx="4572000" cy="739775"/>
        </p:xfrm>
        <a:graphic>
          <a:graphicData uri="http://schemas.openxmlformats.org/presentationml/2006/ole">
            <mc:AlternateContent xmlns:mc="http://schemas.openxmlformats.org/markup-compatibility/2006">
              <mc:Choice xmlns:v="urn:schemas-microsoft-com:vml" Requires="v">
                <p:oleObj spid="_x0000_s59420" r:id="rId11" imgW="2286000" imgH="419100" progId="Equation.3">
                  <p:embed/>
                </p:oleObj>
              </mc:Choice>
              <mc:Fallback>
                <p:oleObj r:id="rId11" imgW="2286000" imgH="4191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181600"/>
                        <a:ext cx="4572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36" name="Text Box 16">
            <a:extLst>
              <a:ext uri="{FF2B5EF4-FFF2-40B4-BE49-F238E27FC236}">
                <a16:creationId xmlns:a16="http://schemas.microsoft.com/office/drawing/2014/main" id="{F75AC9C0-64A1-44E5-A786-4E082CEA7658}"/>
              </a:ext>
            </a:extLst>
          </p:cNvPr>
          <p:cNvSpPr txBox="1">
            <a:spLocks noChangeArrowheads="1"/>
          </p:cNvSpPr>
          <p:nvPr/>
        </p:nvSpPr>
        <p:spPr bwMode="auto">
          <a:xfrm>
            <a:off x="457200" y="6019800"/>
            <a:ext cx="30480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知其误差为 </a:t>
            </a:r>
          </a:p>
        </p:txBody>
      </p:sp>
      <p:sp>
        <p:nvSpPr>
          <p:cNvPr id="59408" name="Rectangle 18">
            <a:extLst>
              <a:ext uri="{FF2B5EF4-FFF2-40B4-BE49-F238E27FC236}">
                <a16:creationId xmlns:a16="http://schemas.microsoft.com/office/drawing/2014/main" id="{919EA519-CA54-47A3-82E3-ADABE0D00310}"/>
              </a:ext>
            </a:extLst>
          </p:cNvPr>
          <p:cNvSpPr>
            <a:spLocks noChangeArrowheads="1"/>
          </p:cNvSpPr>
          <p:nvPr/>
        </p:nvSpPr>
        <p:spPr bwMode="auto">
          <a:xfrm>
            <a:off x="42719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9409" name="Object 17">
            <a:extLst>
              <a:ext uri="{FF2B5EF4-FFF2-40B4-BE49-F238E27FC236}">
                <a16:creationId xmlns:a16="http://schemas.microsoft.com/office/drawing/2014/main" id="{BB5DB6A7-E783-4289-8127-D3D3B8DF47C0}"/>
              </a:ext>
            </a:extLst>
          </p:cNvPr>
          <p:cNvGraphicFramePr>
            <a:graphicFrameLocks noChangeAspect="1"/>
          </p:cNvGraphicFramePr>
          <p:nvPr/>
        </p:nvGraphicFramePr>
        <p:xfrm>
          <a:off x="2590800" y="6096000"/>
          <a:ext cx="1371600" cy="457200"/>
        </p:xfrm>
        <a:graphic>
          <a:graphicData uri="http://schemas.openxmlformats.org/presentationml/2006/ole">
            <mc:AlternateContent xmlns:mc="http://schemas.openxmlformats.org/markup-compatibility/2006">
              <mc:Choice xmlns:v="urn:schemas-microsoft-com:vml" Requires="v">
                <p:oleObj spid="_x0000_s59421" r:id="rId13" imgW="596641" imgH="203112" progId="Equation.3">
                  <p:embed/>
                </p:oleObj>
              </mc:Choice>
              <mc:Fallback>
                <p:oleObj r:id="rId13" imgW="596641" imgH="203112"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6096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a:extLst>
              <a:ext uri="{FF2B5EF4-FFF2-40B4-BE49-F238E27FC236}">
                <a16:creationId xmlns:a16="http://schemas.microsoft.com/office/drawing/2014/main" id="{58F805A7-EED6-4A39-9487-90B4CB6A13A2}"/>
              </a:ext>
            </a:extLst>
          </p:cNvPr>
          <p:cNvSpPr>
            <a:spLocks noChangeArrowheads="1"/>
          </p:cNvSpPr>
          <p:nvPr/>
        </p:nvSpPr>
        <p:spPr bwMode="auto">
          <a:xfrm>
            <a:off x="38528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5299" name="Text Box 6">
            <a:extLst>
              <a:ext uri="{FF2B5EF4-FFF2-40B4-BE49-F238E27FC236}">
                <a16:creationId xmlns:a16="http://schemas.microsoft.com/office/drawing/2014/main" id="{4E0FA8C7-0661-4373-B696-04516354D710}"/>
              </a:ext>
            </a:extLst>
          </p:cNvPr>
          <p:cNvSpPr txBox="1">
            <a:spLocks noChangeArrowheads="1"/>
          </p:cNvSpPr>
          <p:nvPr/>
        </p:nvSpPr>
        <p:spPr bwMode="auto">
          <a:xfrm>
            <a:off x="250825" y="404813"/>
            <a:ext cx="3352800" cy="5191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ea typeface="黑体" panose="02010609060101010101" pitchFamily="49" charset="-122"/>
              </a:rPr>
              <a:t>解</a:t>
            </a:r>
            <a:r>
              <a:rPr lang="en-US" altLang="zh-CN" sz="2800" b="1" dirty="0">
                <a:ea typeface="黑体" panose="02010609060101010101" pitchFamily="49" charset="-122"/>
              </a:rPr>
              <a:t>: </a:t>
            </a:r>
            <a:r>
              <a:rPr lang="zh-CN" altLang="en-US" sz="2800" b="1" dirty="0">
                <a:latin typeface="+mj-ea"/>
                <a:ea typeface="+mj-ea"/>
              </a:rPr>
              <a:t>柯特斯公式</a:t>
            </a:r>
            <a:r>
              <a:rPr lang="zh-CN" altLang="en-US" dirty="0">
                <a:latin typeface="+mj-ea"/>
                <a:ea typeface="+mj-ea"/>
              </a:rPr>
              <a:t> </a:t>
            </a:r>
          </a:p>
        </p:txBody>
      </p:sp>
      <p:sp>
        <p:nvSpPr>
          <p:cNvPr id="60419" name="Rectangle 7">
            <a:extLst>
              <a:ext uri="{FF2B5EF4-FFF2-40B4-BE49-F238E27FC236}">
                <a16:creationId xmlns:a16="http://schemas.microsoft.com/office/drawing/2014/main" id="{0A28856A-F857-4D0E-B1CC-C6495E60363C}"/>
              </a:ext>
            </a:extLst>
          </p:cNvPr>
          <p:cNvSpPr>
            <a:spLocks noChangeArrowheads="1"/>
          </p:cNvSpPr>
          <p:nvPr/>
        </p:nvSpPr>
        <p:spPr bwMode="auto">
          <a:xfrm>
            <a:off x="23812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0420" name="Rectangle 10">
            <a:extLst>
              <a:ext uri="{FF2B5EF4-FFF2-40B4-BE49-F238E27FC236}">
                <a16:creationId xmlns:a16="http://schemas.microsoft.com/office/drawing/2014/main" id="{F734837D-FDC2-421A-A56A-5E9246958C20}"/>
              </a:ext>
            </a:extLst>
          </p:cNvPr>
          <p:cNvSpPr>
            <a:spLocks noChangeArrowheads="1"/>
          </p:cNvSpPr>
          <p:nvPr/>
        </p:nvSpPr>
        <p:spPr bwMode="auto">
          <a:xfrm>
            <a:off x="37957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0421" name="Rectangle 12">
            <a:extLst>
              <a:ext uri="{FF2B5EF4-FFF2-40B4-BE49-F238E27FC236}">
                <a16:creationId xmlns:a16="http://schemas.microsoft.com/office/drawing/2014/main" id="{19E77D0B-81A6-43A3-9CE0-D7E594411880}"/>
              </a:ext>
            </a:extLst>
          </p:cNvPr>
          <p:cNvSpPr>
            <a:spLocks noChangeArrowheads="1"/>
          </p:cNvSpPr>
          <p:nvPr/>
        </p:nvSpPr>
        <p:spPr bwMode="auto">
          <a:xfrm>
            <a:off x="42100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0422" name="Rectangle 14">
            <a:extLst>
              <a:ext uri="{FF2B5EF4-FFF2-40B4-BE49-F238E27FC236}">
                <a16:creationId xmlns:a16="http://schemas.microsoft.com/office/drawing/2014/main" id="{2A3D0809-A2EE-4642-9CFE-3FC799A4F5E5}"/>
              </a:ext>
            </a:extLst>
          </p:cNvPr>
          <p:cNvSpPr>
            <a:spLocks noChangeArrowheads="1"/>
          </p:cNvSpPr>
          <p:nvPr/>
        </p:nvSpPr>
        <p:spPr bwMode="auto">
          <a:xfrm>
            <a:off x="342900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5304" name="Text Box 16">
            <a:extLst>
              <a:ext uri="{FF2B5EF4-FFF2-40B4-BE49-F238E27FC236}">
                <a16:creationId xmlns:a16="http://schemas.microsoft.com/office/drawing/2014/main" id="{8D2928B3-60A7-43C7-8BF8-10E2282CF430}"/>
              </a:ext>
            </a:extLst>
          </p:cNvPr>
          <p:cNvSpPr txBox="1">
            <a:spLocks noChangeArrowheads="1"/>
          </p:cNvSpPr>
          <p:nvPr/>
        </p:nvSpPr>
        <p:spPr bwMode="auto">
          <a:xfrm>
            <a:off x="395288" y="2852738"/>
            <a:ext cx="3048000" cy="519112"/>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知其误差为 </a:t>
            </a:r>
          </a:p>
        </p:txBody>
      </p:sp>
      <p:sp>
        <p:nvSpPr>
          <p:cNvPr id="60424" name="Rectangle 17">
            <a:extLst>
              <a:ext uri="{FF2B5EF4-FFF2-40B4-BE49-F238E27FC236}">
                <a16:creationId xmlns:a16="http://schemas.microsoft.com/office/drawing/2014/main" id="{399DD6C2-F351-4565-858A-F823629D88BD}"/>
              </a:ext>
            </a:extLst>
          </p:cNvPr>
          <p:cNvSpPr>
            <a:spLocks noChangeArrowheads="1"/>
          </p:cNvSpPr>
          <p:nvPr/>
        </p:nvSpPr>
        <p:spPr bwMode="auto">
          <a:xfrm>
            <a:off x="427196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5" name="Object 18">
            <a:extLst>
              <a:ext uri="{FF2B5EF4-FFF2-40B4-BE49-F238E27FC236}">
                <a16:creationId xmlns:a16="http://schemas.microsoft.com/office/drawing/2014/main" id="{ADD1EB22-5F6C-4ACF-96EE-0C25535A7E91}"/>
              </a:ext>
            </a:extLst>
          </p:cNvPr>
          <p:cNvGraphicFramePr>
            <a:graphicFrameLocks noChangeAspect="1"/>
          </p:cNvGraphicFramePr>
          <p:nvPr/>
        </p:nvGraphicFramePr>
        <p:xfrm>
          <a:off x="2466975" y="2886075"/>
          <a:ext cx="1600200" cy="533400"/>
        </p:xfrm>
        <a:graphic>
          <a:graphicData uri="http://schemas.openxmlformats.org/presentationml/2006/ole">
            <mc:AlternateContent xmlns:mc="http://schemas.openxmlformats.org/markup-compatibility/2006">
              <mc:Choice xmlns:v="urn:schemas-microsoft-com:vml" Requires="v">
                <p:oleObj spid="_x0000_s60433" r:id="rId3" imgW="596641" imgH="203112" progId="Equation.3">
                  <p:embed/>
                </p:oleObj>
              </mc:Choice>
              <mc:Fallback>
                <p:oleObj r:id="rId3" imgW="596641" imgH="203112"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886075"/>
                        <a:ext cx="160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6" name="Rectangle 20">
            <a:extLst>
              <a:ext uri="{FF2B5EF4-FFF2-40B4-BE49-F238E27FC236}">
                <a16:creationId xmlns:a16="http://schemas.microsoft.com/office/drawing/2014/main" id="{8E6BD713-5FC8-42C8-B062-6D46CFD7165C}"/>
              </a:ext>
            </a:extLst>
          </p:cNvPr>
          <p:cNvSpPr>
            <a:spLocks noChangeArrowheads="1"/>
          </p:cNvSpPr>
          <p:nvPr/>
        </p:nvSpPr>
        <p:spPr bwMode="auto">
          <a:xfrm>
            <a:off x="2843213"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0427" name="Object 19">
            <a:extLst>
              <a:ext uri="{FF2B5EF4-FFF2-40B4-BE49-F238E27FC236}">
                <a16:creationId xmlns:a16="http://schemas.microsoft.com/office/drawing/2014/main" id="{E21E2DD1-C02B-4F79-9D47-8ABDB106DC1D}"/>
              </a:ext>
            </a:extLst>
          </p:cNvPr>
          <p:cNvGraphicFramePr>
            <a:graphicFrameLocks noChangeAspect="1"/>
          </p:cNvGraphicFramePr>
          <p:nvPr/>
        </p:nvGraphicFramePr>
        <p:xfrm>
          <a:off x="755650" y="981075"/>
          <a:ext cx="6911975" cy="1716088"/>
        </p:xfrm>
        <a:graphic>
          <a:graphicData uri="http://schemas.openxmlformats.org/presentationml/2006/ole">
            <mc:AlternateContent xmlns:mc="http://schemas.openxmlformats.org/markup-compatibility/2006">
              <mc:Choice xmlns:v="urn:schemas-microsoft-com:vml" Requires="v">
                <p:oleObj spid="_x0000_s60434" r:id="rId5" imgW="3492500" imgH="838200" progId="Equation.3">
                  <p:embed/>
                </p:oleObj>
              </mc:Choice>
              <mc:Fallback>
                <p:oleObj r:id="rId5" imgW="3492500" imgH="838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981075"/>
                        <a:ext cx="691197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9" name="Text Box 21">
            <a:extLst>
              <a:ext uri="{FF2B5EF4-FFF2-40B4-BE49-F238E27FC236}">
                <a16:creationId xmlns:a16="http://schemas.microsoft.com/office/drawing/2014/main" id="{1CABA179-537B-464F-A9BB-EF04D6E47A70}"/>
              </a:ext>
            </a:extLst>
          </p:cNvPr>
          <p:cNvSpPr txBox="1">
            <a:spLocks noChangeArrowheads="1"/>
          </p:cNvSpPr>
          <p:nvPr/>
        </p:nvSpPr>
        <p:spPr bwMode="auto">
          <a:xfrm>
            <a:off x="250825" y="3362325"/>
            <a:ext cx="8077200" cy="34956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该定积分的准确值       </a:t>
            </a:r>
            <a:r>
              <a:rPr lang="en-US" altLang="zh-CN" sz="2800" b="1" dirty="0">
                <a:latin typeface="+mn-ea"/>
                <a:ea typeface="+mn-ea"/>
              </a:rPr>
              <a:t>,</a:t>
            </a:r>
            <a:r>
              <a:rPr lang="zh-CN" altLang="en-US" sz="2800" b="1" dirty="0">
                <a:latin typeface="+mn-ea"/>
                <a:ea typeface="+mn-ea"/>
              </a:rPr>
              <a:t> 这个例子告诉我们，对于同一个积分，当</a:t>
            </a:r>
            <a:r>
              <a:rPr lang="en-US" altLang="zh-CN" sz="2800" b="1" dirty="0">
                <a:latin typeface="+mn-ea"/>
                <a:ea typeface="+mn-ea"/>
              </a:rPr>
              <a:t>n≥2</a:t>
            </a:r>
            <a:r>
              <a:rPr lang="zh-CN" altLang="en-US" sz="2800" b="1" dirty="0">
                <a:latin typeface="+mn-ea"/>
                <a:ea typeface="+mn-ea"/>
              </a:rPr>
              <a:t>时，公式却是精确的，这是由于辛卜生公式具有三次代数精度，柯特斯公式具有五次代数精度，它们对被积函数为三次多项式当然是精确成立的。 </a:t>
            </a:r>
          </a:p>
        </p:txBody>
      </p:sp>
      <p:graphicFrame>
        <p:nvGraphicFramePr>
          <p:cNvPr id="60429" name="Object 22">
            <a:extLst>
              <a:ext uri="{FF2B5EF4-FFF2-40B4-BE49-F238E27FC236}">
                <a16:creationId xmlns:a16="http://schemas.microsoft.com/office/drawing/2014/main" id="{DC5E22B2-40BE-460D-97E5-867784D4C166}"/>
              </a:ext>
            </a:extLst>
          </p:cNvPr>
          <p:cNvGraphicFramePr>
            <a:graphicFrameLocks noChangeAspect="1"/>
          </p:cNvGraphicFramePr>
          <p:nvPr/>
        </p:nvGraphicFramePr>
        <p:xfrm>
          <a:off x="4140200" y="3490913"/>
          <a:ext cx="1154113" cy="774700"/>
        </p:xfrm>
        <a:graphic>
          <a:graphicData uri="http://schemas.openxmlformats.org/presentationml/2006/ole">
            <mc:AlternateContent xmlns:mc="http://schemas.openxmlformats.org/markup-compatibility/2006">
              <mc:Choice xmlns:v="urn:schemas-microsoft-com:vml" Requires="v">
                <p:oleObj spid="_x0000_s60435" r:id="rId7" imgW="545863" imgH="393529" progId="Equation.DSMT4">
                  <p:embed/>
                </p:oleObj>
              </mc:Choice>
              <mc:Fallback>
                <p:oleObj r:id="rId7" imgW="545863" imgH="393529"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3490913"/>
                        <a:ext cx="115411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3">
            <a:extLst>
              <a:ext uri="{FF2B5EF4-FFF2-40B4-BE49-F238E27FC236}">
                <a16:creationId xmlns:a16="http://schemas.microsoft.com/office/drawing/2014/main" id="{2CB9DA0A-C289-432C-B235-36BC7DA0A492}"/>
              </a:ext>
            </a:extLst>
          </p:cNvPr>
          <p:cNvSpPr txBox="1">
            <a:spLocks noChangeArrowheads="1"/>
          </p:cNvSpPr>
          <p:nvPr/>
        </p:nvSpPr>
        <p:spPr bwMode="auto">
          <a:xfrm>
            <a:off x="457200" y="388938"/>
            <a:ext cx="83058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en-US" altLang="zh-CN" sz="2800" b="1">
                <a:ea typeface="黑体" panose="02010609060101010101" pitchFamily="49" charset="-122"/>
              </a:rPr>
              <a:t>4.3</a:t>
            </a:r>
            <a:r>
              <a:rPr lang="zh-CN" altLang="en-US" sz="2800" b="1">
                <a:ea typeface="黑体" panose="02010609060101010101" pitchFamily="49" charset="-122"/>
              </a:rPr>
              <a:t>复化求积公式</a:t>
            </a:r>
          </a:p>
          <a:p>
            <a:pPr>
              <a:lnSpc>
                <a:spcPct val="110000"/>
              </a:lnSpc>
            </a:pPr>
            <a:r>
              <a:rPr lang="zh-CN" altLang="en-US" sz="2800" b="1">
                <a:latin typeface="宋体" panose="02010600030101010101" pitchFamily="2" charset="-122"/>
                <a:ea typeface="黑体" panose="02010609060101010101" pitchFamily="49" charset="-122"/>
              </a:rPr>
              <a:t>    </a:t>
            </a:r>
            <a:r>
              <a:rPr lang="zh-CN" altLang="en-US" sz="2800" b="1">
                <a:latin typeface="楷体" panose="02010609060101010101" pitchFamily="49" charset="-122"/>
                <a:ea typeface="楷体" panose="02010609060101010101" pitchFamily="49" charset="-122"/>
              </a:rPr>
              <a:t>由梯形、辛卜生和柯特斯求积公式余项可知，随着</a:t>
            </a:r>
            <a:r>
              <a:rPr lang="zh-CN" altLang="en-US" sz="2800" b="1">
                <a:solidFill>
                  <a:srgbClr val="0000FF"/>
                </a:solidFill>
                <a:latin typeface="楷体" panose="02010609060101010101" pitchFamily="49" charset="-122"/>
                <a:ea typeface="楷体" panose="02010609060101010101" pitchFamily="49" charset="-122"/>
              </a:rPr>
              <a:t>求积节点数的增多，对应公式的精度也会相应提高。但由于</a:t>
            </a:r>
            <a:r>
              <a:rPr lang="en-US" altLang="zh-CN" sz="2800" b="1">
                <a:solidFill>
                  <a:srgbClr val="0000FF"/>
                </a:solidFill>
                <a:latin typeface="楷体" panose="02010609060101010101" pitchFamily="49" charset="-122"/>
                <a:ea typeface="楷体" panose="02010609060101010101" pitchFamily="49" charset="-122"/>
              </a:rPr>
              <a:t>n≥8</a:t>
            </a:r>
            <a:r>
              <a:rPr lang="zh-CN" altLang="en-US" sz="2800" b="1">
                <a:solidFill>
                  <a:srgbClr val="0000FF"/>
                </a:solidFill>
                <a:latin typeface="楷体" panose="02010609060101010101" pitchFamily="49" charset="-122"/>
                <a:ea typeface="楷体" panose="02010609060101010101" pitchFamily="49" charset="-122"/>
              </a:rPr>
              <a:t>时的牛顿</a:t>
            </a:r>
            <a:r>
              <a:rPr lang="en-US" altLang="zh-CN" sz="2800" b="1">
                <a:solidFill>
                  <a:srgbClr val="0000FF"/>
                </a:solidFill>
                <a:latin typeface="楷体" panose="02010609060101010101" pitchFamily="49" charset="-122"/>
                <a:ea typeface="楷体" panose="02010609060101010101" pitchFamily="49" charset="-122"/>
              </a:rPr>
              <a:t>—</a:t>
            </a:r>
            <a:r>
              <a:rPr lang="zh-CN" altLang="en-US" sz="2800" b="1">
                <a:solidFill>
                  <a:srgbClr val="0000FF"/>
                </a:solidFill>
                <a:latin typeface="楷体" panose="02010609060101010101" pitchFamily="49" charset="-122"/>
                <a:ea typeface="楷体" panose="02010609060101010101" pitchFamily="49" charset="-122"/>
              </a:rPr>
              <a:t>柯特斯求积公式开始出现负值的柯特斯系数</a:t>
            </a:r>
            <a:r>
              <a:rPr lang="zh-CN" altLang="en-US" sz="2800" b="1">
                <a:latin typeface="楷体" panose="02010609060101010101" pitchFamily="49" charset="-122"/>
                <a:ea typeface="楷体" panose="02010609060101010101" pitchFamily="49" charset="-122"/>
              </a:rPr>
              <a:t>。根据误差理论的分析研究，当积分公式出现负系数时，可能导致舍入误差增大，并且往往难以估计。因此不能用增加求积节点数的方法来提高计算精度。在</a:t>
            </a:r>
            <a:r>
              <a:rPr lang="zh-CN" altLang="en-US" sz="2800" b="1">
                <a:solidFill>
                  <a:schemeClr val="accent2"/>
                </a:solidFill>
                <a:latin typeface="楷体" panose="02010609060101010101" pitchFamily="49" charset="-122"/>
                <a:ea typeface="楷体" panose="02010609060101010101" pitchFamily="49" charset="-122"/>
              </a:rPr>
              <a:t>实际应用中，通常将积分区间分成若干个小区间，在每个小区间上采用低阶求积公式，然后把所有小区间上的计算结果加起来得到整个区间上的求积公式，这就是复化求积公式的基本思想。</a:t>
            </a:r>
            <a:r>
              <a:rPr lang="zh-CN" altLang="en-US" sz="2800" b="1">
                <a:latin typeface="楷体" panose="02010609060101010101" pitchFamily="49" charset="-122"/>
                <a:ea typeface="楷体" panose="02010609060101010101" pitchFamily="49" charset="-122"/>
              </a:rPr>
              <a:t>常用的复化求积公式有复化梯形公式和复化辛卜生公式。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96DD0516-EB7D-4E1F-B669-7EA8873888A9}"/>
              </a:ext>
            </a:extLst>
          </p:cNvPr>
          <p:cNvSpPr txBox="1">
            <a:spLocks noChangeArrowheads="1"/>
          </p:cNvSpPr>
          <p:nvPr/>
        </p:nvSpPr>
        <p:spPr bwMode="auto">
          <a:xfrm>
            <a:off x="419100" y="260350"/>
            <a:ext cx="8153400" cy="23923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defRPr/>
            </a:pPr>
            <a:r>
              <a:rPr lang="en-US" altLang="zh-CN" sz="2800" b="1" dirty="0">
                <a:ea typeface="黑体" panose="02010609060101010101" pitchFamily="49" charset="-122"/>
              </a:rPr>
              <a:t>4.3.1  </a:t>
            </a:r>
            <a:r>
              <a:rPr lang="zh-CN" altLang="en-US" sz="2800" b="1" dirty="0">
                <a:solidFill>
                  <a:srgbClr val="0000FF"/>
                </a:solidFill>
                <a:ea typeface="黑体" panose="02010609060101010101" pitchFamily="49" charset="-122"/>
              </a:rPr>
              <a:t>复化梯形公式及其误差</a:t>
            </a:r>
          </a:p>
          <a:p>
            <a:pPr>
              <a:lnSpc>
                <a:spcPct val="130000"/>
              </a:lnSpc>
              <a:defRPr/>
            </a:pPr>
            <a:r>
              <a:rPr lang="zh-CN" altLang="en-US" sz="2800" b="1" dirty="0">
                <a:ea typeface="黑体" panose="02010609060101010101" pitchFamily="49" charset="-122"/>
              </a:rPr>
              <a:t>	</a:t>
            </a:r>
            <a:r>
              <a:rPr lang="zh-CN" altLang="en-US" sz="2800" b="1" dirty="0">
                <a:latin typeface="+mn-ea"/>
                <a:ea typeface="+mn-ea"/>
              </a:rPr>
              <a:t>将积分区间</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划分为</a:t>
            </a:r>
            <a:r>
              <a:rPr lang="en-US" altLang="zh-CN" sz="2800" b="1" dirty="0">
                <a:latin typeface="+mn-ea"/>
                <a:ea typeface="+mn-ea"/>
              </a:rPr>
              <a:t>n</a:t>
            </a:r>
            <a:r>
              <a:rPr lang="zh-CN" altLang="en-US" sz="2800" b="1" dirty="0">
                <a:latin typeface="+mn-ea"/>
                <a:ea typeface="+mn-ea"/>
              </a:rPr>
              <a:t>等分</a:t>
            </a:r>
            <a:r>
              <a:rPr lang="en-US" altLang="zh-CN" sz="2800" b="1" dirty="0">
                <a:latin typeface="+mn-ea"/>
                <a:ea typeface="+mn-ea"/>
              </a:rPr>
              <a:t>,</a:t>
            </a:r>
            <a:r>
              <a:rPr lang="zh-CN" altLang="en-US" sz="2800" b="1" dirty="0">
                <a:latin typeface="+mn-ea"/>
                <a:ea typeface="+mn-ea"/>
              </a:rPr>
              <a:t>步长</a:t>
            </a:r>
          </a:p>
          <a:p>
            <a:pPr>
              <a:lnSpc>
                <a:spcPct val="130000"/>
              </a:lnSpc>
              <a:defRPr/>
            </a:pPr>
            <a:r>
              <a:rPr lang="zh-CN" altLang="en-US" sz="2800" b="1" dirty="0">
                <a:latin typeface="+mj-ea"/>
                <a:ea typeface="+mj-ea"/>
              </a:rPr>
              <a:t>求积节点为</a:t>
            </a:r>
            <a:r>
              <a:rPr lang="zh-CN" altLang="en-US" sz="2800" b="1" dirty="0">
                <a:latin typeface="宋体" panose="02010600030101010101" pitchFamily="2" charset="-122"/>
                <a:ea typeface="黑体" panose="02010609060101010101" pitchFamily="49" charset="-122"/>
              </a:rPr>
              <a:t>                         </a:t>
            </a:r>
            <a:r>
              <a:rPr lang="zh-CN" altLang="en-US" sz="2800" b="1" dirty="0">
                <a:latin typeface="+mj-ea"/>
                <a:ea typeface="+mj-ea"/>
              </a:rPr>
              <a:t>在每个小区间</a:t>
            </a: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上应用梯形公式</a:t>
            </a:r>
            <a:r>
              <a:rPr lang="zh-CN" altLang="en-US" sz="3200" b="1" dirty="0">
                <a:latin typeface="+mn-ea"/>
                <a:ea typeface="+mn-ea"/>
              </a:rPr>
              <a:t>    </a:t>
            </a:r>
          </a:p>
        </p:txBody>
      </p:sp>
      <p:graphicFrame>
        <p:nvGraphicFramePr>
          <p:cNvPr id="62466" name="Object 3">
            <a:extLst>
              <a:ext uri="{FF2B5EF4-FFF2-40B4-BE49-F238E27FC236}">
                <a16:creationId xmlns:a16="http://schemas.microsoft.com/office/drawing/2014/main" id="{B3C73EAD-A3F5-45AF-8502-0A44DDEEC650}"/>
              </a:ext>
            </a:extLst>
          </p:cNvPr>
          <p:cNvGraphicFramePr>
            <a:graphicFrameLocks noChangeAspect="1"/>
          </p:cNvGraphicFramePr>
          <p:nvPr/>
        </p:nvGraphicFramePr>
        <p:xfrm>
          <a:off x="7010400" y="762000"/>
          <a:ext cx="1219200" cy="711200"/>
        </p:xfrm>
        <a:graphic>
          <a:graphicData uri="http://schemas.openxmlformats.org/presentationml/2006/ole">
            <mc:AlternateContent xmlns:mc="http://schemas.openxmlformats.org/markup-compatibility/2006">
              <mc:Choice xmlns:v="urn:schemas-microsoft-com:vml" Requires="v">
                <p:oleObj spid="_x0000_s62494" r:id="rId3" imgW="609336" imgH="393529" progId="Equation.3">
                  <p:embed/>
                </p:oleObj>
              </mc:Choice>
              <mc:Fallback>
                <p:oleObj r:id="rId3" imgW="609336"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762000"/>
                        <a:ext cx="1219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67" name="Rectangle 6">
            <a:extLst>
              <a:ext uri="{FF2B5EF4-FFF2-40B4-BE49-F238E27FC236}">
                <a16:creationId xmlns:a16="http://schemas.microsoft.com/office/drawing/2014/main" id="{07E9662A-DD8C-47DA-B09D-1D01CB06CA68}"/>
              </a:ext>
            </a:extLst>
          </p:cNvPr>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68" name="Object 5">
            <a:extLst>
              <a:ext uri="{FF2B5EF4-FFF2-40B4-BE49-F238E27FC236}">
                <a16:creationId xmlns:a16="http://schemas.microsoft.com/office/drawing/2014/main" id="{22B516A4-B02E-48B0-B7DC-4610FEA3DED7}"/>
              </a:ext>
            </a:extLst>
          </p:cNvPr>
          <p:cNvGraphicFramePr>
            <a:graphicFrameLocks noChangeAspect="1"/>
          </p:cNvGraphicFramePr>
          <p:nvPr/>
        </p:nvGraphicFramePr>
        <p:xfrm>
          <a:off x="2438400" y="1447800"/>
          <a:ext cx="4114800" cy="523875"/>
        </p:xfrm>
        <a:graphic>
          <a:graphicData uri="http://schemas.openxmlformats.org/presentationml/2006/ole">
            <mc:AlternateContent xmlns:mc="http://schemas.openxmlformats.org/markup-compatibility/2006">
              <mc:Choice xmlns:v="urn:schemas-microsoft-com:vml" Requires="v">
                <p:oleObj spid="_x0000_s62495" r:id="rId5" imgW="1803400" imgH="228600" progId="Equation.3">
                  <p:embed/>
                </p:oleObj>
              </mc:Choice>
              <mc:Fallback>
                <p:oleObj r:id="rId5" imgW="18034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47800"/>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69" name="Rectangle 8">
            <a:extLst>
              <a:ext uri="{FF2B5EF4-FFF2-40B4-BE49-F238E27FC236}">
                <a16:creationId xmlns:a16="http://schemas.microsoft.com/office/drawing/2014/main" id="{886352EF-9CCF-4C78-BF41-CA6DE9B0054C}"/>
              </a:ext>
            </a:extLst>
          </p:cNvPr>
          <p:cNvSpPr>
            <a:spLocks noChangeArrowheads="1"/>
          </p:cNvSpPr>
          <p:nvPr/>
        </p:nvSpPr>
        <p:spPr bwMode="auto">
          <a:xfrm>
            <a:off x="36623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70" name="Object 7">
            <a:extLst>
              <a:ext uri="{FF2B5EF4-FFF2-40B4-BE49-F238E27FC236}">
                <a16:creationId xmlns:a16="http://schemas.microsoft.com/office/drawing/2014/main" id="{FB3A1293-4570-42ED-A82E-9142B84D6AA4}"/>
              </a:ext>
            </a:extLst>
          </p:cNvPr>
          <p:cNvGraphicFramePr>
            <a:graphicFrameLocks noChangeAspect="1"/>
          </p:cNvGraphicFramePr>
          <p:nvPr/>
        </p:nvGraphicFramePr>
        <p:xfrm>
          <a:off x="1331913" y="2151063"/>
          <a:ext cx="3852862" cy="425450"/>
        </p:xfrm>
        <a:graphic>
          <a:graphicData uri="http://schemas.openxmlformats.org/presentationml/2006/ole">
            <mc:AlternateContent xmlns:mc="http://schemas.openxmlformats.org/markup-compatibility/2006">
              <mc:Choice xmlns:v="urn:schemas-microsoft-com:vml" Requires="v">
                <p:oleObj spid="_x0000_s62496" r:id="rId7" imgW="1816100" imgH="228600" progId="Equation.3">
                  <p:embed/>
                </p:oleObj>
              </mc:Choice>
              <mc:Fallback>
                <p:oleObj r:id="rId7" imgW="18161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151063"/>
                        <a:ext cx="38528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1" name="Rectangle 10">
            <a:extLst>
              <a:ext uri="{FF2B5EF4-FFF2-40B4-BE49-F238E27FC236}">
                <a16:creationId xmlns:a16="http://schemas.microsoft.com/office/drawing/2014/main" id="{2D156ADD-49B4-4651-BAFA-8A7A3809BC2B}"/>
              </a:ext>
            </a:extLst>
          </p:cNvPr>
          <p:cNvSpPr>
            <a:spLocks noChangeArrowheads="1"/>
          </p:cNvSpPr>
          <p:nvPr/>
        </p:nvSpPr>
        <p:spPr bwMode="auto">
          <a:xfrm>
            <a:off x="3548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72" name="Object 9">
            <a:extLst>
              <a:ext uri="{FF2B5EF4-FFF2-40B4-BE49-F238E27FC236}">
                <a16:creationId xmlns:a16="http://schemas.microsoft.com/office/drawing/2014/main" id="{C8D7DF0C-CA88-4E55-A2C4-3E0BFA1D55D7}"/>
              </a:ext>
            </a:extLst>
          </p:cNvPr>
          <p:cNvGraphicFramePr>
            <a:graphicFrameLocks noChangeAspect="1"/>
          </p:cNvGraphicFramePr>
          <p:nvPr/>
        </p:nvGraphicFramePr>
        <p:xfrm>
          <a:off x="1752600" y="2590800"/>
          <a:ext cx="4343400" cy="703263"/>
        </p:xfrm>
        <a:graphic>
          <a:graphicData uri="http://schemas.openxmlformats.org/presentationml/2006/ole">
            <mc:AlternateContent xmlns:mc="http://schemas.openxmlformats.org/markup-compatibility/2006">
              <mc:Choice xmlns:v="urn:schemas-microsoft-com:vml" Requires="v">
                <p:oleObj spid="_x0000_s62497" r:id="rId9" imgW="2044700" imgH="393700" progId="Equation.3">
                  <p:embed/>
                </p:oleObj>
              </mc:Choice>
              <mc:Fallback>
                <p:oleObj r:id="rId9" imgW="20447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2590800"/>
                        <a:ext cx="4343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4" name="Text Box 11">
            <a:extLst>
              <a:ext uri="{FF2B5EF4-FFF2-40B4-BE49-F238E27FC236}">
                <a16:creationId xmlns:a16="http://schemas.microsoft.com/office/drawing/2014/main" id="{EDE54DAD-6AAE-41DD-9721-95C0421C857C}"/>
              </a:ext>
            </a:extLst>
          </p:cNvPr>
          <p:cNvSpPr txBox="1">
            <a:spLocks noChangeArrowheads="1"/>
          </p:cNvSpPr>
          <p:nvPr/>
        </p:nvSpPr>
        <p:spPr bwMode="auto">
          <a:xfrm>
            <a:off x="304800" y="3133725"/>
            <a:ext cx="8077200" cy="11334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j-ea"/>
                <a:ea typeface="+mj-ea"/>
              </a:rPr>
              <a:t>求出积分值</a:t>
            </a:r>
            <a:r>
              <a:rPr lang="en-US" altLang="zh-CN" sz="2800" b="1" dirty="0">
                <a:latin typeface="+mj-ea"/>
                <a:ea typeface="+mj-ea"/>
              </a:rPr>
              <a:t>  </a:t>
            </a:r>
            <a:r>
              <a:rPr lang="en-US" altLang="zh-CN" sz="2800" b="1" baseline="-25000" dirty="0">
                <a:latin typeface="+mj-ea"/>
                <a:ea typeface="+mj-ea"/>
              </a:rPr>
              <a:t> </a:t>
            </a:r>
            <a:r>
              <a:rPr lang="zh-CN" altLang="en-US" sz="2800" b="1" dirty="0">
                <a:latin typeface="+mj-ea"/>
                <a:ea typeface="+mj-ea"/>
              </a:rPr>
              <a:t>然后将它们累加求和</a:t>
            </a:r>
            <a:r>
              <a:rPr lang="en-US" altLang="zh-CN" sz="2800" b="1" dirty="0">
                <a:latin typeface="+mj-ea"/>
                <a:ea typeface="+mj-ea"/>
              </a:rPr>
              <a:t>,</a:t>
            </a:r>
            <a:r>
              <a:rPr lang="zh-CN" altLang="en-US" sz="2800" b="1" dirty="0">
                <a:latin typeface="+mj-ea"/>
                <a:ea typeface="+mj-ea"/>
              </a:rPr>
              <a:t>用      作为所求积分</a:t>
            </a:r>
            <a:r>
              <a:rPr lang="en-US" altLang="zh-CN" sz="2800" b="1" dirty="0">
                <a:latin typeface="+mj-ea"/>
                <a:ea typeface="+mj-ea"/>
              </a:rPr>
              <a:t>  </a:t>
            </a:r>
            <a:r>
              <a:rPr lang="zh-CN" altLang="en-US" sz="2800" b="1" dirty="0">
                <a:latin typeface="+mj-ea"/>
                <a:ea typeface="+mj-ea"/>
              </a:rPr>
              <a:t>的近似值。 </a:t>
            </a:r>
          </a:p>
        </p:txBody>
      </p:sp>
      <p:sp>
        <p:nvSpPr>
          <p:cNvPr id="62474" name="Rectangle 13">
            <a:extLst>
              <a:ext uri="{FF2B5EF4-FFF2-40B4-BE49-F238E27FC236}">
                <a16:creationId xmlns:a16="http://schemas.microsoft.com/office/drawing/2014/main" id="{0732907E-1629-4D68-9657-6452543F4A36}"/>
              </a:ext>
            </a:extLst>
          </p:cNvPr>
          <p:cNvSpPr>
            <a:spLocks noChangeArrowheads="1"/>
          </p:cNvSpPr>
          <p:nvPr/>
        </p:nvSpPr>
        <p:spPr bwMode="auto">
          <a:xfrm>
            <a:off x="43815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75" name="Object 12">
            <a:extLst>
              <a:ext uri="{FF2B5EF4-FFF2-40B4-BE49-F238E27FC236}">
                <a16:creationId xmlns:a16="http://schemas.microsoft.com/office/drawing/2014/main" id="{F41C2F59-707A-4DAF-835C-2B2E568D8DB5}"/>
              </a:ext>
            </a:extLst>
          </p:cNvPr>
          <p:cNvGraphicFramePr>
            <a:graphicFrameLocks noChangeAspect="1"/>
          </p:cNvGraphicFramePr>
          <p:nvPr/>
        </p:nvGraphicFramePr>
        <p:xfrm>
          <a:off x="6505575" y="3028950"/>
          <a:ext cx="1009650" cy="885825"/>
        </p:xfrm>
        <a:graphic>
          <a:graphicData uri="http://schemas.openxmlformats.org/presentationml/2006/ole">
            <mc:AlternateContent xmlns:mc="http://schemas.openxmlformats.org/markup-compatibility/2006">
              <mc:Choice xmlns:v="urn:schemas-microsoft-com:vml" Requires="v">
                <p:oleObj spid="_x0000_s62498" r:id="rId11" imgW="355446" imgH="431613" progId="Equation.DSMT4">
                  <p:embed/>
                </p:oleObj>
              </mc:Choice>
              <mc:Fallback>
                <p:oleObj r:id="rId11" imgW="355446" imgH="43161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5575" y="3028950"/>
                        <a:ext cx="10096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6" name="Rectangle 15">
            <a:extLst>
              <a:ext uri="{FF2B5EF4-FFF2-40B4-BE49-F238E27FC236}">
                <a16:creationId xmlns:a16="http://schemas.microsoft.com/office/drawing/2014/main" id="{C3A3DF85-D2CD-4077-B5A1-42EB90CC838D}"/>
              </a:ext>
            </a:extLst>
          </p:cNvPr>
          <p:cNvSpPr>
            <a:spLocks noChangeArrowheads="1"/>
          </p:cNvSpPr>
          <p:nvPr/>
        </p:nvSpPr>
        <p:spPr bwMode="auto">
          <a:xfrm>
            <a:off x="2881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77" name="Object 14">
            <a:extLst>
              <a:ext uri="{FF2B5EF4-FFF2-40B4-BE49-F238E27FC236}">
                <a16:creationId xmlns:a16="http://schemas.microsoft.com/office/drawing/2014/main" id="{0D467B6E-6028-438F-BC0F-C0122E775B6F}"/>
              </a:ext>
            </a:extLst>
          </p:cNvPr>
          <p:cNvGraphicFramePr>
            <a:graphicFrameLocks noChangeAspect="1"/>
          </p:cNvGraphicFramePr>
          <p:nvPr/>
        </p:nvGraphicFramePr>
        <p:xfrm>
          <a:off x="457200" y="4286250"/>
          <a:ext cx="7467600" cy="898525"/>
        </p:xfrm>
        <a:graphic>
          <a:graphicData uri="http://schemas.openxmlformats.org/presentationml/2006/ole">
            <mc:AlternateContent xmlns:mc="http://schemas.openxmlformats.org/markup-compatibility/2006">
              <mc:Choice xmlns:v="urn:schemas-microsoft-com:vml" Requires="v">
                <p:oleObj spid="_x0000_s62499" r:id="rId13" imgW="3378200" imgH="431800" progId="Equation.3">
                  <p:embed/>
                </p:oleObj>
              </mc:Choice>
              <mc:Fallback>
                <p:oleObj r:id="rId13" imgW="3378200" imgH="4318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286250"/>
                        <a:ext cx="74676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8" name="Rectangle 17">
            <a:extLst>
              <a:ext uri="{FF2B5EF4-FFF2-40B4-BE49-F238E27FC236}">
                <a16:creationId xmlns:a16="http://schemas.microsoft.com/office/drawing/2014/main" id="{12DD3A8F-97D3-4104-9550-B6CB9A7FC92C}"/>
              </a:ext>
            </a:extLst>
          </p:cNvPr>
          <p:cNvSpPr>
            <a:spLocks noChangeArrowheads="1"/>
          </p:cNvSpPr>
          <p:nvPr/>
        </p:nvSpPr>
        <p:spPr bwMode="auto">
          <a:xfrm>
            <a:off x="2686050" y="3209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79" name="Object 16">
            <a:extLst>
              <a:ext uri="{FF2B5EF4-FFF2-40B4-BE49-F238E27FC236}">
                <a16:creationId xmlns:a16="http://schemas.microsoft.com/office/drawing/2014/main" id="{1971325A-9898-4BBA-88BA-849EF98AC581}"/>
              </a:ext>
            </a:extLst>
          </p:cNvPr>
          <p:cNvGraphicFramePr>
            <a:graphicFrameLocks noChangeAspect="1"/>
          </p:cNvGraphicFramePr>
          <p:nvPr/>
        </p:nvGraphicFramePr>
        <p:xfrm>
          <a:off x="685800" y="5105400"/>
          <a:ext cx="6858000" cy="796925"/>
        </p:xfrm>
        <a:graphic>
          <a:graphicData uri="http://schemas.openxmlformats.org/presentationml/2006/ole">
            <mc:AlternateContent xmlns:mc="http://schemas.openxmlformats.org/markup-compatibility/2006">
              <mc:Choice xmlns:v="urn:schemas-microsoft-com:vml" Requires="v">
                <p:oleObj spid="_x0000_s62500" r:id="rId15" imgW="3314700" imgH="393700" progId="Equation.3">
                  <p:embed/>
                </p:oleObj>
              </mc:Choice>
              <mc:Fallback>
                <p:oleObj r:id="rId15" imgW="3314700" imgH="3937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5105400"/>
                        <a:ext cx="68580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80" name="Rectangle 19">
            <a:extLst>
              <a:ext uri="{FF2B5EF4-FFF2-40B4-BE49-F238E27FC236}">
                <a16:creationId xmlns:a16="http://schemas.microsoft.com/office/drawing/2014/main" id="{A7AD3715-80BE-4246-827C-FEAA531D6464}"/>
              </a:ext>
            </a:extLst>
          </p:cNvPr>
          <p:cNvSpPr>
            <a:spLocks noChangeArrowheads="1"/>
          </p:cNvSpPr>
          <p:nvPr/>
        </p:nvSpPr>
        <p:spPr bwMode="auto">
          <a:xfrm>
            <a:off x="36337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2481" name="Object 18">
            <a:extLst>
              <a:ext uri="{FF2B5EF4-FFF2-40B4-BE49-F238E27FC236}">
                <a16:creationId xmlns:a16="http://schemas.microsoft.com/office/drawing/2014/main" id="{5070A122-09DB-4A17-91F0-09450FE53696}"/>
              </a:ext>
            </a:extLst>
          </p:cNvPr>
          <p:cNvGraphicFramePr>
            <a:graphicFrameLocks noChangeAspect="1"/>
          </p:cNvGraphicFramePr>
          <p:nvPr/>
        </p:nvGraphicFramePr>
        <p:xfrm>
          <a:off x="762000" y="5867400"/>
          <a:ext cx="3505200" cy="803275"/>
        </p:xfrm>
        <a:graphic>
          <a:graphicData uri="http://schemas.openxmlformats.org/presentationml/2006/ole">
            <mc:AlternateContent xmlns:mc="http://schemas.openxmlformats.org/markup-compatibility/2006">
              <mc:Choice xmlns:v="urn:schemas-microsoft-com:vml" Requires="v">
                <p:oleObj spid="_x0000_s62501" r:id="rId17" imgW="1879600" imgH="457200" progId="Equation.3">
                  <p:embed/>
                </p:oleObj>
              </mc:Choice>
              <mc:Fallback>
                <p:oleObj r:id="rId17" imgW="1879600" imgH="4572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867400"/>
                        <a:ext cx="35052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2" name="对象 1">
            <a:extLst>
              <a:ext uri="{FF2B5EF4-FFF2-40B4-BE49-F238E27FC236}">
                <a16:creationId xmlns:a16="http://schemas.microsoft.com/office/drawing/2014/main" id="{965694B4-EC96-4C26-9D50-D27338CBDAB9}"/>
              </a:ext>
            </a:extLst>
          </p:cNvPr>
          <p:cNvGraphicFramePr>
            <a:graphicFrameLocks noChangeAspect="1"/>
          </p:cNvGraphicFramePr>
          <p:nvPr/>
        </p:nvGraphicFramePr>
        <p:xfrm>
          <a:off x="2181225" y="3259138"/>
          <a:ext cx="412750" cy="538162"/>
        </p:xfrm>
        <a:graphic>
          <a:graphicData uri="http://schemas.openxmlformats.org/presentationml/2006/ole">
            <mc:AlternateContent xmlns:mc="http://schemas.openxmlformats.org/markup-compatibility/2006">
              <mc:Choice xmlns:v="urn:schemas-microsoft-com:vml" Requires="v">
                <p:oleObj spid="_x0000_s62502" r:id="rId19" imgW="165028" imgH="228501" progId="Equation.DSMT4">
                  <p:embed/>
                </p:oleObj>
              </mc:Choice>
              <mc:Fallback>
                <p:oleObj r:id="rId19" imgW="165028" imgH="228501" progId="Equation.DSMT4">
                  <p:embed/>
                  <p:pic>
                    <p:nvPicPr>
                      <p:cNvPr id="0" name="对象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81225" y="3259138"/>
                        <a:ext cx="4127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3" name="对象 19">
            <a:extLst>
              <a:ext uri="{FF2B5EF4-FFF2-40B4-BE49-F238E27FC236}">
                <a16:creationId xmlns:a16="http://schemas.microsoft.com/office/drawing/2014/main" id="{3997AEDB-111B-4175-B0FB-B53BD8516723}"/>
              </a:ext>
            </a:extLst>
          </p:cNvPr>
          <p:cNvGraphicFramePr>
            <a:graphicFrameLocks noChangeAspect="1"/>
          </p:cNvGraphicFramePr>
          <p:nvPr/>
        </p:nvGraphicFramePr>
        <p:xfrm>
          <a:off x="1863725" y="3819525"/>
          <a:ext cx="317500" cy="388938"/>
        </p:xfrm>
        <a:graphic>
          <a:graphicData uri="http://schemas.openxmlformats.org/presentationml/2006/ole">
            <mc:AlternateContent xmlns:mc="http://schemas.openxmlformats.org/markup-compatibility/2006">
              <mc:Choice xmlns:v="urn:schemas-microsoft-com:vml" Requires="v">
                <p:oleObj spid="_x0000_s62503" r:id="rId21" imgW="126780" imgH="164814" progId="Equation.DSMT4">
                  <p:embed/>
                </p:oleObj>
              </mc:Choice>
              <mc:Fallback>
                <p:oleObj r:id="rId21" imgW="126780" imgH="164814" progId="Equation.DSMT4">
                  <p:embed/>
                  <p:pic>
                    <p:nvPicPr>
                      <p:cNvPr id="0" name="对象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63725" y="3819525"/>
                        <a:ext cx="3175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a:extLst>
              <a:ext uri="{FF2B5EF4-FFF2-40B4-BE49-F238E27FC236}">
                <a16:creationId xmlns:a16="http://schemas.microsoft.com/office/drawing/2014/main" id="{8539E704-B4BB-4A6D-9877-3244557568A1}"/>
              </a:ext>
            </a:extLst>
          </p:cNvPr>
          <p:cNvSpPr>
            <a:spLocks noChangeArrowheads="1"/>
          </p:cNvSpPr>
          <p:nvPr/>
        </p:nvSpPr>
        <p:spPr bwMode="auto">
          <a:xfrm>
            <a:off x="35385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0" name="Object 2">
            <a:extLst>
              <a:ext uri="{FF2B5EF4-FFF2-40B4-BE49-F238E27FC236}">
                <a16:creationId xmlns:a16="http://schemas.microsoft.com/office/drawing/2014/main" id="{D60B0B0F-2140-4BCE-B15B-F90BD814E632}"/>
              </a:ext>
            </a:extLst>
          </p:cNvPr>
          <p:cNvGraphicFramePr>
            <a:graphicFrameLocks noChangeAspect="1"/>
          </p:cNvGraphicFramePr>
          <p:nvPr/>
        </p:nvGraphicFramePr>
        <p:xfrm>
          <a:off x="1600200" y="1066800"/>
          <a:ext cx="4800600" cy="990600"/>
        </p:xfrm>
        <a:graphic>
          <a:graphicData uri="http://schemas.openxmlformats.org/presentationml/2006/ole">
            <mc:AlternateContent xmlns:mc="http://schemas.openxmlformats.org/markup-compatibility/2006">
              <mc:Choice xmlns:v="urn:schemas-microsoft-com:vml" Requires="v">
                <p:oleObj spid="_x0000_s63506" r:id="rId3" imgW="2070100" imgH="457200" progId="Equation.3">
                  <p:embed/>
                </p:oleObj>
              </mc:Choice>
              <mc:Fallback>
                <p:oleObj r:id="rId3" imgW="20701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480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2" name="Text Box 4">
            <a:extLst>
              <a:ext uri="{FF2B5EF4-FFF2-40B4-BE49-F238E27FC236}">
                <a16:creationId xmlns:a16="http://schemas.microsoft.com/office/drawing/2014/main" id="{FC81931C-871A-43C9-9B39-2A06876DA80B}"/>
              </a:ext>
            </a:extLst>
          </p:cNvPr>
          <p:cNvSpPr txBox="1">
            <a:spLocks noChangeArrowheads="1"/>
          </p:cNvSpPr>
          <p:nvPr/>
        </p:nvSpPr>
        <p:spPr bwMode="auto">
          <a:xfrm>
            <a:off x="609600" y="609600"/>
            <a:ext cx="9906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记</a:t>
            </a:r>
            <a:r>
              <a:rPr lang="zh-CN" altLang="en-US" sz="3200" b="1" dirty="0">
                <a:latin typeface="+mn-ea"/>
                <a:ea typeface="+mn-ea"/>
              </a:rPr>
              <a:t> </a:t>
            </a:r>
          </a:p>
        </p:txBody>
      </p:sp>
      <p:sp>
        <p:nvSpPr>
          <p:cNvPr id="63492" name="Text Box 5">
            <a:extLst>
              <a:ext uri="{FF2B5EF4-FFF2-40B4-BE49-F238E27FC236}">
                <a16:creationId xmlns:a16="http://schemas.microsoft.com/office/drawing/2014/main" id="{AA7D53CD-9ADD-43C3-9674-007A1E7B7A27}"/>
              </a:ext>
            </a:extLst>
          </p:cNvPr>
          <p:cNvSpPr txBox="1">
            <a:spLocks noChangeArrowheads="1"/>
          </p:cNvSpPr>
          <p:nvPr/>
        </p:nvSpPr>
        <p:spPr bwMode="auto">
          <a:xfrm>
            <a:off x="6858000" y="12954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(4.5)</a:t>
            </a:r>
          </a:p>
        </p:txBody>
      </p:sp>
      <p:sp>
        <p:nvSpPr>
          <p:cNvPr id="63493" name="Text Box 6">
            <a:extLst>
              <a:ext uri="{FF2B5EF4-FFF2-40B4-BE49-F238E27FC236}">
                <a16:creationId xmlns:a16="http://schemas.microsoft.com/office/drawing/2014/main" id="{79D2F590-C5B9-4130-A564-6565D9025BB3}"/>
              </a:ext>
            </a:extLst>
          </p:cNvPr>
          <p:cNvSpPr txBox="1">
            <a:spLocks noChangeArrowheads="1"/>
          </p:cNvSpPr>
          <p:nvPr/>
        </p:nvSpPr>
        <p:spPr bwMode="auto">
          <a:xfrm>
            <a:off x="1600200" y="21336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楷体" panose="02010609060101010101" pitchFamily="49" charset="-122"/>
                <a:ea typeface="楷体" panose="02010609060101010101" pitchFamily="49" charset="-122"/>
              </a:rPr>
              <a:t>我们称</a:t>
            </a:r>
            <a:r>
              <a:rPr lang="en-US" altLang="zh-CN" sz="2800">
                <a:latin typeface="楷体" panose="02010609060101010101" pitchFamily="49" charset="-122"/>
                <a:ea typeface="楷体" panose="02010609060101010101" pitchFamily="49" charset="-122"/>
              </a:rPr>
              <a:t>(4.5)</a:t>
            </a:r>
            <a:r>
              <a:rPr lang="zh-CN" altLang="en-US" sz="2800" b="1">
                <a:latin typeface="楷体" panose="02010609060101010101" pitchFamily="49" charset="-122"/>
                <a:ea typeface="楷体" panose="02010609060101010101" pitchFamily="49" charset="-122"/>
              </a:rPr>
              <a:t>式为复化梯形公式。 </a:t>
            </a:r>
          </a:p>
        </p:txBody>
      </p:sp>
      <p:sp>
        <p:nvSpPr>
          <p:cNvPr id="58375" name="Text Box 7">
            <a:extLst>
              <a:ext uri="{FF2B5EF4-FFF2-40B4-BE49-F238E27FC236}">
                <a16:creationId xmlns:a16="http://schemas.microsoft.com/office/drawing/2014/main" id="{ECF487EC-410B-42C0-A6ED-7CE7B8AED576}"/>
              </a:ext>
            </a:extLst>
          </p:cNvPr>
          <p:cNvSpPr txBox="1">
            <a:spLocks noChangeArrowheads="1"/>
          </p:cNvSpPr>
          <p:nvPr/>
        </p:nvSpPr>
        <p:spPr bwMode="auto">
          <a:xfrm>
            <a:off x="381000" y="2590800"/>
            <a:ext cx="8382000" cy="1171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en-US" altLang="zh-CN" sz="2800" b="1" dirty="0">
                <a:latin typeface="宋体" panose="02010600030101010101" pitchFamily="2" charset="-122"/>
                <a:ea typeface="黑体" panose="02010609060101010101" pitchFamily="49" charset="-122"/>
              </a:rPr>
              <a:t> </a:t>
            </a:r>
            <a:r>
              <a:rPr lang="zh-CN" altLang="en-US" sz="2800" b="1" dirty="0">
                <a:latin typeface="+mj-ea"/>
                <a:ea typeface="+mj-ea"/>
              </a:rPr>
              <a:t>当 </a:t>
            </a:r>
            <a:r>
              <a:rPr lang="en-US" altLang="zh-CN" sz="2800" b="1" dirty="0">
                <a:latin typeface="+mj-ea"/>
                <a:ea typeface="+mj-ea"/>
              </a:rPr>
              <a:t>f(x)</a:t>
            </a:r>
            <a:r>
              <a:rPr lang="zh-CN" altLang="en-US" sz="2800" b="1" dirty="0">
                <a:latin typeface="+mj-ea"/>
                <a:ea typeface="+mj-ea"/>
              </a:rPr>
              <a:t>在</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上有连续的二阶导数</a:t>
            </a:r>
            <a:r>
              <a:rPr lang="en-US" altLang="zh-CN" sz="2800" b="1" dirty="0">
                <a:latin typeface="+mj-ea"/>
                <a:ea typeface="+mj-ea"/>
              </a:rPr>
              <a:t>,</a:t>
            </a:r>
            <a:r>
              <a:rPr lang="zh-CN" altLang="en-US" sz="2800" b="1" dirty="0">
                <a:latin typeface="+mj-ea"/>
                <a:ea typeface="+mj-ea"/>
              </a:rPr>
              <a:t>在子区间</a:t>
            </a:r>
          </a:p>
          <a:p>
            <a:pPr>
              <a:lnSpc>
                <a:spcPct val="135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上梯形公式的余项已知为 </a:t>
            </a:r>
          </a:p>
        </p:txBody>
      </p:sp>
      <p:sp>
        <p:nvSpPr>
          <p:cNvPr id="63495" name="Rectangle 9">
            <a:extLst>
              <a:ext uri="{FF2B5EF4-FFF2-40B4-BE49-F238E27FC236}">
                <a16:creationId xmlns:a16="http://schemas.microsoft.com/office/drawing/2014/main" id="{C4DB7FC0-8BF0-4B07-9594-13125CF0315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6" name="Object 8">
            <a:extLst>
              <a:ext uri="{FF2B5EF4-FFF2-40B4-BE49-F238E27FC236}">
                <a16:creationId xmlns:a16="http://schemas.microsoft.com/office/drawing/2014/main" id="{7247C5B7-FF16-4597-92B5-EE7CD50AE9C7}"/>
              </a:ext>
            </a:extLst>
          </p:cNvPr>
          <p:cNvGraphicFramePr>
            <a:graphicFrameLocks noChangeAspect="1"/>
          </p:cNvGraphicFramePr>
          <p:nvPr/>
        </p:nvGraphicFramePr>
        <p:xfrm>
          <a:off x="762000" y="3352800"/>
          <a:ext cx="914400" cy="457200"/>
        </p:xfrm>
        <a:graphic>
          <a:graphicData uri="http://schemas.openxmlformats.org/presentationml/2006/ole">
            <mc:AlternateContent xmlns:mc="http://schemas.openxmlformats.org/markup-compatibility/2006">
              <mc:Choice xmlns:v="urn:schemas-microsoft-com:vml" Requires="v">
                <p:oleObj spid="_x0000_s63507" r:id="rId5" imgW="558800" imgH="228600" progId="Equation.3">
                  <p:embed/>
                </p:oleObj>
              </mc:Choice>
              <mc:Fallback>
                <p:oleObj r:id="rId5" imgW="5588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352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7" name="Rectangle 11">
            <a:extLst>
              <a:ext uri="{FF2B5EF4-FFF2-40B4-BE49-F238E27FC236}">
                <a16:creationId xmlns:a16="http://schemas.microsoft.com/office/drawing/2014/main" id="{1CA0FE3F-429D-4296-BE11-4F529CF8BF0E}"/>
              </a:ext>
            </a:extLst>
          </p:cNvPr>
          <p:cNvSpPr>
            <a:spLocks noChangeArrowheads="1"/>
          </p:cNvSpPr>
          <p:nvPr/>
        </p:nvSpPr>
        <p:spPr bwMode="auto">
          <a:xfrm>
            <a:off x="34813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498" name="Object 10">
            <a:extLst>
              <a:ext uri="{FF2B5EF4-FFF2-40B4-BE49-F238E27FC236}">
                <a16:creationId xmlns:a16="http://schemas.microsoft.com/office/drawing/2014/main" id="{A641268E-E324-468C-A579-B7C28A8CC668}"/>
              </a:ext>
            </a:extLst>
          </p:cNvPr>
          <p:cNvGraphicFramePr>
            <a:graphicFrameLocks noChangeAspect="1"/>
          </p:cNvGraphicFramePr>
          <p:nvPr/>
        </p:nvGraphicFramePr>
        <p:xfrm>
          <a:off x="990600" y="3987800"/>
          <a:ext cx="5334000" cy="889000"/>
        </p:xfrm>
        <a:graphic>
          <a:graphicData uri="http://schemas.openxmlformats.org/presentationml/2006/ole">
            <mc:AlternateContent xmlns:mc="http://schemas.openxmlformats.org/markup-compatibility/2006">
              <mc:Choice xmlns:v="urn:schemas-microsoft-com:vml" Requires="v">
                <p:oleObj spid="_x0000_s63508" r:id="rId7" imgW="2184400" imgH="419100" progId="Equation.3">
                  <p:embed/>
                </p:oleObj>
              </mc:Choice>
              <mc:Fallback>
                <p:oleObj r:id="rId7" imgW="2184400" imgH="419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87800"/>
                        <a:ext cx="533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80" name="Text Box 12">
            <a:extLst>
              <a:ext uri="{FF2B5EF4-FFF2-40B4-BE49-F238E27FC236}">
                <a16:creationId xmlns:a16="http://schemas.microsoft.com/office/drawing/2014/main" id="{26E52F7B-036F-4B14-9C31-54B652983B86}"/>
              </a:ext>
            </a:extLst>
          </p:cNvPr>
          <p:cNvSpPr txBox="1">
            <a:spLocks noChangeArrowheads="1"/>
          </p:cNvSpPr>
          <p:nvPr/>
        </p:nvSpPr>
        <p:spPr bwMode="auto">
          <a:xfrm>
            <a:off x="609600" y="4953000"/>
            <a:ext cx="3581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在</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上的余项 </a:t>
            </a:r>
          </a:p>
        </p:txBody>
      </p:sp>
      <p:sp>
        <p:nvSpPr>
          <p:cNvPr id="63500" name="Rectangle 14">
            <a:extLst>
              <a:ext uri="{FF2B5EF4-FFF2-40B4-BE49-F238E27FC236}">
                <a16:creationId xmlns:a16="http://schemas.microsoft.com/office/drawing/2014/main" id="{83D0858E-A9D4-4D02-94A2-A650B463409C}"/>
              </a:ext>
            </a:extLst>
          </p:cNvPr>
          <p:cNvSpPr>
            <a:spLocks noChangeArrowheads="1"/>
          </p:cNvSpPr>
          <p:nvPr/>
        </p:nvSpPr>
        <p:spPr bwMode="auto">
          <a:xfrm>
            <a:off x="358140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3501" name="Object 13">
            <a:extLst>
              <a:ext uri="{FF2B5EF4-FFF2-40B4-BE49-F238E27FC236}">
                <a16:creationId xmlns:a16="http://schemas.microsoft.com/office/drawing/2014/main" id="{4AA09649-9CA7-4491-B8F0-1DCF7786BA2A}"/>
              </a:ext>
            </a:extLst>
          </p:cNvPr>
          <p:cNvGraphicFramePr>
            <a:graphicFrameLocks noChangeAspect="1"/>
          </p:cNvGraphicFramePr>
          <p:nvPr/>
        </p:nvGraphicFramePr>
        <p:xfrm>
          <a:off x="914400" y="5564188"/>
          <a:ext cx="5105400" cy="990600"/>
        </p:xfrm>
        <a:graphic>
          <a:graphicData uri="http://schemas.openxmlformats.org/presentationml/2006/ole">
            <mc:AlternateContent xmlns:mc="http://schemas.openxmlformats.org/markup-compatibility/2006">
              <mc:Choice xmlns:v="urn:schemas-microsoft-com:vml" Requires="v">
                <p:oleObj spid="_x0000_s63509" r:id="rId9" imgW="1981200" imgH="482600" progId="Equation.3">
                  <p:embed/>
                </p:oleObj>
              </mc:Choice>
              <mc:Fallback>
                <p:oleObj r:id="rId9" imgW="1981200" imgH="482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564188"/>
                        <a:ext cx="510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822F55EB-26EF-428D-99EA-0F44457FA9FF}"/>
              </a:ext>
            </a:extLst>
          </p:cNvPr>
          <p:cNvSpPr txBox="1">
            <a:spLocks noChangeArrowheads="1"/>
          </p:cNvSpPr>
          <p:nvPr/>
        </p:nvSpPr>
        <p:spPr bwMode="auto">
          <a:xfrm>
            <a:off x="381000" y="228600"/>
            <a:ext cx="8382000" cy="12017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n-ea"/>
                <a:ea typeface="+mn-ea"/>
              </a:rPr>
              <a:t>设     在</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上连续</a:t>
            </a:r>
            <a:r>
              <a:rPr lang="en-US" altLang="zh-CN" sz="2800" b="1" dirty="0">
                <a:latin typeface="+mn-ea"/>
                <a:ea typeface="+mn-ea"/>
              </a:rPr>
              <a:t>,</a:t>
            </a:r>
            <a:r>
              <a:rPr lang="zh-CN" altLang="en-US" sz="2800" b="1" dirty="0">
                <a:latin typeface="+mn-ea"/>
                <a:ea typeface="+mn-ea"/>
              </a:rPr>
              <a:t>根据连续函数的介值定理知</a:t>
            </a:r>
            <a:r>
              <a:rPr lang="en-US" altLang="zh-CN" sz="2800" b="1" dirty="0">
                <a:latin typeface="+mn-ea"/>
                <a:ea typeface="+mn-ea"/>
              </a:rPr>
              <a:t>,</a:t>
            </a:r>
            <a:r>
              <a:rPr lang="zh-CN" altLang="en-US" sz="2800" b="1" dirty="0">
                <a:latin typeface="+mn-ea"/>
                <a:ea typeface="+mn-ea"/>
              </a:rPr>
              <a:t>存在        ，使</a:t>
            </a:r>
            <a:r>
              <a:rPr lang="zh-CN" altLang="en-US" sz="3200" b="1" dirty="0">
                <a:latin typeface="+mn-ea"/>
                <a:ea typeface="+mn-ea"/>
              </a:rPr>
              <a:t> </a:t>
            </a:r>
          </a:p>
        </p:txBody>
      </p:sp>
      <p:sp>
        <p:nvSpPr>
          <p:cNvPr id="64514" name="Rectangle 4">
            <a:extLst>
              <a:ext uri="{FF2B5EF4-FFF2-40B4-BE49-F238E27FC236}">
                <a16:creationId xmlns:a16="http://schemas.microsoft.com/office/drawing/2014/main" id="{126D50E1-F764-42AC-8B9A-864030B01E25}"/>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4515" name="Object 3">
            <a:extLst>
              <a:ext uri="{FF2B5EF4-FFF2-40B4-BE49-F238E27FC236}">
                <a16:creationId xmlns:a16="http://schemas.microsoft.com/office/drawing/2014/main" id="{F5A78A4B-DC64-4C0D-B665-1CF334A09A4D}"/>
              </a:ext>
            </a:extLst>
          </p:cNvPr>
          <p:cNvGraphicFramePr>
            <a:graphicFrameLocks noChangeAspect="1"/>
          </p:cNvGraphicFramePr>
          <p:nvPr/>
        </p:nvGraphicFramePr>
        <p:xfrm>
          <a:off x="838200" y="381000"/>
          <a:ext cx="804863" cy="412750"/>
        </p:xfrm>
        <a:graphic>
          <a:graphicData uri="http://schemas.openxmlformats.org/presentationml/2006/ole">
            <mc:AlternateContent xmlns:mc="http://schemas.openxmlformats.org/markup-compatibility/2006">
              <mc:Choice xmlns:v="urn:schemas-microsoft-com:vml" Requires="v">
                <p:oleObj spid="_x0000_s64533" r:id="rId3" imgW="393529" imgH="203112" progId="Equation.3">
                  <p:embed/>
                </p:oleObj>
              </mc:Choice>
              <mc:Fallback>
                <p:oleObj r:id="rId3" imgW="393529"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1000"/>
                        <a:ext cx="8048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Rectangle 6">
            <a:extLst>
              <a:ext uri="{FF2B5EF4-FFF2-40B4-BE49-F238E27FC236}">
                <a16:creationId xmlns:a16="http://schemas.microsoft.com/office/drawing/2014/main" id="{E5B2849C-A559-4946-847B-93FAB7EC9E4E}"/>
              </a:ext>
            </a:extLst>
          </p:cNvPr>
          <p:cNvSpPr>
            <a:spLocks noChangeArrowheads="1"/>
          </p:cNvSpPr>
          <p:nvPr/>
        </p:nvSpPr>
        <p:spPr bwMode="auto">
          <a:xfrm>
            <a:off x="42862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4517" name="Object 5">
            <a:extLst>
              <a:ext uri="{FF2B5EF4-FFF2-40B4-BE49-F238E27FC236}">
                <a16:creationId xmlns:a16="http://schemas.microsoft.com/office/drawing/2014/main" id="{43561CE5-FE3F-4DA4-B438-464B507C7E71}"/>
              </a:ext>
            </a:extLst>
          </p:cNvPr>
          <p:cNvGraphicFramePr>
            <a:graphicFrameLocks noChangeAspect="1"/>
          </p:cNvGraphicFramePr>
          <p:nvPr/>
        </p:nvGraphicFramePr>
        <p:xfrm>
          <a:off x="1331913" y="950913"/>
          <a:ext cx="1219200" cy="466725"/>
        </p:xfrm>
        <a:graphic>
          <a:graphicData uri="http://schemas.openxmlformats.org/presentationml/2006/ole">
            <mc:AlternateContent xmlns:mc="http://schemas.openxmlformats.org/markup-compatibility/2006">
              <mc:Choice xmlns:v="urn:schemas-microsoft-com:vml" Requires="v">
                <p:oleObj spid="_x0000_s64534" r:id="rId5" imgW="571252" imgH="215806" progId="Equation.3">
                  <p:embed/>
                </p:oleObj>
              </mc:Choice>
              <mc:Fallback>
                <p:oleObj r:id="rId5" imgW="571252"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950913"/>
                        <a:ext cx="1219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8" name="Rectangle 8">
            <a:extLst>
              <a:ext uri="{FF2B5EF4-FFF2-40B4-BE49-F238E27FC236}">
                <a16:creationId xmlns:a16="http://schemas.microsoft.com/office/drawing/2014/main" id="{3982B166-0C20-40B5-9DDC-BFF24BB4F6B2}"/>
              </a:ext>
            </a:extLst>
          </p:cNvPr>
          <p:cNvSpPr>
            <a:spLocks noChangeArrowheads="1"/>
          </p:cNvSpPr>
          <p:nvPr/>
        </p:nvSpPr>
        <p:spPr bwMode="auto">
          <a:xfrm>
            <a:off x="39243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4519" name="Object 7">
            <a:extLst>
              <a:ext uri="{FF2B5EF4-FFF2-40B4-BE49-F238E27FC236}">
                <a16:creationId xmlns:a16="http://schemas.microsoft.com/office/drawing/2014/main" id="{D57EC7C8-76BF-4969-84FF-011DCFD111AD}"/>
              </a:ext>
            </a:extLst>
          </p:cNvPr>
          <p:cNvGraphicFramePr>
            <a:graphicFrameLocks noChangeAspect="1"/>
          </p:cNvGraphicFramePr>
          <p:nvPr/>
        </p:nvGraphicFramePr>
        <p:xfrm>
          <a:off x="1676400" y="1524000"/>
          <a:ext cx="3124200" cy="838200"/>
        </p:xfrm>
        <a:graphic>
          <a:graphicData uri="http://schemas.openxmlformats.org/presentationml/2006/ole">
            <mc:AlternateContent xmlns:mc="http://schemas.openxmlformats.org/markup-compatibility/2006">
              <mc:Choice xmlns:v="urn:schemas-microsoft-com:vml" Requires="v">
                <p:oleObj spid="_x0000_s64535" r:id="rId7" imgW="1295400" imgH="431800" progId="Equation.3">
                  <p:embed/>
                </p:oleObj>
              </mc:Choice>
              <mc:Fallback>
                <p:oleObj r:id="rId7" imgW="12954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524000"/>
                        <a:ext cx="312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20" name="Rectangle 10">
            <a:extLst>
              <a:ext uri="{FF2B5EF4-FFF2-40B4-BE49-F238E27FC236}">
                <a16:creationId xmlns:a16="http://schemas.microsoft.com/office/drawing/2014/main" id="{384053F7-1E4E-4C96-8529-ED693EE3883F}"/>
              </a:ext>
            </a:extLst>
          </p:cNvPr>
          <p:cNvSpPr>
            <a:spLocks noChangeArrowheads="1"/>
          </p:cNvSpPr>
          <p:nvPr/>
        </p:nvSpPr>
        <p:spPr bwMode="auto">
          <a:xfrm>
            <a:off x="42862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4521" name="Object 9">
            <a:extLst>
              <a:ext uri="{FF2B5EF4-FFF2-40B4-BE49-F238E27FC236}">
                <a16:creationId xmlns:a16="http://schemas.microsoft.com/office/drawing/2014/main" id="{8BF073DA-CE82-4856-9160-A37DFC8DEB93}"/>
              </a:ext>
            </a:extLst>
          </p:cNvPr>
          <p:cNvGraphicFramePr>
            <a:graphicFrameLocks noChangeAspect="1"/>
          </p:cNvGraphicFramePr>
          <p:nvPr/>
        </p:nvGraphicFramePr>
        <p:xfrm>
          <a:off x="5410200" y="1606550"/>
          <a:ext cx="1447800" cy="555625"/>
        </p:xfrm>
        <a:graphic>
          <a:graphicData uri="http://schemas.openxmlformats.org/presentationml/2006/ole">
            <mc:AlternateContent xmlns:mc="http://schemas.openxmlformats.org/markup-compatibility/2006">
              <mc:Choice xmlns:v="urn:schemas-microsoft-com:vml" Requires="v">
                <p:oleObj spid="_x0000_s64536" r:id="rId9" imgW="571252" imgH="215806" progId="Equation.3">
                  <p:embed/>
                </p:oleObj>
              </mc:Choice>
              <mc:Fallback>
                <p:oleObj r:id="rId9" imgW="571252" imgH="21580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606550"/>
                        <a:ext cx="1447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403" name="Text Box 11">
            <a:extLst>
              <a:ext uri="{FF2B5EF4-FFF2-40B4-BE49-F238E27FC236}">
                <a16:creationId xmlns:a16="http://schemas.microsoft.com/office/drawing/2014/main" id="{46204A15-5E51-477E-BA88-E6FA1B610BE5}"/>
              </a:ext>
            </a:extLst>
          </p:cNvPr>
          <p:cNvSpPr txBox="1">
            <a:spLocks noChangeArrowheads="1"/>
          </p:cNvSpPr>
          <p:nvPr/>
        </p:nvSpPr>
        <p:spPr bwMode="auto">
          <a:xfrm>
            <a:off x="457200" y="2438400"/>
            <a:ext cx="3581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因此</a:t>
            </a:r>
            <a:r>
              <a:rPr lang="en-US" altLang="zh-CN" sz="2800" b="1" dirty="0">
                <a:latin typeface="+mj-ea"/>
                <a:ea typeface="+mj-ea"/>
              </a:rPr>
              <a:t>,</a:t>
            </a:r>
            <a:r>
              <a:rPr lang="zh-CN" altLang="en-US" sz="2800" b="1" dirty="0">
                <a:latin typeface="+mj-ea"/>
                <a:ea typeface="+mj-ea"/>
              </a:rPr>
              <a:t>余项</a:t>
            </a:r>
            <a:r>
              <a:rPr lang="zh-CN" altLang="en-US" dirty="0">
                <a:latin typeface="+mj-ea"/>
                <a:ea typeface="+mj-ea"/>
              </a:rPr>
              <a:t> </a:t>
            </a:r>
          </a:p>
        </p:txBody>
      </p:sp>
      <p:sp>
        <p:nvSpPr>
          <p:cNvPr id="64523" name="Rectangle 13">
            <a:extLst>
              <a:ext uri="{FF2B5EF4-FFF2-40B4-BE49-F238E27FC236}">
                <a16:creationId xmlns:a16="http://schemas.microsoft.com/office/drawing/2014/main" id="{15C9DA39-F684-4FAC-8269-871647EBD239}"/>
              </a:ext>
            </a:extLst>
          </p:cNvPr>
          <p:cNvSpPr>
            <a:spLocks noChangeArrowheads="1"/>
          </p:cNvSpPr>
          <p:nvPr/>
        </p:nvSpPr>
        <p:spPr bwMode="auto">
          <a:xfrm>
            <a:off x="341471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4524" name="Object 12">
            <a:extLst>
              <a:ext uri="{FF2B5EF4-FFF2-40B4-BE49-F238E27FC236}">
                <a16:creationId xmlns:a16="http://schemas.microsoft.com/office/drawing/2014/main" id="{BBCC8948-E98A-418B-BADF-B42FF2A2596E}"/>
              </a:ext>
            </a:extLst>
          </p:cNvPr>
          <p:cNvGraphicFramePr>
            <a:graphicFrameLocks noChangeAspect="1"/>
          </p:cNvGraphicFramePr>
          <p:nvPr/>
        </p:nvGraphicFramePr>
        <p:xfrm>
          <a:off x="1752600" y="2819400"/>
          <a:ext cx="5181600" cy="868363"/>
        </p:xfrm>
        <a:graphic>
          <a:graphicData uri="http://schemas.openxmlformats.org/presentationml/2006/ole">
            <mc:AlternateContent xmlns:mc="http://schemas.openxmlformats.org/markup-compatibility/2006">
              <mc:Choice xmlns:v="urn:schemas-microsoft-com:vml" Requires="v">
                <p:oleObj spid="_x0000_s64537" r:id="rId10" imgW="2311400" imgH="419100" progId="Equation.3">
                  <p:embed/>
                </p:oleObj>
              </mc:Choice>
              <mc:Fallback>
                <p:oleObj r:id="rId10" imgW="2311400" imgH="4191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2819400"/>
                        <a:ext cx="5181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25" name="Object 14">
            <a:extLst>
              <a:ext uri="{FF2B5EF4-FFF2-40B4-BE49-F238E27FC236}">
                <a16:creationId xmlns:a16="http://schemas.microsoft.com/office/drawing/2014/main" id="{144C1872-24DC-425C-A5A7-048A368F973F}"/>
              </a:ext>
            </a:extLst>
          </p:cNvPr>
          <p:cNvGraphicFramePr>
            <a:graphicFrameLocks noChangeAspect="1"/>
          </p:cNvGraphicFramePr>
          <p:nvPr/>
        </p:nvGraphicFramePr>
        <p:xfrm>
          <a:off x="7086600" y="3124200"/>
          <a:ext cx="1371600" cy="468313"/>
        </p:xfrm>
        <a:graphic>
          <a:graphicData uri="http://schemas.openxmlformats.org/presentationml/2006/ole">
            <mc:AlternateContent xmlns:mc="http://schemas.openxmlformats.org/markup-compatibility/2006">
              <mc:Choice xmlns:v="urn:schemas-microsoft-com:vml" Requires="v">
                <p:oleObj spid="_x0000_s64538" r:id="rId12" imgW="571252" imgH="215806" progId="Equation.3">
                  <p:embed/>
                </p:oleObj>
              </mc:Choice>
              <mc:Fallback>
                <p:oleObj r:id="rId12" imgW="571252" imgH="215806"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124200"/>
                        <a:ext cx="13716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26" name="Text Box 16">
            <a:extLst>
              <a:ext uri="{FF2B5EF4-FFF2-40B4-BE49-F238E27FC236}">
                <a16:creationId xmlns:a16="http://schemas.microsoft.com/office/drawing/2014/main" id="{10EEA728-45D5-40FB-8B7C-7FA9656185C2}"/>
              </a:ext>
            </a:extLst>
          </p:cNvPr>
          <p:cNvSpPr txBox="1">
            <a:spLocks noChangeArrowheads="1"/>
          </p:cNvSpPr>
          <p:nvPr/>
        </p:nvSpPr>
        <p:spPr bwMode="auto">
          <a:xfrm>
            <a:off x="381000" y="3657600"/>
            <a:ext cx="8001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zh-CN" altLang="en-US" sz="2800" b="1">
                <a:solidFill>
                  <a:schemeClr val="accent2"/>
                </a:solidFill>
                <a:latin typeface="宋体" panose="02010600030101010101" pitchFamily="2" charset="-122"/>
                <a:ea typeface="黑体" panose="02010609060101010101" pitchFamily="49" charset="-122"/>
              </a:rPr>
              <a:t>复化梯形求积算法实现 </a:t>
            </a:r>
          </a:p>
          <a:p>
            <a:pPr algn="just">
              <a:lnSpc>
                <a:spcPct val="135000"/>
              </a:lnSpc>
            </a:pPr>
            <a:r>
              <a:rPr lang="zh-CN" altLang="en-US" sz="2800" b="1">
                <a:latin typeface="宋体" panose="02010600030101010101" pitchFamily="2" charset="-122"/>
              </a:rPr>
              <a:t>（</a:t>
            </a:r>
            <a:r>
              <a:rPr lang="en-US" altLang="zh-CN" sz="2800" b="1">
                <a:latin typeface="宋体" panose="02010600030101010101" pitchFamily="2" charset="-122"/>
                <a:ea typeface="黑体" panose="02010609060101010101" pitchFamily="49" charset="-122"/>
              </a:rPr>
              <a:t>1</a:t>
            </a:r>
            <a:r>
              <a:rPr lang="zh-CN" altLang="en-US" sz="2800" b="1">
                <a:latin typeface="宋体" panose="02010600030101010101" pitchFamily="2" charset="-122"/>
                <a:ea typeface="黑体" panose="02010609060101010101" pitchFamily="49" charset="-122"/>
              </a:rPr>
              <a:t>）</a:t>
            </a:r>
            <a:r>
              <a:rPr lang="zh-CN" altLang="en-US" sz="2800" b="1">
                <a:latin typeface="宋体" panose="02010600030101010101" pitchFamily="2" charset="-122"/>
              </a:rPr>
              <a:t>复化梯形公式计算步骤</a:t>
            </a:r>
          </a:p>
          <a:p>
            <a:pPr algn="just">
              <a:lnSpc>
                <a:spcPct val="135000"/>
              </a:lnSpc>
            </a:pPr>
            <a:r>
              <a:rPr lang="zh-CN" altLang="en-US" sz="2800" b="1">
                <a:latin typeface="宋体" panose="02010600030101010101" pitchFamily="2" charset="-122"/>
              </a:rPr>
              <a:t>     ①  确定步长 </a:t>
            </a:r>
            <a:r>
              <a:rPr lang="en-US" altLang="zh-CN" sz="2800" b="1">
                <a:latin typeface="宋体" panose="02010600030101010101" pitchFamily="2" charset="-122"/>
              </a:rPr>
              <a:t>h=(b-a)/N ( N </a:t>
            </a:r>
            <a:r>
              <a:rPr lang="zh-CN" altLang="en-US" sz="2800" b="1">
                <a:latin typeface="宋体" panose="02010600030101010101" pitchFamily="2" charset="-122"/>
              </a:rPr>
              <a:t>为等分数 </a:t>
            </a:r>
            <a:r>
              <a:rPr lang="en-US" altLang="zh-CN" sz="2800" b="1">
                <a:latin typeface="宋体" panose="02010600030101010101" pitchFamily="2" charset="-122"/>
              </a:rPr>
              <a:t>)</a:t>
            </a:r>
          </a:p>
          <a:p>
            <a:pPr algn="just">
              <a:lnSpc>
                <a:spcPct val="135000"/>
              </a:lnSpc>
            </a:pPr>
            <a:r>
              <a:rPr lang="en-US" altLang="zh-CN" sz="2800" b="1">
                <a:latin typeface="宋体" panose="02010600030101010101" pitchFamily="2" charset="-122"/>
              </a:rPr>
              <a:t>     ②  </a:t>
            </a:r>
            <a:r>
              <a:rPr lang="zh-CN" altLang="en-US" sz="2800" b="1">
                <a:latin typeface="宋体" panose="02010600030101010101" pitchFamily="2" charset="-122"/>
              </a:rPr>
              <a:t>对</a:t>
            </a:r>
            <a:r>
              <a:rPr lang="en-US" altLang="zh-CN" sz="2800" b="1">
                <a:latin typeface="宋体" panose="02010600030101010101" pitchFamily="2" charset="-122"/>
              </a:rPr>
              <a:t>k=1,2,…,N</a:t>
            </a:r>
            <a:r>
              <a:rPr lang="zh-CN" altLang="en-US" sz="2800" b="1">
                <a:latin typeface="宋体" panose="02010600030101010101" pitchFamily="2" charset="-122"/>
              </a:rPr>
              <a:t>，计算</a:t>
            </a:r>
            <a:r>
              <a:rPr lang="en-US" altLang="zh-CN" sz="2800" b="1">
                <a:latin typeface="宋体" panose="02010600030101010101" pitchFamily="2" charset="-122"/>
              </a:rPr>
              <a:t>T=T+f(a +kh)</a:t>
            </a:r>
          </a:p>
          <a:p>
            <a:pPr algn="just">
              <a:lnSpc>
                <a:spcPct val="135000"/>
              </a:lnSpc>
            </a:pPr>
            <a:r>
              <a:rPr lang="en-US" altLang="zh-CN" sz="2800" b="1">
                <a:latin typeface="宋体" panose="02010600030101010101" pitchFamily="2" charset="-122"/>
              </a:rPr>
              <a:t>     ③  T= h</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f(a)+ 2T + f(b)</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/2</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2">
            <a:extLst>
              <a:ext uri="{FF2B5EF4-FFF2-40B4-BE49-F238E27FC236}">
                <a16:creationId xmlns:a16="http://schemas.microsoft.com/office/drawing/2014/main" id="{4010C334-C686-484B-8CFE-A66952B724B2}"/>
              </a:ext>
            </a:extLst>
          </p:cNvPr>
          <p:cNvSpPr txBox="1">
            <a:spLocks noChangeArrowheads="1"/>
          </p:cNvSpPr>
          <p:nvPr/>
        </p:nvSpPr>
        <p:spPr bwMode="auto">
          <a:xfrm>
            <a:off x="990600" y="304800"/>
            <a:ext cx="671513"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3200" b="1">
                <a:latin typeface="宋体" panose="02010600030101010101" pitchFamily="2" charset="-122"/>
                <a:ea typeface="黑体" panose="02010609060101010101" pitchFamily="49" charset="-122"/>
              </a:rPr>
              <a:t>（</a:t>
            </a:r>
            <a:r>
              <a:rPr lang="en-US" altLang="zh-CN" sz="3200" b="1">
                <a:latin typeface="宋体" panose="02010600030101010101" pitchFamily="2" charset="-122"/>
                <a:ea typeface="黑体" panose="02010609060101010101" pitchFamily="49" charset="-122"/>
              </a:rPr>
              <a:t>2</a:t>
            </a:r>
            <a:r>
              <a:rPr lang="zh-CN" altLang="en-US" sz="3200" b="1">
                <a:latin typeface="宋体" panose="02010600030101010101" pitchFamily="2" charset="-122"/>
                <a:ea typeface="黑体" panose="02010609060101010101" pitchFamily="49" charset="-122"/>
              </a:rPr>
              <a:t>）复化梯形公式的流程图</a:t>
            </a:r>
            <a:r>
              <a:rPr lang="zh-CN" altLang="en-US" sz="3200" b="1">
                <a:ea typeface="黑体" panose="02010609060101010101" pitchFamily="49" charset="-122"/>
              </a:rPr>
              <a:t> </a:t>
            </a:r>
          </a:p>
        </p:txBody>
      </p:sp>
      <p:sp>
        <p:nvSpPr>
          <p:cNvPr id="65538" name="Rectangle 4">
            <a:extLst>
              <a:ext uri="{FF2B5EF4-FFF2-40B4-BE49-F238E27FC236}">
                <a16:creationId xmlns:a16="http://schemas.microsoft.com/office/drawing/2014/main" id="{9F54AF40-E7B8-437B-9610-BC855398AAF3}"/>
              </a:ext>
            </a:extLst>
          </p:cNvPr>
          <p:cNvSpPr>
            <a:spLocks noChangeArrowheads="1"/>
          </p:cNvSpPr>
          <p:nvPr/>
        </p:nvSpPr>
        <p:spPr bwMode="auto">
          <a:xfrm>
            <a:off x="3305175"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5539" name="Object 3">
            <a:extLst>
              <a:ext uri="{FF2B5EF4-FFF2-40B4-BE49-F238E27FC236}">
                <a16:creationId xmlns:a16="http://schemas.microsoft.com/office/drawing/2014/main" id="{AC04903B-99A1-4F30-902F-0FD84CE9B8F6}"/>
              </a:ext>
            </a:extLst>
          </p:cNvPr>
          <p:cNvGraphicFramePr>
            <a:graphicFrameLocks noChangeAspect="1"/>
          </p:cNvGraphicFramePr>
          <p:nvPr/>
        </p:nvGraphicFramePr>
        <p:xfrm>
          <a:off x="1752600" y="533400"/>
          <a:ext cx="7010400" cy="6096000"/>
        </p:xfrm>
        <a:graphic>
          <a:graphicData uri="http://schemas.openxmlformats.org/presentationml/2006/ole">
            <mc:AlternateContent xmlns:mc="http://schemas.openxmlformats.org/markup-compatibility/2006">
              <mc:Choice xmlns:v="urn:schemas-microsoft-com:vml" Requires="v">
                <p:oleObj spid="_x0000_s65541" r:id="rId3" imgW="2743200" imgH="3703320" progId="Word.Picture.8">
                  <p:embed/>
                </p:oleObj>
              </mc:Choice>
              <mc:Fallback>
                <p:oleObj r:id="rId3" imgW="2743200" imgH="37033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33400"/>
                        <a:ext cx="7010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2">
            <a:extLst>
              <a:ext uri="{FF2B5EF4-FFF2-40B4-BE49-F238E27FC236}">
                <a16:creationId xmlns:a16="http://schemas.microsoft.com/office/drawing/2014/main" id="{55EB3DF7-7989-434F-8977-2DBAE324D401}"/>
              </a:ext>
            </a:extLst>
          </p:cNvPr>
          <p:cNvSpPr txBox="1">
            <a:spLocks noChangeArrowheads="1"/>
          </p:cNvSpPr>
          <p:nvPr/>
        </p:nvSpPr>
        <p:spPr bwMode="auto">
          <a:xfrm>
            <a:off x="228600" y="3048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61443" name="Text Box 3">
            <a:extLst>
              <a:ext uri="{FF2B5EF4-FFF2-40B4-BE49-F238E27FC236}">
                <a16:creationId xmlns:a16="http://schemas.microsoft.com/office/drawing/2014/main" id="{CE1FEF12-ABB2-4DDF-A717-503B617E2300}"/>
              </a:ext>
            </a:extLst>
          </p:cNvPr>
          <p:cNvSpPr txBox="1">
            <a:spLocks noChangeArrowheads="1"/>
          </p:cNvSpPr>
          <p:nvPr/>
        </p:nvSpPr>
        <p:spPr bwMode="auto">
          <a:xfrm>
            <a:off x="457200" y="762000"/>
            <a:ext cx="8305800" cy="23971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5000"/>
              </a:lnSpc>
              <a:defRPr/>
            </a:pPr>
            <a:r>
              <a:rPr lang="en-US" altLang="zh-CN" sz="2800" b="1" dirty="0">
                <a:ea typeface="黑体" panose="02010609060101010101" pitchFamily="49" charset="-122"/>
              </a:rPr>
              <a:t>4.3.2   </a:t>
            </a:r>
            <a:r>
              <a:rPr lang="zh-CN" altLang="en-US" sz="3200" b="1" dirty="0">
                <a:solidFill>
                  <a:srgbClr val="0000FF"/>
                </a:solidFill>
                <a:ea typeface="黑体" panose="02010609060101010101" pitchFamily="49" charset="-122"/>
              </a:rPr>
              <a:t>复化辛卜生公式及其误差</a:t>
            </a:r>
          </a:p>
          <a:p>
            <a:pPr>
              <a:lnSpc>
                <a:spcPct val="135000"/>
              </a:lnSpc>
              <a:defRPr/>
            </a:pPr>
            <a:r>
              <a:rPr lang="zh-CN" altLang="en-US" sz="2800" b="1" dirty="0">
                <a:latin typeface="+mj-ea"/>
                <a:ea typeface="+mj-ea"/>
              </a:rPr>
              <a:t>将积分区间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划分为 </a:t>
            </a:r>
            <a:r>
              <a:rPr lang="en-US" altLang="zh-CN" sz="2800" b="1" dirty="0">
                <a:latin typeface="+mj-ea"/>
                <a:ea typeface="+mj-ea"/>
              </a:rPr>
              <a:t>n </a:t>
            </a:r>
            <a:r>
              <a:rPr lang="zh-CN" altLang="en-US" sz="2800" b="1" dirty="0">
                <a:latin typeface="+mj-ea"/>
                <a:ea typeface="+mj-ea"/>
              </a:rPr>
              <a:t>等分</a:t>
            </a:r>
            <a:r>
              <a:rPr lang="en-US" altLang="zh-CN" sz="2800" b="1" dirty="0">
                <a:latin typeface="+mj-ea"/>
                <a:ea typeface="+mj-ea"/>
              </a:rPr>
              <a:t>,</a:t>
            </a:r>
            <a:r>
              <a:rPr lang="zh-CN" altLang="en-US" sz="2800" b="1" dirty="0">
                <a:latin typeface="+mj-ea"/>
                <a:ea typeface="+mj-ea"/>
              </a:rPr>
              <a:t>记子区间 </a:t>
            </a:r>
          </a:p>
          <a:p>
            <a:pPr>
              <a:lnSpc>
                <a:spcPct val="135000"/>
              </a:lnSpc>
              <a:defRPr/>
            </a:pPr>
            <a:r>
              <a:rPr lang="zh-CN" altLang="en-US" sz="2800" b="1" dirty="0">
                <a:latin typeface="+mj-ea"/>
                <a:ea typeface="+mj-ea"/>
              </a:rPr>
              <a:t>的中点为          在每个小区间上应用辛卜生</a:t>
            </a:r>
          </a:p>
          <a:p>
            <a:pPr>
              <a:lnSpc>
                <a:spcPct val="135000"/>
              </a:lnSpc>
              <a:defRPr/>
            </a:pPr>
            <a:r>
              <a:rPr lang="zh-CN" altLang="en-US" sz="2800" b="1" dirty="0">
                <a:latin typeface="+mj-ea"/>
                <a:ea typeface="+mj-ea"/>
              </a:rPr>
              <a:t>公式，则有  </a:t>
            </a:r>
          </a:p>
        </p:txBody>
      </p:sp>
      <p:sp>
        <p:nvSpPr>
          <p:cNvPr id="66563" name="Rectangle 5">
            <a:extLst>
              <a:ext uri="{FF2B5EF4-FFF2-40B4-BE49-F238E27FC236}">
                <a16:creationId xmlns:a16="http://schemas.microsoft.com/office/drawing/2014/main" id="{52D0BBC1-5152-4B0E-8419-1D539D0E126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4" name="Object 4">
            <a:extLst>
              <a:ext uri="{FF2B5EF4-FFF2-40B4-BE49-F238E27FC236}">
                <a16:creationId xmlns:a16="http://schemas.microsoft.com/office/drawing/2014/main" id="{E4F73E05-6A5E-4EBD-9094-FE3FD21FEDE4}"/>
              </a:ext>
            </a:extLst>
          </p:cNvPr>
          <p:cNvGraphicFramePr>
            <a:graphicFrameLocks noChangeAspect="1"/>
          </p:cNvGraphicFramePr>
          <p:nvPr/>
        </p:nvGraphicFramePr>
        <p:xfrm>
          <a:off x="7170738" y="1557338"/>
          <a:ext cx="1195387" cy="487362"/>
        </p:xfrm>
        <a:graphic>
          <a:graphicData uri="http://schemas.openxmlformats.org/presentationml/2006/ole">
            <mc:AlternateContent xmlns:mc="http://schemas.openxmlformats.org/markup-compatibility/2006">
              <mc:Choice xmlns:v="urn:schemas-microsoft-com:vml" Requires="v">
                <p:oleObj spid="_x0000_s66581" r:id="rId3" imgW="558800" imgH="228600" progId="Equation.3">
                  <p:embed/>
                </p:oleObj>
              </mc:Choice>
              <mc:Fallback>
                <p:oleObj r:id="rId3" imgW="558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0738" y="1557338"/>
                        <a:ext cx="11953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5" name="Rectangle 7">
            <a:extLst>
              <a:ext uri="{FF2B5EF4-FFF2-40B4-BE49-F238E27FC236}">
                <a16:creationId xmlns:a16="http://schemas.microsoft.com/office/drawing/2014/main" id="{FFB62017-04A6-4F3F-9F67-FD2D3F5C60F8}"/>
              </a:ext>
            </a:extLst>
          </p:cNvPr>
          <p:cNvSpPr>
            <a:spLocks noChangeArrowheads="1"/>
          </p:cNvSpPr>
          <p:nvPr/>
        </p:nvSpPr>
        <p:spPr bwMode="auto">
          <a:xfrm>
            <a:off x="40909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6" name="Object 6">
            <a:extLst>
              <a:ext uri="{FF2B5EF4-FFF2-40B4-BE49-F238E27FC236}">
                <a16:creationId xmlns:a16="http://schemas.microsoft.com/office/drawing/2014/main" id="{A43DC1AC-47C5-4478-98E1-996631F807B0}"/>
              </a:ext>
            </a:extLst>
          </p:cNvPr>
          <p:cNvGraphicFramePr>
            <a:graphicFrameLocks noChangeAspect="1"/>
          </p:cNvGraphicFramePr>
          <p:nvPr/>
        </p:nvGraphicFramePr>
        <p:xfrm>
          <a:off x="2057400" y="1905000"/>
          <a:ext cx="1676400" cy="762000"/>
        </p:xfrm>
        <a:graphic>
          <a:graphicData uri="http://schemas.openxmlformats.org/presentationml/2006/ole">
            <mc:AlternateContent xmlns:mc="http://schemas.openxmlformats.org/markup-compatibility/2006">
              <mc:Choice xmlns:v="urn:schemas-microsoft-com:vml" Requires="v">
                <p:oleObj spid="_x0000_s66582" r:id="rId5" imgW="965200" imgH="393700" progId="Equation.3">
                  <p:embed/>
                </p:oleObj>
              </mc:Choice>
              <mc:Fallback>
                <p:oleObj r:id="rId5" imgW="9652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905000"/>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7" name="Rectangle 9">
            <a:extLst>
              <a:ext uri="{FF2B5EF4-FFF2-40B4-BE49-F238E27FC236}">
                <a16:creationId xmlns:a16="http://schemas.microsoft.com/office/drawing/2014/main" id="{8AD19A66-F533-459C-8D20-813231648D74}"/>
              </a:ext>
            </a:extLst>
          </p:cNvPr>
          <p:cNvSpPr>
            <a:spLocks noChangeArrowheads="1"/>
          </p:cNvSpPr>
          <p:nvPr/>
        </p:nvSpPr>
        <p:spPr bwMode="auto">
          <a:xfrm>
            <a:off x="25384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68" name="Object 8">
            <a:extLst>
              <a:ext uri="{FF2B5EF4-FFF2-40B4-BE49-F238E27FC236}">
                <a16:creationId xmlns:a16="http://schemas.microsoft.com/office/drawing/2014/main" id="{4CC54076-98BE-40A0-9433-E343A5B3C6AD}"/>
              </a:ext>
            </a:extLst>
          </p:cNvPr>
          <p:cNvGraphicFramePr>
            <a:graphicFrameLocks noChangeAspect="1"/>
          </p:cNvGraphicFramePr>
          <p:nvPr/>
        </p:nvGraphicFramePr>
        <p:xfrm>
          <a:off x="457200" y="3200400"/>
          <a:ext cx="8001000" cy="917575"/>
        </p:xfrm>
        <a:graphic>
          <a:graphicData uri="http://schemas.openxmlformats.org/presentationml/2006/ole">
            <mc:AlternateContent xmlns:mc="http://schemas.openxmlformats.org/markup-compatibility/2006">
              <mc:Choice xmlns:v="urn:schemas-microsoft-com:vml" Requires="v">
                <p:oleObj spid="_x0000_s66583" r:id="rId7" imgW="4064000" imgH="431800" progId="Equation.3">
                  <p:embed/>
                </p:oleObj>
              </mc:Choice>
              <mc:Fallback>
                <p:oleObj r:id="rId7" imgW="40640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200400"/>
                        <a:ext cx="8001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9" name="Rectangle 11">
            <a:extLst>
              <a:ext uri="{FF2B5EF4-FFF2-40B4-BE49-F238E27FC236}">
                <a16:creationId xmlns:a16="http://schemas.microsoft.com/office/drawing/2014/main" id="{F56E54F3-6CFC-452D-B7CF-830F93736367}"/>
              </a:ext>
            </a:extLst>
          </p:cNvPr>
          <p:cNvSpPr>
            <a:spLocks noChangeArrowheads="1"/>
          </p:cNvSpPr>
          <p:nvPr/>
        </p:nvSpPr>
        <p:spPr bwMode="auto">
          <a:xfrm>
            <a:off x="31956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70" name="Object 10">
            <a:extLst>
              <a:ext uri="{FF2B5EF4-FFF2-40B4-BE49-F238E27FC236}">
                <a16:creationId xmlns:a16="http://schemas.microsoft.com/office/drawing/2014/main" id="{88C8F16C-BA6D-493F-AE4B-FE176091EAD0}"/>
              </a:ext>
            </a:extLst>
          </p:cNvPr>
          <p:cNvGraphicFramePr>
            <a:graphicFrameLocks noChangeAspect="1"/>
          </p:cNvGraphicFramePr>
          <p:nvPr/>
        </p:nvGraphicFramePr>
        <p:xfrm>
          <a:off x="685800" y="4114800"/>
          <a:ext cx="5105400" cy="847725"/>
        </p:xfrm>
        <a:graphic>
          <a:graphicData uri="http://schemas.openxmlformats.org/presentationml/2006/ole">
            <mc:AlternateContent xmlns:mc="http://schemas.openxmlformats.org/markup-compatibility/2006">
              <mc:Choice xmlns:v="urn:schemas-microsoft-com:vml" Requires="v">
                <p:oleObj spid="_x0000_s66584" r:id="rId9" imgW="2755900" imgH="457200" progId="Equation.3">
                  <p:embed/>
                </p:oleObj>
              </mc:Choice>
              <mc:Fallback>
                <p:oleObj r:id="rId9" imgW="27559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114800"/>
                        <a:ext cx="51054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71" name="Rectangle 13">
            <a:extLst>
              <a:ext uri="{FF2B5EF4-FFF2-40B4-BE49-F238E27FC236}">
                <a16:creationId xmlns:a16="http://schemas.microsoft.com/office/drawing/2014/main" id="{A395E935-2BD4-47CF-BC44-81518151B97A}"/>
              </a:ext>
            </a:extLst>
          </p:cNvPr>
          <p:cNvSpPr>
            <a:spLocks noChangeArrowheads="1"/>
          </p:cNvSpPr>
          <p:nvPr/>
        </p:nvSpPr>
        <p:spPr bwMode="auto">
          <a:xfrm>
            <a:off x="309086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6572" name="Object 12">
            <a:extLst>
              <a:ext uri="{FF2B5EF4-FFF2-40B4-BE49-F238E27FC236}">
                <a16:creationId xmlns:a16="http://schemas.microsoft.com/office/drawing/2014/main" id="{0CEEED20-B432-4D0B-9F94-24102A7DD97C}"/>
              </a:ext>
            </a:extLst>
          </p:cNvPr>
          <p:cNvGraphicFramePr>
            <a:graphicFrameLocks noChangeAspect="1"/>
          </p:cNvGraphicFramePr>
          <p:nvPr/>
        </p:nvGraphicFramePr>
        <p:xfrm>
          <a:off x="1127125" y="5029200"/>
          <a:ext cx="5441950" cy="879475"/>
        </p:xfrm>
        <a:graphic>
          <a:graphicData uri="http://schemas.openxmlformats.org/presentationml/2006/ole">
            <mc:AlternateContent xmlns:mc="http://schemas.openxmlformats.org/markup-compatibility/2006">
              <mc:Choice xmlns:v="urn:schemas-microsoft-com:vml" Requires="v">
                <p:oleObj spid="_x0000_s66585" r:id="rId11" imgW="2895600" imgH="457200" progId="Equation.DSMT4">
                  <p:embed/>
                </p:oleObj>
              </mc:Choice>
              <mc:Fallback>
                <p:oleObj r:id="rId11" imgW="2895600" imgH="457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125" y="5029200"/>
                        <a:ext cx="54419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54" name="Text Box 14">
            <a:extLst>
              <a:ext uri="{FF2B5EF4-FFF2-40B4-BE49-F238E27FC236}">
                <a16:creationId xmlns:a16="http://schemas.microsoft.com/office/drawing/2014/main" id="{AFBC05F1-20FA-4BB3-8885-C84823FE3AFC}"/>
              </a:ext>
            </a:extLst>
          </p:cNvPr>
          <p:cNvSpPr txBox="1">
            <a:spLocks noChangeArrowheads="1"/>
          </p:cNvSpPr>
          <p:nvPr/>
        </p:nvSpPr>
        <p:spPr bwMode="auto">
          <a:xfrm>
            <a:off x="304800" y="5103813"/>
            <a:ext cx="762000" cy="579437"/>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记</a:t>
            </a:r>
            <a:r>
              <a:rPr lang="zh-CN" altLang="en-US" sz="3200" b="1" dirty="0">
                <a:latin typeface="宋体" panose="02010600030101010101" pitchFamily="2" charset="-122"/>
                <a:ea typeface="黑体" panose="02010609060101010101" pitchFamily="49" charset="-122"/>
              </a:rPr>
              <a:t> </a:t>
            </a:r>
          </a:p>
        </p:txBody>
      </p:sp>
      <p:sp>
        <p:nvSpPr>
          <p:cNvPr id="66574" name="Text Box 16">
            <a:extLst>
              <a:ext uri="{FF2B5EF4-FFF2-40B4-BE49-F238E27FC236}">
                <a16:creationId xmlns:a16="http://schemas.microsoft.com/office/drawing/2014/main" id="{F8D3F12F-1E32-45E6-903E-A49A6049B6E5}"/>
              </a:ext>
            </a:extLst>
          </p:cNvPr>
          <p:cNvSpPr txBox="1">
            <a:spLocks noChangeArrowheads="1"/>
          </p:cNvSpPr>
          <p:nvPr/>
        </p:nvSpPr>
        <p:spPr bwMode="auto">
          <a:xfrm>
            <a:off x="7010400" y="51816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(4.6)</a:t>
            </a:r>
          </a:p>
        </p:txBody>
      </p:sp>
      <p:sp>
        <p:nvSpPr>
          <p:cNvPr id="66575" name="Text Box 17">
            <a:extLst>
              <a:ext uri="{FF2B5EF4-FFF2-40B4-BE49-F238E27FC236}">
                <a16:creationId xmlns:a16="http://schemas.microsoft.com/office/drawing/2014/main" id="{55D39852-5828-4B02-8115-393968CD07BD}"/>
              </a:ext>
            </a:extLst>
          </p:cNvPr>
          <p:cNvSpPr txBox="1">
            <a:spLocks noChangeArrowheads="1"/>
          </p:cNvSpPr>
          <p:nvPr/>
        </p:nvSpPr>
        <p:spPr bwMode="auto">
          <a:xfrm>
            <a:off x="685800" y="60198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称为复化辛卜生公式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B5EE3AED-53EF-4C84-92A6-197835F23992}"/>
              </a:ext>
            </a:extLst>
          </p:cNvPr>
          <p:cNvSpPr txBox="1">
            <a:spLocks noChangeArrowheads="1"/>
          </p:cNvSpPr>
          <p:nvPr/>
        </p:nvSpPr>
        <p:spPr bwMode="auto">
          <a:xfrm>
            <a:off x="304800" y="381000"/>
            <a:ext cx="8382000" cy="5907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en-US" altLang="zh-CN" sz="3200" b="1" dirty="0">
                <a:latin typeface="+mj-ea"/>
                <a:ea typeface="+mj-ea"/>
              </a:rPr>
              <a:t>  </a:t>
            </a:r>
            <a:r>
              <a:rPr lang="zh-CN" altLang="en-US" sz="2800" b="1" dirty="0">
                <a:latin typeface="+mj-ea"/>
                <a:ea typeface="+mj-ea"/>
              </a:rPr>
              <a:t>建立数值积分公式的途径比较多</a:t>
            </a:r>
            <a:r>
              <a:rPr lang="en-US" altLang="zh-CN" sz="2800" b="1" dirty="0">
                <a:latin typeface="+mj-ea"/>
                <a:ea typeface="+mj-ea"/>
              </a:rPr>
              <a:t>,</a:t>
            </a:r>
            <a:r>
              <a:rPr lang="zh-CN" altLang="en-US" sz="2800" b="1" dirty="0">
                <a:latin typeface="+mj-ea"/>
                <a:ea typeface="+mj-ea"/>
              </a:rPr>
              <a:t>其中最常用的有两种：</a:t>
            </a:r>
          </a:p>
          <a:p>
            <a:pPr>
              <a:lnSpc>
                <a:spcPct val="135000"/>
              </a:lnSpc>
              <a:defRPr/>
            </a:pPr>
            <a:r>
              <a:rPr lang="zh-CN" altLang="en-US" sz="2800" b="1" dirty="0">
                <a:latin typeface="+mj-ea"/>
                <a:ea typeface="+mj-ea"/>
              </a:rPr>
              <a:t>（</a:t>
            </a:r>
            <a:r>
              <a:rPr lang="en-US" altLang="zh-CN" sz="2800" b="1" dirty="0">
                <a:latin typeface="+mj-ea"/>
                <a:ea typeface="+mj-ea"/>
              </a:rPr>
              <a:t>1</a:t>
            </a:r>
            <a:r>
              <a:rPr lang="zh-CN" altLang="en-US" sz="2800" b="1" dirty="0">
                <a:latin typeface="+mj-ea"/>
                <a:ea typeface="+mj-ea"/>
              </a:rPr>
              <a:t>）由积分中值定理可知，对于连续函数</a:t>
            </a:r>
            <a:r>
              <a:rPr lang="en-US" altLang="zh-CN" sz="2800" b="1" dirty="0">
                <a:latin typeface="+mj-ea"/>
                <a:ea typeface="+mj-ea"/>
              </a:rPr>
              <a:t>     </a:t>
            </a:r>
            <a:r>
              <a:rPr lang="zh-CN" altLang="en-US" sz="2800" b="1" dirty="0">
                <a:latin typeface="+mj-ea"/>
                <a:ea typeface="+mj-ea"/>
              </a:rPr>
              <a:t>，在积分区间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内存在一点</a:t>
            </a:r>
            <a:r>
              <a:rPr lang="en-US" altLang="zh-CN" sz="2800" b="1" dirty="0">
                <a:latin typeface="+mj-ea"/>
                <a:ea typeface="+mj-ea"/>
              </a:rPr>
              <a:t>  </a:t>
            </a:r>
            <a:r>
              <a:rPr lang="zh-CN" altLang="en-US" sz="2800" b="1" dirty="0">
                <a:latin typeface="+mj-ea"/>
                <a:ea typeface="+mj-ea"/>
              </a:rPr>
              <a:t>，使得</a:t>
            </a:r>
          </a:p>
          <a:p>
            <a:pPr>
              <a:lnSpc>
                <a:spcPct val="135000"/>
              </a:lnSpc>
              <a:defRPr/>
            </a:pPr>
            <a:endParaRPr lang="zh-CN" altLang="en-US" sz="2800" b="1" dirty="0">
              <a:latin typeface="+mj-ea"/>
              <a:ea typeface="+mj-ea"/>
            </a:endParaRPr>
          </a:p>
          <a:p>
            <a:pPr>
              <a:lnSpc>
                <a:spcPct val="135000"/>
              </a:lnSpc>
              <a:defRPr/>
            </a:pPr>
            <a:r>
              <a:rPr lang="zh-CN" altLang="en-US" sz="2800" b="1" dirty="0">
                <a:latin typeface="+mj-ea"/>
                <a:ea typeface="+mj-ea"/>
              </a:rPr>
              <a:t>即所求的曲边梯形的面积恰好等于底为</a:t>
            </a:r>
            <a:r>
              <a:rPr lang="en-US" altLang="zh-CN" sz="2800" b="1" dirty="0">
                <a:latin typeface="+mj-ea"/>
                <a:ea typeface="+mj-ea"/>
              </a:rPr>
              <a:t>(b-a)</a:t>
            </a:r>
            <a:r>
              <a:rPr lang="zh-CN" altLang="en-US" sz="2800" b="1" dirty="0">
                <a:latin typeface="+mj-ea"/>
                <a:ea typeface="+mj-ea"/>
              </a:rPr>
              <a:t>，高为 </a:t>
            </a:r>
          </a:p>
          <a:p>
            <a:pPr>
              <a:lnSpc>
                <a:spcPct val="135000"/>
              </a:lnSpc>
              <a:defRPr/>
            </a:pPr>
            <a:r>
              <a:rPr lang="zh-CN" altLang="en-US" sz="2800" b="1" dirty="0">
                <a:latin typeface="+mj-ea"/>
                <a:ea typeface="+mj-ea"/>
              </a:rPr>
              <a:t>    的矩形面积。但是点</a:t>
            </a:r>
            <a:r>
              <a:rPr lang="en-US" altLang="zh-CN" sz="2800" b="1" dirty="0">
                <a:latin typeface="+mj-ea"/>
                <a:ea typeface="+mj-ea"/>
              </a:rPr>
              <a:t>  </a:t>
            </a:r>
            <a:r>
              <a:rPr lang="zh-CN" altLang="en-US" sz="2800" b="1" dirty="0">
                <a:latin typeface="+mj-ea"/>
                <a:ea typeface="+mj-ea"/>
              </a:rPr>
              <a:t>的具体位置一般是未知的</a:t>
            </a:r>
            <a:r>
              <a:rPr lang="en-US" altLang="zh-CN" sz="2800" b="1" dirty="0">
                <a:latin typeface="+mj-ea"/>
                <a:ea typeface="+mj-ea"/>
              </a:rPr>
              <a:t>, </a:t>
            </a:r>
            <a:r>
              <a:rPr lang="zh-CN" altLang="en-US" sz="2800" b="1" dirty="0">
                <a:latin typeface="+mj-ea"/>
                <a:ea typeface="+mj-ea"/>
              </a:rPr>
              <a:t>因而    的值也是未知的</a:t>
            </a:r>
            <a:r>
              <a:rPr lang="en-US" altLang="zh-CN" sz="2800" b="1" dirty="0">
                <a:latin typeface="+mj-ea"/>
                <a:ea typeface="+mj-ea"/>
              </a:rPr>
              <a:t>, </a:t>
            </a:r>
            <a:r>
              <a:rPr lang="zh-CN" altLang="en-US" sz="2800" b="1" dirty="0">
                <a:latin typeface="+mj-ea"/>
                <a:ea typeface="+mj-ea"/>
              </a:rPr>
              <a:t>称    为</a:t>
            </a:r>
            <a:r>
              <a:rPr lang="en-US" altLang="zh-CN" sz="2800" b="1" dirty="0">
                <a:latin typeface="+mj-ea"/>
                <a:ea typeface="+mj-ea"/>
              </a:rPr>
              <a:t>     </a:t>
            </a:r>
            <a:r>
              <a:rPr lang="zh-CN" altLang="en-US" sz="2800" b="1" dirty="0">
                <a:latin typeface="+mj-ea"/>
                <a:ea typeface="+mj-ea"/>
              </a:rPr>
              <a:t>在区间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上的平均高度。那么只要对平均高度       提供一种算法，相应地就获得一种数值求积方法</a:t>
            </a:r>
          </a:p>
        </p:txBody>
      </p:sp>
      <p:sp>
        <p:nvSpPr>
          <p:cNvPr id="8194" name="Rectangle 4">
            <a:extLst>
              <a:ext uri="{FF2B5EF4-FFF2-40B4-BE49-F238E27FC236}">
                <a16:creationId xmlns:a16="http://schemas.microsoft.com/office/drawing/2014/main" id="{62D975D1-B92F-47CD-929D-3D94A56C657D}"/>
              </a:ext>
            </a:extLst>
          </p:cNvPr>
          <p:cNvSpPr>
            <a:spLocks noChangeArrowheads="1"/>
          </p:cNvSpPr>
          <p:nvPr/>
        </p:nvSpPr>
        <p:spPr bwMode="auto">
          <a:xfrm>
            <a:off x="34528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5" name="Object 3">
            <a:extLst>
              <a:ext uri="{FF2B5EF4-FFF2-40B4-BE49-F238E27FC236}">
                <a16:creationId xmlns:a16="http://schemas.microsoft.com/office/drawing/2014/main" id="{B0403D41-8801-489B-8CE8-9B18A6A69F28}"/>
              </a:ext>
            </a:extLst>
          </p:cNvPr>
          <p:cNvGraphicFramePr>
            <a:graphicFrameLocks noChangeAspect="1"/>
          </p:cNvGraphicFramePr>
          <p:nvPr/>
        </p:nvGraphicFramePr>
        <p:xfrm>
          <a:off x="1905000" y="2819400"/>
          <a:ext cx="4724400" cy="630238"/>
        </p:xfrm>
        <a:graphic>
          <a:graphicData uri="http://schemas.openxmlformats.org/presentationml/2006/ole">
            <mc:AlternateContent xmlns:mc="http://schemas.openxmlformats.org/markup-compatibility/2006">
              <mc:Choice xmlns:v="urn:schemas-microsoft-com:vml" Requires="v">
                <p:oleObj spid="_x0000_s8216" r:id="rId3" imgW="2235200" imgH="330200" progId="Equation.3">
                  <p:embed/>
                </p:oleObj>
              </mc:Choice>
              <mc:Fallback>
                <p:oleObj r:id="rId3" imgW="22352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19400"/>
                        <a:ext cx="47244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6" name="Rectangle 6">
            <a:extLst>
              <a:ext uri="{FF2B5EF4-FFF2-40B4-BE49-F238E27FC236}">
                <a16:creationId xmlns:a16="http://schemas.microsoft.com/office/drawing/2014/main" id="{98A8B092-87D2-4CDF-82B7-0CD9E7883AE1}"/>
              </a:ext>
            </a:extLst>
          </p:cNvPr>
          <p:cNvSpPr>
            <a:spLocks noChangeArrowheads="1"/>
          </p:cNvSpPr>
          <p:nvPr/>
        </p:nvSpPr>
        <p:spPr bwMode="auto">
          <a:xfrm>
            <a:off x="4400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7" name="Object 5">
            <a:extLst>
              <a:ext uri="{FF2B5EF4-FFF2-40B4-BE49-F238E27FC236}">
                <a16:creationId xmlns:a16="http://schemas.microsoft.com/office/drawing/2014/main" id="{B1C4776B-1FF5-4F1C-8177-3DC09BFEB68D}"/>
              </a:ext>
            </a:extLst>
          </p:cNvPr>
          <p:cNvGraphicFramePr>
            <a:graphicFrameLocks noChangeAspect="1"/>
          </p:cNvGraphicFramePr>
          <p:nvPr/>
        </p:nvGraphicFramePr>
        <p:xfrm>
          <a:off x="539750" y="4076700"/>
          <a:ext cx="533400" cy="392113"/>
        </p:xfrm>
        <a:graphic>
          <a:graphicData uri="http://schemas.openxmlformats.org/presentationml/2006/ole">
            <mc:AlternateContent xmlns:mc="http://schemas.openxmlformats.org/markup-compatibility/2006">
              <mc:Choice xmlns:v="urn:schemas-microsoft-com:vml" Requires="v">
                <p:oleObj spid="_x0000_s8217" r:id="rId5" imgW="342751" imgH="203112" progId="Equation.3">
                  <p:embed/>
                </p:oleObj>
              </mc:Choice>
              <mc:Fallback>
                <p:oleObj r:id="rId5" imgW="342751"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076700"/>
                        <a:ext cx="533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8" name="Object 9">
            <a:extLst>
              <a:ext uri="{FF2B5EF4-FFF2-40B4-BE49-F238E27FC236}">
                <a16:creationId xmlns:a16="http://schemas.microsoft.com/office/drawing/2014/main" id="{197D0324-B728-4CC2-B560-A1E1AF6ECB3E}"/>
              </a:ext>
            </a:extLst>
          </p:cNvPr>
          <p:cNvGraphicFramePr>
            <a:graphicFrameLocks noChangeAspect="1"/>
          </p:cNvGraphicFramePr>
          <p:nvPr/>
        </p:nvGraphicFramePr>
        <p:xfrm>
          <a:off x="1878013" y="4673600"/>
          <a:ext cx="533400" cy="392113"/>
        </p:xfrm>
        <a:graphic>
          <a:graphicData uri="http://schemas.openxmlformats.org/presentationml/2006/ole">
            <mc:AlternateContent xmlns:mc="http://schemas.openxmlformats.org/markup-compatibility/2006">
              <mc:Choice xmlns:v="urn:schemas-microsoft-com:vml" Requires="v">
                <p:oleObj spid="_x0000_s8218" r:id="rId7" imgW="342751" imgH="203112" progId="Equation.3">
                  <p:embed/>
                </p:oleObj>
              </mc:Choice>
              <mc:Fallback>
                <p:oleObj r:id="rId7" imgW="342751" imgH="203112"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8013" y="4673600"/>
                        <a:ext cx="533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9" name="Object 10">
            <a:extLst>
              <a:ext uri="{FF2B5EF4-FFF2-40B4-BE49-F238E27FC236}">
                <a16:creationId xmlns:a16="http://schemas.microsoft.com/office/drawing/2014/main" id="{AB946B38-EA4A-4C8A-A418-545D52B6D519}"/>
              </a:ext>
            </a:extLst>
          </p:cNvPr>
          <p:cNvGraphicFramePr>
            <a:graphicFrameLocks noChangeAspect="1"/>
          </p:cNvGraphicFramePr>
          <p:nvPr/>
        </p:nvGraphicFramePr>
        <p:xfrm>
          <a:off x="5795963" y="4657725"/>
          <a:ext cx="533400" cy="392113"/>
        </p:xfrm>
        <a:graphic>
          <a:graphicData uri="http://schemas.openxmlformats.org/presentationml/2006/ole">
            <mc:AlternateContent xmlns:mc="http://schemas.openxmlformats.org/markup-compatibility/2006">
              <mc:Choice xmlns:v="urn:schemas-microsoft-com:vml" Requires="v">
                <p:oleObj spid="_x0000_s8219" r:id="rId8" imgW="342751" imgH="203112" progId="Equation.3">
                  <p:embed/>
                </p:oleObj>
              </mc:Choice>
              <mc:Fallback>
                <p:oleObj r:id="rId8" imgW="342751" imgH="20311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657725"/>
                        <a:ext cx="533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0" name="Object 11">
            <a:extLst>
              <a:ext uri="{FF2B5EF4-FFF2-40B4-BE49-F238E27FC236}">
                <a16:creationId xmlns:a16="http://schemas.microsoft.com/office/drawing/2014/main" id="{E21577B5-7197-460A-97EC-0A15AE256708}"/>
              </a:ext>
            </a:extLst>
          </p:cNvPr>
          <p:cNvGraphicFramePr>
            <a:graphicFrameLocks noChangeAspect="1"/>
          </p:cNvGraphicFramePr>
          <p:nvPr/>
        </p:nvGraphicFramePr>
        <p:xfrm>
          <a:off x="7491413" y="5229225"/>
          <a:ext cx="609600" cy="449263"/>
        </p:xfrm>
        <a:graphic>
          <a:graphicData uri="http://schemas.openxmlformats.org/presentationml/2006/ole">
            <mc:AlternateContent xmlns:mc="http://schemas.openxmlformats.org/markup-compatibility/2006">
              <mc:Choice xmlns:v="urn:schemas-microsoft-com:vml" Requires="v">
                <p:oleObj spid="_x0000_s8220" r:id="rId9" imgW="342751" imgH="203112" progId="Equation.3">
                  <p:embed/>
                </p:oleObj>
              </mc:Choice>
              <mc:Fallback>
                <p:oleObj r:id="rId9"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1413" y="5229225"/>
                        <a:ext cx="609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1" name="对象 1">
            <a:extLst>
              <a:ext uri="{FF2B5EF4-FFF2-40B4-BE49-F238E27FC236}">
                <a16:creationId xmlns:a16="http://schemas.microsoft.com/office/drawing/2014/main" id="{4FC02504-4A05-4C64-BF20-853AC7814E33}"/>
              </a:ext>
            </a:extLst>
          </p:cNvPr>
          <p:cNvGraphicFramePr>
            <a:graphicFrameLocks noChangeAspect="1"/>
          </p:cNvGraphicFramePr>
          <p:nvPr/>
        </p:nvGraphicFramePr>
        <p:xfrm>
          <a:off x="7096125" y="1733550"/>
          <a:ext cx="790575" cy="469900"/>
        </p:xfrm>
        <a:graphic>
          <a:graphicData uri="http://schemas.openxmlformats.org/presentationml/2006/ole">
            <mc:AlternateContent xmlns:mc="http://schemas.openxmlformats.org/markup-compatibility/2006">
              <mc:Choice xmlns:v="urn:schemas-microsoft-com:vml" Requires="v">
                <p:oleObj spid="_x0000_s8221" r:id="rId10" imgW="342751" imgH="203112" progId="Equation.DSMT4">
                  <p:embed/>
                </p:oleObj>
              </mc:Choice>
              <mc:Fallback>
                <p:oleObj r:id="rId10" imgW="342751" imgH="203112"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96125" y="1733550"/>
                        <a:ext cx="7905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2" name="对象 2">
            <a:extLst>
              <a:ext uri="{FF2B5EF4-FFF2-40B4-BE49-F238E27FC236}">
                <a16:creationId xmlns:a16="http://schemas.microsoft.com/office/drawing/2014/main" id="{C150C21F-4287-4806-999E-D883512B0A3B}"/>
              </a:ext>
            </a:extLst>
          </p:cNvPr>
          <p:cNvGraphicFramePr>
            <a:graphicFrameLocks noChangeAspect="1"/>
          </p:cNvGraphicFramePr>
          <p:nvPr/>
        </p:nvGraphicFramePr>
        <p:xfrm>
          <a:off x="4298950" y="2498725"/>
          <a:ext cx="114300" cy="177800"/>
        </p:xfrm>
        <a:graphic>
          <a:graphicData uri="http://schemas.openxmlformats.org/presentationml/2006/ole">
            <mc:AlternateContent xmlns:mc="http://schemas.openxmlformats.org/markup-compatibility/2006">
              <mc:Choice xmlns:v="urn:schemas-microsoft-com:vml" Requires="v">
                <p:oleObj spid="_x0000_s8222" r:id="rId12" imgW="114102" imgH="177492" progId="Equation.DSMT4">
                  <p:embed/>
                </p:oleObj>
              </mc:Choice>
              <mc:Fallback>
                <p:oleObj r:id="rId12" imgW="114102" imgH="177492"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8950" y="24987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3" name="对象 3">
            <a:extLst>
              <a:ext uri="{FF2B5EF4-FFF2-40B4-BE49-F238E27FC236}">
                <a16:creationId xmlns:a16="http://schemas.microsoft.com/office/drawing/2014/main" id="{52FDA25F-0E81-4223-A453-9BE5E20240C5}"/>
              </a:ext>
            </a:extLst>
          </p:cNvPr>
          <p:cNvGraphicFramePr>
            <a:graphicFrameLocks noChangeAspect="1"/>
          </p:cNvGraphicFramePr>
          <p:nvPr/>
        </p:nvGraphicFramePr>
        <p:xfrm>
          <a:off x="4932363" y="2420938"/>
          <a:ext cx="249237" cy="398462"/>
        </p:xfrm>
        <a:graphic>
          <a:graphicData uri="http://schemas.openxmlformats.org/presentationml/2006/ole">
            <mc:AlternateContent xmlns:mc="http://schemas.openxmlformats.org/markup-compatibility/2006">
              <mc:Choice xmlns:v="urn:schemas-microsoft-com:vml" Requires="v">
                <p:oleObj spid="_x0000_s8223" r:id="rId14" imgW="126835" imgH="202936" progId="Equation.DSMT4">
                  <p:embed/>
                </p:oleObj>
              </mc:Choice>
              <mc:Fallback>
                <p:oleObj r:id="rId14" imgW="126835" imgH="202936" progId="Equation.DSMT4">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32363" y="2420938"/>
                        <a:ext cx="2492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4" name="对象 12">
            <a:extLst>
              <a:ext uri="{FF2B5EF4-FFF2-40B4-BE49-F238E27FC236}">
                <a16:creationId xmlns:a16="http://schemas.microsoft.com/office/drawing/2014/main" id="{DE5C4846-21D8-4308-8930-34C1389ABC9D}"/>
              </a:ext>
            </a:extLst>
          </p:cNvPr>
          <p:cNvGraphicFramePr>
            <a:graphicFrameLocks noChangeAspect="1"/>
          </p:cNvGraphicFramePr>
          <p:nvPr/>
        </p:nvGraphicFramePr>
        <p:xfrm>
          <a:off x="4384675" y="4087813"/>
          <a:ext cx="249238" cy="398462"/>
        </p:xfrm>
        <a:graphic>
          <a:graphicData uri="http://schemas.openxmlformats.org/presentationml/2006/ole">
            <mc:AlternateContent xmlns:mc="http://schemas.openxmlformats.org/markup-compatibility/2006">
              <mc:Choice xmlns:v="urn:schemas-microsoft-com:vml" Requires="v">
                <p:oleObj spid="_x0000_s8224" r:id="rId16" imgW="126835" imgH="202936" progId="Equation.DSMT4">
                  <p:embed/>
                </p:oleObj>
              </mc:Choice>
              <mc:Fallback>
                <p:oleObj r:id="rId16" imgW="126835" imgH="202936" progId="Equation.DSMT4">
                  <p:embed/>
                  <p:pic>
                    <p:nvPicPr>
                      <p:cNvPr id="0" name="对象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4675" y="4087813"/>
                        <a:ext cx="2492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05" name="对象 13">
            <a:extLst>
              <a:ext uri="{FF2B5EF4-FFF2-40B4-BE49-F238E27FC236}">
                <a16:creationId xmlns:a16="http://schemas.microsoft.com/office/drawing/2014/main" id="{4D07FF8E-94F4-477B-9CA0-731FD1A6ACF1}"/>
              </a:ext>
            </a:extLst>
          </p:cNvPr>
          <p:cNvGraphicFramePr>
            <a:graphicFrameLocks noChangeAspect="1"/>
          </p:cNvGraphicFramePr>
          <p:nvPr/>
        </p:nvGraphicFramePr>
        <p:xfrm>
          <a:off x="6877050" y="4622800"/>
          <a:ext cx="777875" cy="461963"/>
        </p:xfrm>
        <a:graphic>
          <a:graphicData uri="http://schemas.openxmlformats.org/presentationml/2006/ole">
            <mc:AlternateContent xmlns:mc="http://schemas.openxmlformats.org/markup-compatibility/2006">
              <mc:Choice xmlns:v="urn:schemas-microsoft-com:vml" Requires="v">
                <p:oleObj spid="_x0000_s8225" r:id="rId17" imgW="342751" imgH="203112" progId="Equation.DSMT4">
                  <p:embed/>
                </p:oleObj>
              </mc:Choice>
              <mc:Fallback>
                <p:oleObj r:id="rId17" imgW="342751" imgH="203112" progId="Equation.DSMT4">
                  <p:embed/>
                  <p:pic>
                    <p:nvPicPr>
                      <p:cNvPr id="0" name="对象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77050" y="4622800"/>
                        <a:ext cx="77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5FB0121F-095D-4CCB-867D-AF89A0169BA3}"/>
              </a:ext>
            </a:extLst>
          </p:cNvPr>
          <p:cNvSpPr txBox="1">
            <a:spLocks noChangeArrowheads="1"/>
          </p:cNvSpPr>
          <p:nvPr/>
        </p:nvSpPr>
        <p:spPr bwMode="auto">
          <a:xfrm>
            <a:off x="457200" y="228600"/>
            <a:ext cx="8077200" cy="12541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类似于复化梯形公式余项的讨论，复化辛卜生公式 </a:t>
            </a:r>
            <a:r>
              <a:rPr lang="en-US" altLang="zh-CN" sz="2800" b="1" dirty="0">
                <a:latin typeface="+mn-ea"/>
                <a:ea typeface="+mn-ea"/>
              </a:rPr>
              <a:t>(4.6) </a:t>
            </a:r>
            <a:r>
              <a:rPr lang="zh-CN" altLang="en-US" sz="2800" b="1" dirty="0">
                <a:latin typeface="+mn-ea"/>
                <a:ea typeface="+mn-ea"/>
              </a:rPr>
              <a:t>的求积余项为 </a:t>
            </a:r>
          </a:p>
        </p:txBody>
      </p:sp>
      <p:sp>
        <p:nvSpPr>
          <p:cNvPr id="67586" name="Rectangle 4">
            <a:extLst>
              <a:ext uri="{FF2B5EF4-FFF2-40B4-BE49-F238E27FC236}">
                <a16:creationId xmlns:a16="http://schemas.microsoft.com/office/drawing/2014/main" id="{5A25F05C-D9CE-414F-97B8-640F74DEA94F}"/>
              </a:ext>
            </a:extLst>
          </p:cNvPr>
          <p:cNvSpPr>
            <a:spLocks noChangeArrowheads="1"/>
          </p:cNvSpPr>
          <p:nvPr/>
        </p:nvSpPr>
        <p:spPr bwMode="auto">
          <a:xfrm>
            <a:off x="38623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87" name="Object 3">
            <a:extLst>
              <a:ext uri="{FF2B5EF4-FFF2-40B4-BE49-F238E27FC236}">
                <a16:creationId xmlns:a16="http://schemas.microsoft.com/office/drawing/2014/main" id="{3B29AA85-7942-4D23-B46E-707B3E54FFA7}"/>
              </a:ext>
            </a:extLst>
          </p:cNvPr>
          <p:cNvGraphicFramePr>
            <a:graphicFrameLocks noChangeAspect="1"/>
          </p:cNvGraphicFramePr>
          <p:nvPr/>
        </p:nvGraphicFramePr>
        <p:xfrm>
          <a:off x="755650" y="1476375"/>
          <a:ext cx="5705475" cy="866775"/>
        </p:xfrm>
        <a:graphic>
          <a:graphicData uri="http://schemas.openxmlformats.org/presentationml/2006/ole">
            <mc:AlternateContent xmlns:mc="http://schemas.openxmlformats.org/markup-compatibility/2006">
              <mc:Choice xmlns:v="urn:schemas-microsoft-com:vml" Requires="v">
                <p:oleObj spid="_x0000_s67613" r:id="rId3" imgW="2730500" imgH="469900" progId="Equation.DSMT4">
                  <p:embed/>
                </p:oleObj>
              </mc:Choice>
              <mc:Fallback>
                <p:oleObj r:id="rId3" imgW="2730500" imgH="469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76375"/>
                        <a:ext cx="57054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8" name="Rectangle 6">
            <a:extLst>
              <a:ext uri="{FF2B5EF4-FFF2-40B4-BE49-F238E27FC236}">
                <a16:creationId xmlns:a16="http://schemas.microsoft.com/office/drawing/2014/main" id="{F84C5AC9-3446-4106-812C-BCE854327345}"/>
              </a:ext>
            </a:extLst>
          </p:cNvPr>
          <p:cNvSpPr>
            <a:spLocks noChangeArrowheads="1"/>
          </p:cNvSpPr>
          <p:nvPr/>
        </p:nvSpPr>
        <p:spPr bwMode="auto">
          <a:xfrm>
            <a:off x="42862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89" name="Object 5">
            <a:extLst>
              <a:ext uri="{FF2B5EF4-FFF2-40B4-BE49-F238E27FC236}">
                <a16:creationId xmlns:a16="http://schemas.microsoft.com/office/drawing/2014/main" id="{848D2372-6C2E-4E52-8694-DB6C2DC53134}"/>
              </a:ext>
            </a:extLst>
          </p:cNvPr>
          <p:cNvGraphicFramePr>
            <a:graphicFrameLocks noChangeAspect="1"/>
          </p:cNvGraphicFramePr>
          <p:nvPr/>
        </p:nvGraphicFramePr>
        <p:xfrm>
          <a:off x="6659563" y="1728788"/>
          <a:ext cx="1143000" cy="438150"/>
        </p:xfrm>
        <a:graphic>
          <a:graphicData uri="http://schemas.openxmlformats.org/presentationml/2006/ole">
            <mc:AlternateContent xmlns:mc="http://schemas.openxmlformats.org/markup-compatibility/2006">
              <mc:Choice xmlns:v="urn:schemas-microsoft-com:vml" Requires="v">
                <p:oleObj spid="_x0000_s67614" r:id="rId5" imgW="571252" imgH="215806" progId="Equation.3">
                  <p:embed/>
                </p:oleObj>
              </mc:Choice>
              <mc:Fallback>
                <p:oleObj r:id="rId5" imgW="571252"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1728788"/>
                        <a:ext cx="1143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1" name="Text Box 7">
            <a:extLst>
              <a:ext uri="{FF2B5EF4-FFF2-40B4-BE49-F238E27FC236}">
                <a16:creationId xmlns:a16="http://schemas.microsoft.com/office/drawing/2014/main" id="{4B08E3ED-5A37-4927-BE38-B093C0903F46}"/>
              </a:ext>
            </a:extLst>
          </p:cNvPr>
          <p:cNvSpPr txBox="1">
            <a:spLocks noChangeArrowheads="1"/>
          </p:cNvSpPr>
          <p:nvPr/>
        </p:nvSpPr>
        <p:spPr bwMode="auto">
          <a:xfrm>
            <a:off x="381000" y="2286000"/>
            <a:ext cx="8077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如果把每个子区间       四等分</a:t>
            </a:r>
            <a:r>
              <a:rPr lang="en-US" altLang="zh-CN" sz="2800" b="1" dirty="0">
                <a:latin typeface="+mj-ea"/>
                <a:ea typeface="+mj-ea"/>
              </a:rPr>
              <a:t>,</a:t>
            </a:r>
            <a:r>
              <a:rPr lang="zh-CN" altLang="en-US" sz="2800" b="1" dirty="0">
                <a:latin typeface="+mj-ea"/>
                <a:ea typeface="+mj-ea"/>
              </a:rPr>
              <a:t>内分点依次记 </a:t>
            </a:r>
          </a:p>
        </p:txBody>
      </p:sp>
      <p:sp>
        <p:nvSpPr>
          <p:cNvPr id="67591" name="Rectangle 9">
            <a:extLst>
              <a:ext uri="{FF2B5EF4-FFF2-40B4-BE49-F238E27FC236}">
                <a16:creationId xmlns:a16="http://schemas.microsoft.com/office/drawing/2014/main" id="{54486C81-E715-46F8-9A96-159EE265C40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2" name="Object 8">
            <a:extLst>
              <a:ext uri="{FF2B5EF4-FFF2-40B4-BE49-F238E27FC236}">
                <a16:creationId xmlns:a16="http://schemas.microsoft.com/office/drawing/2014/main" id="{CEF86841-C915-47DD-85BC-DF08202407BA}"/>
              </a:ext>
            </a:extLst>
          </p:cNvPr>
          <p:cNvGraphicFramePr>
            <a:graphicFrameLocks noChangeAspect="1"/>
          </p:cNvGraphicFramePr>
          <p:nvPr/>
        </p:nvGraphicFramePr>
        <p:xfrm>
          <a:off x="3429000" y="2362200"/>
          <a:ext cx="1042988" cy="423863"/>
        </p:xfrm>
        <a:graphic>
          <a:graphicData uri="http://schemas.openxmlformats.org/presentationml/2006/ole">
            <mc:AlternateContent xmlns:mc="http://schemas.openxmlformats.org/markup-compatibility/2006">
              <mc:Choice xmlns:v="urn:schemas-microsoft-com:vml" Requires="v">
                <p:oleObj spid="_x0000_s67615" r:id="rId7" imgW="558800" imgH="228600" progId="Equation.3">
                  <p:embed/>
                </p:oleObj>
              </mc:Choice>
              <mc:Fallback>
                <p:oleObj r:id="rId7" imgW="5588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362200"/>
                        <a:ext cx="10429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3" name="Rectangle 11">
            <a:extLst>
              <a:ext uri="{FF2B5EF4-FFF2-40B4-BE49-F238E27FC236}">
                <a16:creationId xmlns:a16="http://schemas.microsoft.com/office/drawing/2014/main" id="{C37823D1-DADD-4A30-8558-38F4D08B1841}"/>
              </a:ext>
            </a:extLst>
          </p:cNvPr>
          <p:cNvSpPr>
            <a:spLocks noChangeArrowheads="1"/>
          </p:cNvSpPr>
          <p:nvPr/>
        </p:nvSpPr>
        <p:spPr bwMode="auto">
          <a:xfrm>
            <a:off x="411480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4" name="Object 10">
            <a:extLst>
              <a:ext uri="{FF2B5EF4-FFF2-40B4-BE49-F238E27FC236}">
                <a16:creationId xmlns:a16="http://schemas.microsoft.com/office/drawing/2014/main" id="{698C9E2C-AF03-4F94-B256-8828414E47FF}"/>
              </a:ext>
            </a:extLst>
          </p:cNvPr>
          <p:cNvGraphicFramePr>
            <a:graphicFrameLocks noChangeAspect="1"/>
          </p:cNvGraphicFramePr>
          <p:nvPr/>
        </p:nvGraphicFramePr>
        <p:xfrm>
          <a:off x="533400" y="2809875"/>
          <a:ext cx="2286000" cy="638175"/>
        </p:xfrm>
        <a:graphic>
          <a:graphicData uri="http://schemas.openxmlformats.org/presentationml/2006/ole">
            <mc:AlternateContent xmlns:mc="http://schemas.openxmlformats.org/markup-compatibility/2006">
              <mc:Choice xmlns:v="urn:schemas-microsoft-com:vml" Requires="v">
                <p:oleObj spid="_x0000_s67616" r:id="rId9" imgW="914400" imgH="279400" progId="Equation.3">
                  <p:embed/>
                </p:oleObj>
              </mc:Choice>
              <mc:Fallback>
                <p:oleObj r:id="rId9" imgW="914400" imgH="279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809875"/>
                        <a:ext cx="2286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76" name="Text Box 12">
            <a:extLst>
              <a:ext uri="{FF2B5EF4-FFF2-40B4-BE49-F238E27FC236}">
                <a16:creationId xmlns:a16="http://schemas.microsoft.com/office/drawing/2014/main" id="{A2557E68-C0D3-4C46-B3EE-2C57CD0DA10B}"/>
              </a:ext>
            </a:extLst>
          </p:cNvPr>
          <p:cNvSpPr txBox="1">
            <a:spLocks noChangeArrowheads="1"/>
          </p:cNvSpPr>
          <p:nvPr/>
        </p:nvSpPr>
        <p:spPr bwMode="auto">
          <a:xfrm>
            <a:off x="2743200" y="2895600"/>
            <a:ext cx="5791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同理可得复化柯特斯公式 </a:t>
            </a:r>
          </a:p>
        </p:txBody>
      </p:sp>
      <p:sp>
        <p:nvSpPr>
          <p:cNvPr id="67596" name="Rectangle 14">
            <a:extLst>
              <a:ext uri="{FF2B5EF4-FFF2-40B4-BE49-F238E27FC236}">
                <a16:creationId xmlns:a16="http://schemas.microsoft.com/office/drawing/2014/main" id="{AEF92C07-FFDF-4DA1-B33F-9A5A31F3B00D}"/>
              </a:ext>
            </a:extLst>
          </p:cNvPr>
          <p:cNvSpPr>
            <a:spLocks noChangeArrowheads="1"/>
          </p:cNvSpPr>
          <p:nvPr/>
        </p:nvSpPr>
        <p:spPr bwMode="auto">
          <a:xfrm>
            <a:off x="3124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7" name="Object 13">
            <a:extLst>
              <a:ext uri="{FF2B5EF4-FFF2-40B4-BE49-F238E27FC236}">
                <a16:creationId xmlns:a16="http://schemas.microsoft.com/office/drawing/2014/main" id="{97E6DA82-4D46-424C-9473-2301CB056BE8}"/>
              </a:ext>
            </a:extLst>
          </p:cNvPr>
          <p:cNvGraphicFramePr>
            <a:graphicFrameLocks noChangeAspect="1"/>
          </p:cNvGraphicFramePr>
          <p:nvPr/>
        </p:nvGraphicFramePr>
        <p:xfrm>
          <a:off x="609600" y="3505200"/>
          <a:ext cx="6858000" cy="919163"/>
        </p:xfrm>
        <a:graphic>
          <a:graphicData uri="http://schemas.openxmlformats.org/presentationml/2006/ole">
            <mc:AlternateContent xmlns:mc="http://schemas.openxmlformats.org/markup-compatibility/2006">
              <mc:Choice xmlns:v="urn:schemas-microsoft-com:vml" Requires="v">
                <p:oleObj spid="_x0000_s67617" r:id="rId11" imgW="2895600" imgH="457200" progId="Equation.3">
                  <p:embed/>
                </p:oleObj>
              </mc:Choice>
              <mc:Fallback>
                <p:oleObj r:id="rId11" imgW="2895600" imgH="457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3505200"/>
                        <a:ext cx="68580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8" name="Rectangle 16">
            <a:extLst>
              <a:ext uri="{FF2B5EF4-FFF2-40B4-BE49-F238E27FC236}">
                <a16:creationId xmlns:a16="http://schemas.microsoft.com/office/drawing/2014/main" id="{D2AACAFB-3384-423C-BD62-1644104FE0DB}"/>
              </a:ext>
            </a:extLst>
          </p:cNvPr>
          <p:cNvSpPr>
            <a:spLocks noChangeArrowheads="1"/>
          </p:cNvSpPr>
          <p:nvPr/>
        </p:nvSpPr>
        <p:spPr bwMode="auto">
          <a:xfrm>
            <a:off x="3386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599" name="Object 15">
            <a:extLst>
              <a:ext uri="{FF2B5EF4-FFF2-40B4-BE49-F238E27FC236}">
                <a16:creationId xmlns:a16="http://schemas.microsoft.com/office/drawing/2014/main" id="{3063CE41-6A28-4B71-AC78-C0D39E4BA54A}"/>
              </a:ext>
            </a:extLst>
          </p:cNvPr>
          <p:cNvGraphicFramePr>
            <a:graphicFrameLocks noChangeAspect="1"/>
          </p:cNvGraphicFramePr>
          <p:nvPr/>
        </p:nvGraphicFramePr>
        <p:xfrm>
          <a:off x="1981200" y="4495800"/>
          <a:ext cx="5257800" cy="911225"/>
        </p:xfrm>
        <a:graphic>
          <a:graphicData uri="http://schemas.openxmlformats.org/presentationml/2006/ole">
            <mc:AlternateContent xmlns:mc="http://schemas.openxmlformats.org/markup-compatibility/2006">
              <mc:Choice xmlns:v="urn:schemas-microsoft-com:vml" Requires="v">
                <p:oleObj spid="_x0000_s67618" r:id="rId13" imgW="2374900" imgH="457200" progId="Equation.3">
                  <p:embed/>
                </p:oleObj>
              </mc:Choice>
              <mc:Fallback>
                <p:oleObj r:id="rId13" imgW="2374900" imgH="4572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495800"/>
                        <a:ext cx="5257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600" name="Rectangle 18">
            <a:extLst>
              <a:ext uri="{FF2B5EF4-FFF2-40B4-BE49-F238E27FC236}">
                <a16:creationId xmlns:a16="http://schemas.microsoft.com/office/drawing/2014/main" id="{ABA5BC1C-2393-46E4-AC2E-ABC5027EC1BF}"/>
              </a:ext>
            </a:extLst>
          </p:cNvPr>
          <p:cNvSpPr>
            <a:spLocks noChangeArrowheads="1"/>
          </p:cNvSpPr>
          <p:nvPr/>
        </p:nvSpPr>
        <p:spPr bwMode="auto">
          <a:xfrm>
            <a:off x="369093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601" name="Object 17">
            <a:extLst>
              <a:ext uri="{FF2B5EF4-FFF2-40B4-BE49-F238E27FC236}">
                <a16:creationId xmlns:a16="http://schemas.microsoft.com/office/drawing/2014/main" id="{127464C9-D102-4ADA-BC99-B167F3059AE2}"/>
              </a:ext>
            </a:extLst>
          </p:cNvPr>
          <p:cNvGraphicFramePr>
            <a:graphicFrameLocks noChangeAspect="1"/>
          </p:cNvGraphicFramePr>
          <p:nvPr/>
        </p:nvGraphicFramePr>
        <p:xfrm>
          <a:off x="2438400" y="5486400"/>
          <a:ext cx="3352800" cy="1000125"/>
        </p:xfrm>
        <a:graphic>
          <a:graphicData uri="http://schemas.openxmlformats.org/presentationml/2006/ole">
            <mc:AlternateContent xmlns:mc="http://schemas.openxmlformats.org/markup-compatibility/2006">
              <mc:Choice xmlns:v="urn:schemas-microsoft-com:vml" Requires="v">
                <p:oleObj spid="_x0000_s67619" r:id="rId15" imgW="1765300" imgH="469900" progId="Equation.3">
                  <p:embed/>
                </p:oleObj>
              </mc:Choice>
              <mc:Fallback>
                <p:oleObj r:id="rId15" imgW="1765300" imgH="4699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8400" y="5486400"/>
                        <a:ext cx="3352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2483" name="Text Box 19">
            <a:extLst>
              <a:ext uri="{FF2B5EF4-FFF2-40B4-BE49-F238E27FC236}">
                <a16:creationId xmlns:a16="http://schemas.microsoft.com/office/drawing/2014/main" id="{36A36B68-8664-45EB-8DD4-930C9D2C8FB2}"/>
              </a:ext>
            </a:extLst>
          </p:cNvPr>
          <p:cNvSpPr txBox="1">
            <a:spLocks noChangeArrowheads="1"/>
          </p:cNvSpPr>
          <p:nvPr/>
        </p:nvSpPr>
        <p:spPr bwMode="auto">
          <a:xfrm>
            <a:off x="381000" y="5715000"/>
            <a:ext cx="2209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求积余项为 </a:t>
            </a:r>
          </a:p>
        </p:txBody>
      </p:sp>
      <p:sp>
        <p:nvSpPr>
          <p:cNvPr id="67603" name="Rectangle 21">
            <a:extLst>
              <a:ext uri="{FF2B5EF4-FFF2-40B4-BE49-F238E27FC236}">
                <a16:creationId xmlns:a16="http://schemas.microsoft.com/office/drawing/2014/main" id="{F68B2A7D-8EBD-47E0-AA1B-324849AF0741}"/>
              </a:ext>
            </a:extLst>
          </p:cNvPr>
          <p:cNvSpPr>
            <a:spLocks noChangeArrowheads="1"/>
          </p:cNvSpPr>
          <p:nvPr/>
        </p:nvSpPr>
        <p:spPr bwMode="auto">
          <a:xfrm>
            <a:off x="42862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7604" name="Object 20">
            <a:extLst>
              <a:ext uri="{FF2B5EF4-FFF2-40B4-BE49-F238E27FC236}">
                <a16:creationId xmlns:a16="http://schemas.microsoft.com/office/drawing/2014/main" id="{A57309FD-7E5A-40F3-AF1D-0CE3FBEBA38B}"/>
              </a:ext>
            </a:extLst>
          </p:cNvPr>
          <p:cNvGraphicFramePr>
            <a:graphicFrameLocks noChangeAspect="1"/>
          </p:cNvGraphicFramePr>
          <p:nvPr/>
        </p:nvGraphicFramePr>
        <p:xfrm>
          <a:off x="6172200" y="5715000"/>
          <a:ext cx="1295400" cy="498475"/>
        </p:xfrm>
        <a:graphic>
          <a:graphicData uri="http://schemas.openxmlformats.org/presentationml/2006/ole">
            <mc:AlternateContent xmlns:mc="http://schemas.openxmlformats.org/markup-compatibility/2006">
              <mc:Choice xmlns:v="urn:schemas-microsoft-com:vml" Requires="v">
                <p:oleObj spid="_x0000_s67620" r:id="rId17" imgW="571252" imgH="215806" progId="Equation.3">
                  <p:embed/>
                </p:oleObj>
              </mc:Choice>
              <mc:Fallback>
                <p:oleObj r:id="rId17" imgW="571252" imgH="215806"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5715000"/>
                        <a:ext cx="1295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2">
            <a:extLst>
              <a:ext uri="{FF2B5EF4-FFF2-40B4-BE49-F238E27FC236}">
                <a16:creationId xmlns:a16="http://schemas.microsoft.com/office/drawing/2014/main" id="{70396E9E-4FB8-4461-B691-89782FCBBE30}"/>
              </a:ext>
            </a:extLst>
          </p:cNvPr>
          <p:cNvSpPr txBox="1">
            <a:spLocks noChangeArrowheads="1"/>
          </p:cNvSpPr>
          <p:nvPr/>
        </p:nvSpPr>
        <p:spPr bwMode="auto">
          <a:xfrm>
            <a:off x="381000" y="381000"/>
            <a:ext cx="8153400" cy="5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5000"/>
              </a:lnSpc>
            </a:pPr>
            <a:r>
              <a:rPr lang="en-US" altLang="zh-CN" sz="3600" b="1">
                <a:latin typeface="宋体" panose="02010600030101010101" pitchFamily="2" charset="-122"/>
                <a:ea typeface="黑体" panose="02010609060101010101" pitchFamily="49" charset="-122"/>
              </a:rPr>
              <a:t>    </a:t>
            </a:r>
            <a:r>
              <a:rPr lang="zh-CN" altLang="en-US" sz="3200" b="1">
                <a:latin typeface="楷体" panose="02010609060101010101" pitchFamily="49" charset="-122"/>
                <a:ea typeface="楷体" panose="02010609060101010101" pitchFamily="49" charset="-122"/>
              </a:rPr>
              <a:t>复化求积公式的余项表明，只要被积函数发</a:t>
            </a:r>
            <a:r>
              <a:rPr lang="en-US" altLang="zh-CN" sz="3200" b="1">
                <a:latin typeface="楷体" panose="02010609060101010101" pitchFamily="49" charset="-122"/>
                <a:ea typeface="楷体" panose="02010609060101010101" pitchFamily="49" charset="-122"/>
              </a:rPr>
              <a:t>f(x)</a:t>
            </a:r>
            <a:r>
              <a:rPr lang="zh-CN" altLang="en-US" sz="3200" b="1">
                <a:latin typeface="楷体" panose="02010609060101010101" pitchFamily="49" charset="-122"/>
                <a:ea typeface="楷体" panose="02010609060101010101" pitchFamily="49" charset="-122"/>
              </a:rPr>
              <a:t>所涉及的各阶导数在</a:t>
            </a:r>
            <a:r>
              <a:rPr lang="en-US" altLang="zh-CN" sz="3200" b="1">
                <a:latin typeface="楷体" panose="02010609060101010101" pitchFamily="49" charset="-122"/>
                <a:ea typeface="楷体" panose="02010609060101010101" pitchFamily="49" charset="-122"/>
              </a:rPr>
              <a:t>[a,b]</a:t>
            </a:r>
            <a:r>
              <a:rPr lang="zh-CN" altLang="en-US" sz="3200" b="1">
                <a:latin typeface="楷体" panose="02010609060101010101" pitchFamily="49" charset="-122"/>
                <a:ea typeface="楷体" panose="02010609060101010101" pitchFamily="49" charset="-122"/>
              </a:rPr>
              <a:t>上连续，那么复化梯形公式、复化辛卜生公式与复化柯特斯公式所得近似值</a:t>
            </a:r>
          </a:p>
          <a:p>
            <a:pPr>
              <a:lnSpc>
                <a:spcPct val="145000"/>
              </a:lnSpc>
            </a:pPr>
            <a:r>
              <a:rPr lang="zh-CN" altLang="en-US" sz="3200" b="1">
                <a:latin typeface="楷体" panose="02010609060101010101" pitchFamily="49" charset="-122"/>
                <a:ea typeface="楷体" panose="02010609060101010101" pitchFamily="49" charset="-122"/>
              </a:rPr>
              <a:t>的余项和步长的关系依次为     、</a:t>
            </a:r>
          </a:p>
          <a:p>
            <a:pPr>
              <a:lnSpc>
                <a:spcPct val="145000"/>
              </a:lnSpc>
            </a:pPr>
            <a:r>
              <a:rPr lang="zh-CN" altLang="en-US" sz="3200" b="1">
                <a:latin typeface="楷体" panose="02010609060101010101" pitchFamily="49" charset="-122"/>
                <a:ea typeface="楷体" panose="02010609060101010101" pitchFamily="49" charset="-122"/>
              </a:rPr>
              <a:t>    。因此当 </a:t>
            </a:r>
            <a:r>
              <a:rPr lang="en-US" altLang="zh-CN" sz="3200" b="1">
                <a:latin typeface="楷体" panose="02010609060101010101" pitchFamily="49" charset="-122"/>
                <a:ea typeface="楷体" panose="02010609060101010101" pitchFamily="49" charset="-122"/>
              </a:rPr>
              <a:t>      (</a:t>
            </a:r>
            <a:r>
              <a:rPr lang="zh-CN" altLang="en-US" sz="3200" b="1">
                <a:latin typeface="楷体" panose="02010609060101010101" pitchFamily="49" charset="-122"/>
                <a:ea typeface="楷体" panose="02010609060101010101" pitchFamily="49" charset="-122"/>
              </a:rPr>
              <a:t>即       </a:t>
            </a:r>
            <a:r>
              <a:rPr lang="en-US" altLang="zh-CN" sz="3200" b="1">
                <a:latin typeface="楷体" panose="02010609060101010101" pitchFamily="49" charset="-122"/>
                <a:ea typeface="楷体" panose="02010609060101010101" pitchFamily="49" charset="-122"/>
              </a:rPr>
              <a:t>)</a:t>
            </a:r>
            <a:r>
              <a:rPr lang="zh-CN" altLang="en-US" sz="3200" b="1">
                <a:latin typeface="楷体" panose="02010609060101010101" pitchFamily="49" charset="-122"/>
                <a:ea typeface="楷体" panose="02010609060101010101" pitchFamily="49" charset="-122"/>
              </a:rPr>
              <a:t>时</a:t>
            </a:r>
            <a:r>
              <a:rPr lang="en-US" altLang="zh-CN" sz="3200" b="1">
                <a:latin typeface="楷体" panose="02010609060101010101" pitchFamily="49" charset="-122"/>
                <a:ea typeface="楷体" panose="02010609060101010101" pitchFamily="49" charset="-122"/>
              </a:rPr>
              <a:t>,</a:t>
            </a:r>
          </a:p>
          <a:p>
            <a:pPr>
              <a:lnSpc>
                <a:spcPct val="145000"/>
              </a:lnSpc>
            </a:pPr>
            <a:r>
              <a:rPr lang="zh-CN" altLang="en-US" sz="3200" b="1">
                <a:latin typeface="楷体" panose="02010609060101010101" pitchFamily="49" charset="-122"/>
                <a:ea typeface="楷体" panose="02010609060101010101" pitchFamily="49" charset="-122"/>
              </a:rPr>
              <a:t>          都收敛于积分真值，且收敛速度一个比一个快。 </a:t>
            </a:r>
          </a:p>
        </p:txBody>
      </p:sp>
      <p:sp>
        <p:nvSpPr>
          <p:cNvPr id="68610" name="Rectangle 4">
            <a:extLst>
              <a:ext uri="{FF2B5EF4-FFF2-40B4-BE49-F238E27FC236}">
                <a16:creationId xmlns:a16="http://schemas.microsoft.com/office/drawing/2014/main" id="{D668FFE8-A0D9-4C9A-B9ED-C6A74F170258}"/>
              </a:ext>
            </a:extLst>
          </p:cNvPr>
          <p:cNvSpPr>
            <a:spLocks noChangeArrowheads="1"/>
          </p:cNvSpPr>
          <p:nvPr/>
        </p:nvSpPr>
        <p:spPr bwMode="auto">
          <a:xfrm>
            <a:off x="42672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1" name="Object 3">
            <a:extLst>
              <a:ext uri="{FF2B5EF4-FFF2-40B4-BE49-F238E27FC236}">
                <a16:creationId xmlns:a16="http://schemas.microsoft.com/office/drawing/2014/main" id="{AF3D527B-101A-4862-9F1C-902E0C3E23AD}"/>
              </a:ext>
            </a:extLst>
          </p:cNvPr>
          <p:cNvGraphicFramePr>
            <a:graphicFrameLocks noChangeAspect="1"/>
          </p:cNvGraphicFramePr>
          <p:nvPr/>
        </p:nvGraphicFramePr>
        <p:xfrm>
          <a:off x="4800600" y="2819400"/>
          <a:ext cx="1828800" cy="609600"/>
        </p:xfrm>
        <a:graphic>
          <a:graphicData uri="http://schemas.openxmlformats.org/presentationml/2006/ole">
            <mc:AlternateContent xmlns:mc="http://schemas.openxmlformats.org/markup-compatibility/2006">
              <mc:Choice xmlns:v="urn:schemas-microsoft-com:vml" Requires="v">
                <p:oleObj spid="_x0000_s68628" r:id="rId3" imgW="609600" imgH="228600" progId="Equation.3">
                  <p:embed/>
                </p:oleObj>
              </mc:Choice>
              <mc:Fallback>
                <p:oleObj r:id="rId3" imgW="6096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8194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6">
            <a:extLst>
              <a:ext uri="{FF2B5EF4-FFF2-40B4-BE49-F238E27FC236}">
                <a16:creationId xmlns:a16="http://schemas.microsoft.com/office/drawing/2014/main" id="{1915EE98-726E-4722-9356-1C28DFCADB60}"/>
              </a:ext>
            </a:extLst>
          </p:cNvPr>
          <p:cNvSpPr>
            <a:spLocks noChangeArrowheads="1"/>
          </p:cNvSpPr>
          <p:nvPr/>
        </p:nvSpPr>
        <p:spPr bwMode="auto">
          <a:xfrm>
            <a:off x="43624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3" name="Object 5">
            <a:extLst>
              <a:ext uri="{FF2B5EF4-FFF2-40B4-BE49-F238E27FC236}">
                <a16:creationId xmlns:a16="http://schemas.microsoft.com/office/drawing/2014/main" id="{4A28226D-4DB8-4005-8C43-635ACB9D2569}"/>
              </a:ext>
            </a:extLst>
          </p:cNvPr>
          <p:cNvGraphicFramePr>
            <a:graphicFrameLocks noChangeAspect="1"/>
          </p:cNvGraphicFramePr>
          <p:nvPr/>
        </p:nvGraphicFramePr>
        <p:xfrm>
          <a:off x="5459413" y="3465513"/>
          <a:ext cx="838200" cy="568325"/>
        </p:xfrm>
        <a:graphic>
          <a:graphicData uri="http://schemas.openxmlformats.org/presentationml/2006/ole">
            <mc:AlternateContent xmlns:mc="http://schemas.openxmlformats.org/markup-compatibility/2006">
              <mc:Choice xmlns:v="urn:schemas-microsoft-com:vml" Requires="v">
                <p:oleObj spid="_x0000_s68629" r:id="rId5" imgW="419100" imgH="228600" progId="Equation.3">
                  <p:embed/>
                </p:oleObj>
              </mc:Choice>
              <mc:Fallback>
                <p:oleObj r:id="rId5" imgW="4191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9413" y="3465513"/>
                        <a:ext cx="838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4" name="Rectangle 8">
            <a:extLst>
              <a:ext uri="{FF2B5EF4-FFF2-40B4-BE49-F238E27FC236}">
                <a16:creationId xmlns:a16="http://schemas.microsoft.com/office/drawing/2014/main" id="{F2CC1CE7-B989-4F50-8EBC-BB9A0A311A68}"/>
              </a:ext>
            </a:extLst>
          </p:cNvPr>
          <p:cNvSpPr>
            <a:spLocks noChangeArrowheads="1"/>
          </p:cNvSpPr>
          <p:nvPr/>
        </p:nvSpPr>
        <p:spPr bwMode="auto">
          <a:xfrm>
            <a:off x="43624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5" name="Object 7">
            <a:extLst>
              <a:ext uri="{FF2B5EF4-FFF2-40B4-BE49-F238E27FC236}">
                <a16:creationId xmlns:a16="http://schemas.microsoft.com/office/drawing/2014/main" id="{51BBBF77-1980-494E-8EC7-51136F80E369}"/>
              </a:ext>
            </a:extLst>
          </p:cNvPr>
          <p:cNvGraphicFramePr>
            <a:graphicFrameLocks noChangeAspect="1"/>
          </p:cNvGraphicFramePr>
          <p:nvPr/>
        </p:nvGraphicFramePr>
        <p:xfrm>
          <a:off x="6732588" y="3505200"/>
          <a:ext cx="914400" cy="533400"/>
        </p:xfrm>
        <a:graphic>
          <a:graphicData uri="http://schemas.openxmlformats.org/presentationml/2006/ole">
            <mc:AlternateContent xmlns:mc="http://schemas.openxmlformats.org/markup-compatibility/2006">
              <mc:Choice xmlns:v="urn:schemas-microsoft-com:vml" Requires="v">
                <p:oleObj spid="_x0000_s68630" r:id="rId7" imgW="419100" imgH="228600" progId="Equation.3">
                  <p:embed/>
                </p:oleObj>
              </mc:Choice>
              <mc:Fallback>
                <p:oleObj r:id="rId7" imgW="4191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505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6" name="Rectangle 10">
            <a:extLst>
              <a:ext uri="{FF2B5EF4-FFF2-40B4-BE49-F238E27FC236}">
                <a16:creationId xmlns:a16="http://schemas.microsoft.com/office/drawing/2014/main" id="{AB466F8E-099C-4D2E-9DA9-7434CCE7F88A}"/>
              </a:ext>
            </a:extLst>
          </p:cNvPr>
          <p:cNvSpPr>
            <a:spLocks noChangeArrowheads="1"/>
          </p:cNvSpPr>
          <p:nvPr/>
        </p:nvSpPr>
        <p:spPr bwMode="auto">
          <a:xfrm>
            <a:off x="43624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8617" name="Object 9">
            <a:extLst>
              <a:ext uri="{FF2B5EF4-FFF2-40B4-BE49-F238E27FC236}">
                <a16:creationId xmlns:a16="http://schemas.microsoft.com/office/drawing/2014/main" id="{F90DEDDD-D37C-433E-9A04-8D9F1895B653}"/>
              </a:ext>
            </a:extLst>
          </p:cNvPr>
          <p:cNvGraphicFramePr>
            <a:graphicFrameLocks noChangeAspect="1"/>
          </p:cNvGraphicFramePr>
          <p:nvPr/>
        </p:nvGraphicFramePr>
        <p:xfrm>
          <a:off x="447675" y="4149725"/>
          <a:ext cx="914400" cy="609600"/>
        </p:xfrm>
        <a:graphic>
          <a:graphicData uri="http://schemas.openxmlformats.org/presentationml/2006/ole">
            <mc:AlternateContent xmlns:mc="http://schemas.openxmlformats.org/markup-compatibility/2006">
              <mc:Choice xmlns:v="urn:schemas-microsoft-com:vml" Requires="v">
                <p:oleObj spid="_x0000_s68631" r:id="rId9" imgW="419100" imgH="228600" progId="Equation.3">
                  <p:embed/>
                </p:oleObj>
              </mc:Choice>
              <mc:Fallback>
                <p:oleObj r:id="rId9" imgW="4191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 y="4149725"/>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18" name="Object 11">
            <a:extLst>
              <a:ext uri="{FF2B5EF4-FFF2-40B4-BE49-F238E27FC236}">
                <a16:creationId xmlns:a16="http://schemas.microsoft.com/office/drawing/2014/main" id="{B123F083-CB4D-4D8A-82BC-C330CA1FBE9F}"/>
              </a:ext>
            </a:extLst>
          </p:cNvPr>
          <p:cNvGraphicFramePr>
            <a:graphicFrameLocks noChangeAspect="1"/>
          </p:cNvGraphicFramePr>
          <p:nvPr/>
        </p:nvGraphicFramePr>
        <p:xfrm>
          <a:off x="574675" y="4876800"/>
          <a:ext cx="1828800" cy="609600"/>
        </p:xfrm>
        <a:graphic>
          <a:graphicData uri="http://schemas.openxmlformats.org/presentationml/2006/ole">
            <mc:AlternateContent xmlns:mc="http://schemas.openxmlformats.org/markup-compatibility/2006">
              <mc:Choice xmlns:v="urn:schemas-microsoft-com:vml" Requires="v">
                <p:oleObj spid="_x0000_s68632" r:id="rId11" imgW="609600" imgH="228600" progId="Equation.3">
                  <p:embed/>
                </p:oleObj>
              </mc:Choice>
              <mc:Fallback>
                <p:oleObj r:id="rId11" imgW="6096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48768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19" name="对象 1">
            <a:extLst>
              <a:ext uri="{FF2B5EF4-FFF2-40B4-BE49-F238E27FC236}">
                <a16:creationId xmlns:a16="http://schemas.microsoft.com/office/drawing/2014/main" id="{9576507E-D5C1-46B6-B202-1FA8E3DAF245}"/>
              </a:ext>
            </a:extLst>
          </p:cNvPr>
          <p:cNvGraphicFramePr>
            <a:graphicFrameLocks noChangeAspect="1"/>
          </p:cNvGraphicFramePr>
          <p:nvPr/>
        </p:nvGraphicFramePr>
        <p:xfrm>
          <a:off x="3132138" y="4221163"/>
          <a:ext cx="1071562" cy="454025"/>
        </p:xfrm>
        <a:graphic>
          <a:graphicData uri="http://schemas.openxmlformats.org/presentationml/2006/ole">
            <mc:AlternateContent xmlns:mc="http://schemas.openxmlformats.org/markup-compatibility/2006">
              <mc:Choice xmlns:v="urn:schemas-microsoft-com:vml" Requires="v">
                <p:oleObj spid="_x0000_s68633" r:id="rId12" imgW="418918" imgH="177723" progId="Equation.DSMT4">
                  <p:embed/>
                </p:oleObj>
              </mc:Choice>
              <mc:Fallback>
                <p:oleObj r:id="rId12" imgW="418918" imgH="177723" progId="Equation.DSMT4">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4221163"/>
                        <a:ext cx="10715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20" name="对象 2">
            <a:extLst>
              <a:ext uri="{FF2B5EF4-FFF2-40B4-BE49-F238E27FC236}">
                <a16:creationId xmlns:a16="http://schemas.microsoft.com/office/drawing/2014/main" id="{ED80BC49-AC13-495A-99FC-46CA68EDFEB3}"/>
              </a:ext>
            </a:extLst>
          </p:cNvPr>
          <p:cNvGraphicFramePr>
            <a:graphicFrameLocks noChangeAspect="1"/>
          </p:cNvGraphicFramePr>
          <p:nvPr/>
        </p:nvGraphicFramePr>
        <p:xfrm>
          <a:off x="5022850" y="4268788"/>
          <a:ext cx="1296988" cy="406400"/>
        </p:xfrm>
        <a:graphic>
          <a:graphicData uri="http://schemas.openxmlformats.org/presentationml/2006/ole">
            <mc:AlternateContent xmlns:mc="http://schemas.openxmlformats.org/markup-compatibility/2006">
              <mc:Choice xmlns:v="urn:schemas-microsoft-com:vml" Requires="v">
                <p:oleObj spid="_x0000_s68634" r:id="rId14" imgW="444307" imgH="139639" progId="Equation.DSMT4">
                  <p:embed/>
                </p:oleObj>
              </mc:Choice>
              <mc:Fallback>
                <p:oleObj r:id="rId14" imgW="444307" imgH="139639" progId="Equation.DSMT4">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22850" y="4268788"/>
                        <a:ext cx="12969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A29E04E3-ACA3-465F-8034-80E6367DE6BB}"/>
              </a:ext>
            </a:extLst>
          </p:cNvPr>
          <p:cNvSpPr txBox="1">
            <a:spLocks noChangeArrowheads="1"/>
          </p:cNvSpPr>
          <p:nvPr/>
        </p:nvSpPr>
        <p:spPr bwMode="auto">
          <a:xfrm>
            <a:off x="304800" y="304800"/>
            <a:ext cx="8610600" cy="53403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5000"/>
              </a:lnSpc>
              <a:defRPr/>
            </a:pPr>
            <a:r>
              <a:rPr lang="zh-CN" altLang="en-US" sz="3200" b="1" dirty="0">
                <a:solidFill>
                  <a:schemeClr val="accent2"/>
                </a:solidFill>
                <a:ea typeface="黑体" panose="02010609060101010101" pitchFamily="49" charset="-122"/>
              </a:rPr>
              <a:t>复化辛卜生求积算法实现</a:t>
            </a:r>
          </a:p>
          <a:p>
            <a:pPr algn="just">
              <a:lnSpc>
                <a:spcPct val="135000"/>
              </a:lnSpc>
              <a:defRPr/>
            </a:pPr>
            <a:r>
              <a:rPr lang="zh-CN" altLang="en-US" sz="2800" b="1" dirty="0">
                <a:latin typeface="宋体" panose="02010600030101010101" pitchFamily="2" charset="-122"/>
                <a:ea typeface="黑体" panose="02010609060101010101" pitchFamily="49" charset="-122"/>
              </a:rPr>
              <a:t>（</a:t>
            </a:r>
            <a:r>
              <a:rPr lang="en-US" altLang="zh-CN" sz="2800" b="1" dirty="0">
                <a:latin typeface="宋体" panose="02010600030101010101" pitchFamily="2" charset="-122"/>
                <a:ea typeface="黑体" panose="02010609060101010101" pitchFamily="49" charset="-122"/>
              </a:rPr>
              <a:t>1</a:t>
            </a:r>
            <a:r>
              <a:rPr lang="zh-CN" altLang="en-US" sz="2800" b="1" dirty="0">
                <a:latin typeface="宋体" panose="02010600030101010101" pitchFamily="2" charset="-122"/>
                <a:ea typeface="黑体" panose="02010609060101010101" pitchFamily="49" charset="-122"/>
              </a:rPr>
              <a:t>）</a:t>
            </a:r>
            <a:r>
              <a:rPr lang="zh-CN" altLang="en-US" sz="2800" b="1" dirty="0">
                <a:latin typeface="+mn-ea"/>
                <a:ea typeface="+mn-ea"/>
              </a:rPr>
              <a:t>复化辛卜生公式计算步骤</a:t>
            </a:r>
          </a:p>
          <a:p>
            <a:pPr algn="just">
              <a:lnSpc>
                <a:spcPct val="135000"/>
              </a:lnSpc>
              <a:defRPr/>
            </a:pPr>
            <a:r>
              <a:rPr lang="zh-CN" altLang="en-US" sz="2800" b="1" dirty="0">
                <a:latin typeface="+mn-ea"/>
                <a:ea typeface="+mn-ea"/>
              </a:rPr>
              <a:t>     ① 确定步长</a:t>
            </a:r>
            <a:r>
              <a:rPr lang="en-US" altLang="zh-CN" sz="2800" b="1" dirty="0">
                <a:latin typeface="+mn-ea"/>
                <a:ea typeface="+mn-ea"/>
              </a:rPr>
              <a:t>h=(b-a)/N, S</a:t>
            </a:r>
            <a:r>
              <a:rPr lang="en-US" altLang="zh-CN" sz="2800" b="1" baseline="-30000" dirty="0">
                <a:latin typeface="+mn-ea"/>
                <a:ea typeface="+mn-ea"/>
              </a:rPr>
              <a:t>1</a:t>
            </a:r>
            <a:r>
              <a:rPr lang="en-US" altLang="zh-CN" sz="2800" b="1" dirty="0">
                <a:latin typeface="+mn-ea"/>
                <a:ea typeface="+mn-ea"/>
              </a:rPr>
              <a:t>=f (</a:t>
            </a:r>
            <a:r>
              <a:rPr lang="en-US" altLang="zh-CN" sz="2800" b="1" dirty="0" err="1">
                <a:latin typeface="+mn-ea"/>
                <a:ea typeface="+mn-ea"/>
              </a:rPr>
              <a:t>a+h</a:t>
            </a:r>
            <a:r>
              <a:rPr lang="en-US" altLang="zh-CN" sz="2800" b="1" dirty="0">
                <a:latin typeface="+mn-ea"/>
                <a:ea typeface="+mn-ea"/>
              </a:rPr>
              <a:t>/2) , S</a:t>
            </a:r>
            <a:r>
              <a:rPr lang="en-US" altLang="zh-CN" sz="2800" b="1" baseline="-30000" dirty="0">
                <a:latin typeface="+mn-ea"/>
                <a:ea typeface="+mn-ea"/>
              </a:rPr>
              <a:t>2</a:t>
            </a:r>
            <a:r>
              <a:rPr lang="en-US" altLang="zh-CN" sz="2800" b="1" dirty="0">
                <a:latin typeface="+mn-ea"/>
                <a:ea typeface="+mn-ea"/>
              </a:rPr>
              <a:t>=0  </a:t>
            </a:r>
          </a:p>
          <a:p>
            <a:pPr algn="just">
              <a:lnSpc>
                <a:spcPct val="135000"/>
              </a:lnSpc>
              <a:defRPr/>
            </a:pPr>
            <a:r>
              <a:rPr lang="en-US" altLang="zh-CN" sz="2800" b="1" dirty="0">
                <a:latin typeface="+mn-ea"/>
                <a:ea typeface="+mn-ea"/>
              </a:rPr>
              <a:t>                ( N </a:t>
            </a:r>
            <a:r>
              <a:rPr lang="zh-CN" altLang="en-US" sz="2800" b="1" dirty="0">
                <a:latin typeface="+mn-ea"/>
                <a:ea typeface="+mn-ea"/>
              </a:rPr>
              <a:t>为等分数 </a:t>
            </a:r>
            <a:r>
              <a:rPr lang="en-US" altLang="zh-CN" sz="2800" b="1" dirty="0">
                <a:latin typeface="+mn-ea"/>
                <a:ea typeface="+mn-ea"/>
              </a:rPr>
              <a:t>)</a:t>
            </a:r>
          </a:p>
          <a:p>
            <a:pPr algn="just">
              <a:lnSpc>
                <a:spcPct val="135000"/>
              </a:lnSpc>
              <a:defRPr/>
            </a:pPr>
            <a:endParaRPr lang="en-US" altLang="zh-CN" sz="2800" b="1" dirty="0">
              <a:latin typeface="+mn-ea"/>
              <a:ea typeface="+mn-ea"/>
            </a:endParaRPr>
          </a:p>
          <a:p>
            <a:pPr algn="just">
              <a:lnSpc>
                <a:spcPct val="135000"/>
              </a:lnSpc>
              <a:defRPr/>
            </a:pPr>
            <a:r>
              <a:rPr lang="en-US" altLang="zh-CN" sz="2800" b="1" dirty="0">
                <a:latin typeface="+mn-ea"/>
                <a:ea typeface="+mn-ea"/>
              </a:rPr>
              <a:t>     ②   </a:t>
            </a:r>
            <a:r>
              <a:rPr lang="zh-CN" altLang="en-US" sz="2800" b="1" dirty="0">
                <a:latin typeface="+mn-ea"/>
                <a:ea typeface="+mn-ea"/>
              </a:rPr>
              <a:t>对</a:t>
            </a:r>
            <a:r>
              <a:rPr lang="en-US" altLang="zh-CN" sz="2800" b="1" dirty="0">
                <a:latin typeface="+mn-ea"/>
                <a:ea typeface="+mn-ea"/>
              </a:rPr>
              <a:t>k=1,2,…,N-1</a:t>
            </a:r>
            <a:r>
              <a:rPr lang="zh-CN" altLang="en-US" sz="2800" b="1" dirty="0">
                <a:latin typeface="+mn-ea"/>
                <a:ea typeface="+mn-ea"/>
              </a:rPr>
              <a:t>，计算</a:t>
            </a:r>
          </a:p>
          <a:p>
            <a:pPr algn="just">
              <a:lnSpc>
                <a:spcPct val="135000"/>
              </a:lnSpc>
              <a:defRPr/>
            </a:pPr>
            <a:r>
              <a:rPr lang="zh-CN" altLang="en-US" sz="2800" b="1" dirty="0">
                <a:latin typeface="+mn-ea"/>
                <a:ea typeface="+mn-ea"/>
              </a:rPr>
              <a:t>           </a:t>
            </a:r>
            <a:r>
              <a:rPr lang="en-US" altLang="zh-CN" sz="2800" b="1" dirty="0">
                <a:latin typeface="+mn-ea"/>
                <a:ea typeface="+mn-ea"/>
              </a:rPr>
              <a:t>S</a:t>
            </a:r>
            <a:r>
              <a:rPr lang="en-US" altLang="zh-CN" sz="2800" b="1" baseline="-30000" dirty="0">
                <a:latin typeface="+mn-ea"/>
                <a:ea typeface="+mn-ea"/>
              </a:rPr>
              <a:t>1</a:t>
            </a:r>
            <a:r>
              <a:rPr lang="en-US" altLang="zh-CN" sz="2800" b="1" dirty="0">
                <a:latin typeface="+mn-ea"/>
                <a:ea typeface="+mn-ea"/>
              </a:rPr>
              <a:t>= S</a:t>
            </a:r>
            <a:r>
              <a:rPr lang="en-US" altLang="zh-CN" sz="2800" b="1" baseline="-30000" dirty="0">
                <a:latin typeface="+mn-ea"/>
                <a:ea typeface="+mn-ea"/>
              </a:rPr>
              <a:t>1</a:t>
            </a:r>
            <a:r>
              <a:rPr lang="en-US" altLang="zh-CN" sz="2800" b="1" dirty="0">
                <a:latin typeface="+mn-ea"/>
                <a:ea typeface="+mn-ea"/>
              </a:rPr>
              <a:t>+f(</a:t>
            </a:r>
            <a:r>
              <a:rPr lang="en-US" altLang="zh-CN" sz="2800" b="1" dirty="0" err="1">
                <a:latin typeface="+mn-ea"/>
                <a:ea typeface="+mn-ea"/>
              </a:rPr>
              <a:t>a+kh+h</a:t>
            </a:r>
            <a:r>
              <a:rPr lang="en-US" altLang="zh-CN" sz="2800" b="1" dirty="0">
                <a:latin typeface="+mn-ea"/>
                <a:ea typeface="+mn-ea"/>
              </a:rPr>
              <a:t>/2) , S</a:t>
            </a:r>
            <a:r>
              <a:rPr lang="en-US" altLang="zh-CN" sz="2800" b="1" baseline="-30000" dirty="0">
                <a:latin typeface="+mn-ea"/>
                <a:ea typeface="+mn-ea"/>
              </a:rPr>
              <a:t>2</a:t>
            </a:r>
            <a:r>
              <a:rPr lang="en-US" altLang="zh-CN" sz="2800" b="1" dirty="0">
                <a:latin typeface="+mn-ea"/>
                <a:ea typeface="+mn-ea"/>
              </a:rPr>
              <a:t>= S</a:t>
            </a:r>
            <a:r>
              <a:rPr lang="en-US" altLang="zh-CN" sz="2800" b="1" baseline="-30000" dirty="0">
                <a:latin typeface="+mn-ea"/>
                <a:ea typeface="+mn-ea"/>
              </a:rPr>
              <a:t>2</a:t>
            </a:r>
            <a:r>
              <a:rPr lang="en-US" altLang="zh-CN" sz="2800" b="1" dirty="0">
                <a:latin typeface="+mn-ea"/>
                <a:ea typeface="+mn-ea"/>
              </a:rPr>
              <a:t>+f (</a:t>
            </a:r>
            <a:r>
              <a:rPr lang="en-US" altLang="zh-CN" sz="2800" b="1" dirty="0" err="1">
                <a:latin typeface="+mn-ea"/>
                <a:ea typeface="+mn-ea"/>
              </a:rPr>
              <a:t>a+kh</a:t>
            </a:r>
            <a:r>
              <a:rPr lang="en-US" altLang="zh-CN" sz="2800" b="1" dirty="0">
                <a:latin typeface="+mn-ea"/>
                <a:ea typeface="+mn-ea"/>
              </a:rPr>
              <a:t>)</a:t>
            </a:r>
          </a:p>
          <a:p>
            <a:pPr algn="just">
              <a:lnSpc>
                <a:spcPct val="135000"/>
              </a:lnSpc>
              <a:defRPr/>
            </a:pPr>
            <a:r>
              <a:rPr lang="en-US" altLang="zh-CN" sz="2800" b="1" dirty="0">
                <a:latin typeface="+mn-ea"/>
                <a:ea typeface="+mn-ea"/>
              </a:rPr>
              <a:t> </a:t>
            </a:r>
          </a:p>
          <a:p>
            <a:pPr>
              <a:lnSpc>
                <a:spcPct val="135000"/>
              </a:lnSpc>
              <a:defRPr/>
            </a:pPr>
            <a:r>
              <a:rPr lang="en-US" altLang="zh-CN" sz="2800" b="1" dirty="0">
                <a:latin typeface="+mn-ea"/>
                <a:ea typeface="+mn-ea"/>
              </a:rPr>
              <a:t>     ③  S = h </a:t>
            </a:r>
            <a:r>
              <a:rPr lang="en-US" altLang="zh-CN" sz="2800" b="1" dirty="0">
                <a:latin typeface="+mn-ea"/>
                <a:ea typeface="+mn-ea"/>
                <a:sym typeface="Symbol" panose="05050102010706020507" pitchFamily="18" charset="2"/>
              </a:rPr>
              <a:t></a:t>
            </a:r>
            <a:r>
              <a:rPr lang="en-US" altLang="zh-CN" sz="2800" b="1" dirty="0">
                <a:latin typeface="+mn-ea"/>
                <a:ea typeface="+mn-ea"/>
              </a:rPr>
              <a:t>f(a)+ 4S</a:t>
            </a:r>
            <a:r>
              <a:rPr lang="en-US" altLang="zh-CN" sz="2800" b="1" baseline="-30000" dirty="0">
                <a:latin typeface="+mn-ea"/>
                <a:ea typeface="+mn-ea"/>
              </a:rPr>
              <a:t>1</a:t>
            </a:r>
            <a:r>
              <a:rPr lang="en-US" altLang="zh-CN" sz="2800" b="1" dirty="0">
                <a:latin typeface="+mn-ea"/>
                <a:ea typeface="+mn-ea"/>
              </a:rPr>
              <a:t>+ 2S</a:t>
            </a:r>
            <a:r>
              <a:rPr lang="en-US" altLang="zh-CN" sz="2800" b="1" baseline="-30000" dirty="0">
                <a:latin typeface="+mn-ea"/>
                <a:ea typeface="+mn-ea"/>
              </a:rPr>
              <a:t>2</a:t>
            </a:r>
            <a:r>
              <a:rPr lang="en-US" altLang="zh-CN" sz="2800" b="1" dirty="0">
                <a:latin typeface="+mn-ea"/>
                <a:ea typeface="+mn-ea"/>
              </a:rPr>
              <a:t>+ f(b)</a:t>
            </a:r>
            <a:r>
              <a:rPr lang="en-US" altLang="zh-CN" sz="2800" b="1" dirty="0">
                <a:latin typeface="+mn-ea"/>
                <a:ea typeface="+mn-ea"/>
                <a:sym typeface="Symbol" panose="05050102010706020507" pitchFamily="18" charset="2"/>
              </a:rPr>
              <a:t></a:t>
            </a:r>
            <a:r>
              <a:rPr lang="en-US" altLang="zh-CN" sz="2800" b="1" dirty="0">
                <a:latin typeface="+mn-ea"/>
                <a:ea typeface="+mn-ea"/>
              </a:rPr>
              <a:t>/6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a:extLst>
              <a:ext uri="{FF2B5EF4-FFF2-40B4-BE49-F238E27FC236}">
                <a16:creationId xmlns:a16="http://schemas.microsoft.com/office/drawing/2014/main" id="{EF567C57-2683-458C-BCCB-8E081B514E8C}"/>
              </a:ext>
            </a:extLst>
          </p:cNvPr>
          <p:cNvSpPr txBox="1">
            <a:spLocks noChangeArrowheads="1"/>
          </p:cNvSpPr>
          <p:nvPr/>
        </p:nvSpPr>
        <p:spPr bwMode="auto">
          <a:xfrm>
            <a:off x="990600" y="457200"/>
            <a:ext cx="67151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3200" b="1">
                <a:latin typeface="宋体" panose="02010600030101010101" pitchFamily="2" charset="-122"/>
                <a:ea typeface="黑体" panose="02010609060101010101" pitchFamily="49" charset="-122"/>
              </a:rPr>
              <a:t>（</a:t>
            </a:r>
            <a:r>
              <a:rPr lang="en-US" altLang="zh-CN" sz="3200" b="1">
                <a:latin typeface="宋体" panose="02010600030101010101" pitchFamily="2" charset="-122"/>
                <a:ea typeface="黑体" panose="02010609060101010101" pitchFamily="49" charset="-122"/>
              </a:rPr>
              <a:t>2</a:t>
            </a:r>
            <a:r>
              <a:rPr lang="zh-CN" altLang="en-US" sz="3200" b="1">
                <a:latin typeface="宋体" panose="02010600030101010101" pitchFamily="2" charset="-122"/>
                <a:ea typeface="黑体" panose="02010609060101010101" pitchFamily="49" charset="-122"/>
              </a:rPr>
              <a:t>）复化辛卜生公式流程图</a:t>
            </a:r>
            <a:r>
              <a:rPr lang="zh-CN" altLang="en-US" sz="3200" b="1">
                <a:ea typeface="黑体" panose="02010609060101010101" pitchFamily="49" charset="-122"/>
              </a:rPr>
              <a:t> </a:t>
            </a:r>
          </a:p>
        </p:txBody>
      </p:sp>
      <p:sp>
        <p:nvSpPr>
          <p:cNvPr id="70658" name="Rectangle 4">
            <a:extLst>
              <a:ext uri="{FF2B5EF4-FFF2-40B4-BE49-F238E27FC236}">
                <a16:creationId xmlns:a16="http://schemas.microsoft.com/office/drawing/2014/main" id="{86E60219-73EA-4AF7-AF09-71861DA7417F}"/>
              </a:ext>
            </a:extLst>
          </p:cNvPr>
          <p:cNvSpPr>
            <a:spLocks noChangeArrowheads="1"/>
          </p:cNvSpPr>
          <p:nvPr/>
        </p:nvSpPr>
        <p:spPr bwMode="auto">
          <a:xfrm>
            <a:off x="3409950" y="1528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0659" name="Object 3">
            <a:extLst>
              <a:ext uri="{FF2B5EF4-FFF2-40B4-BE49-F238E27FC236}">
                <a16:creationId xmlns:a16="http://schemas.microsoft.com/office/drawing/2014/main" id="{2BE78404-6D61-4C3D-80E5-A5850A8968D5}"/>
              </a:ext>
            </a:extLst>
          </p:cNvPr>
          <p:cNvGraphicFramePr>
            <a:graphicFrameLocks noChangeAspect="1"/>
          </p:cNvGraphicFramePr>
          <p:nvPr/>
        </p:nvGraphicFramePr>
        <p:xfrm>
          <a:off x="2057400" y="228600"/>
          <a:ext cx="6172200" cy="6248400"/>
        </p:xfrm>
        <a:graphic>
          <a:graphicData uri="http://schemas.openxmlformats.org/presentationml/2006/ole">
            <mc:AlternateContent xmlns:mc="http://schemas.openxmlformats.org/markup-compatibility/2006">
              <mc:Choice xmlns:v="urn:schemas-microsoft-com:vml" Requires="v">
                <p:oleObj spid="_x0000_s70661" r:id="rId3" imgW="2514600" imgH="4000500" progId="Word.Picture.8">
                  <p:embed/>
                </p:oleObj>
              </mc:Choice>
              <mc:Fallback>
                <p:oleObj r:id="rId3" imgW="2514600" imgH="40005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
                        <a:ext cx="6172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027">
            <a:extLst>
              <a:ext uri="{FF2B5EF4-FFF2-40B4-BE49-F238E27FC236}">
                <a16:creationId xmlns:a16="http://schemas.microsoft.com/office/drawing/2014/main" id="{B933AB21-796D-4821-B1C0-48D67B2025AC}"/>
              </a:ext>
            </a:extLst>
          </p:cNvPr>
          <p:cNvSpPr txBox="1">
            <a:spLocks noChangeArrowheads="1"/>
          </p:cNvSpPr>
          <p:nvPr/>
        </p:nvSpPr>
        <p:spPr bwMode="auto">
          <a:xfrm>
            <a:off x="228600" y="990600"/>
            <a:ext cx="8610600" cy="13223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5000"/>
              </a:lnSpc>
              <a:defRPr/>
            </a:pPr>
            <a:r>
              <a:rPr lang="zh-CN" altLang="en-US" sz="2800" b="1" dirty="0">
                <a:latin typeface="宋体" panose="02010600030101010101" pitchFamily="2" charset="-122"/>
                <a:ea typeface="黑体" panose="02010609060101010101" pitchFamily="49" charset="-122"/>
              </a:rPr>
              <a:t>例</a:t>
            </a:r>
            <a:r>
              <a:rPr lang="en-US" altLang="zh-CN" sz="2800" b="1" dirty="0">
                <a:latin typeface="宋体" panose="02010600030101010101" pitchFamily="2" charset="-122"/>
                <a:ea typeface="黑体" panose="02010609060101010101" pitchFamily="49" charset="-122"/>
              </a:rPr>
              <a:t>4.13 </a:t>
            </a:r>
            <a:r>
              <a:rPr lang="zh-CN" altLang="en-US" sz="2800" b="1" dirty="0">
                <a:latin typeface="+mj-ea"/>
                <a:ea typeface="+mj-ea"/>
              </a:rPr>
              <a:t>依次用</a:t>
            </a:r>
            <a:r>
              <a:rPr lang="en-US" altLang="zh-CN" sz="2800" b="1" dirty="0">
                <a:latin typeface="+mj-ea"/>
                <a:ea typeface="+mj-ea"/>
              </a:rPr>
              <a:t>n=8</a:t>
            </a:r>
            <a:r>
              <a:rPr lang="zh-CN" altLang="en-US" sz="2800" b="1" dirty="0">
                <a:latin typeface="+mj-ea"/>
                <a:ea typeface="+mj-ea"/>
              </a:rPr>
              <a:t>的复化梯形公式、</a:t>
            </a:r>
            <a:r>
              <a:rPr lang="en-US" altLang="zh-CN" sz="2800" b="1" dirty="0">
                <a:latin typeface="+mj-ea"/>
                <a:ea typeface="+mj-ea"/>
              </a:rPr>
              <a:t>n=4</a:t>
            </a:r>
            <a:r>
              <a:rPr lang="zh-CN" altLang="en-US" sz="2800" b="1" dirty="0">
                <a:latin typeface="+mj-ea"/>
                <a:ea typeface="+mj-ea"/>
              </a:rPr>
              <a:t>的复化</a:t>
            </a:r>
          </a:p>
          <a:p>
            <a:pPr>
              <a:lnSpc>
                <a:spcPct val="155000"/>
              </a:lnSpc>
              <a:defRPr/>
            </a:pPr>
            <a:r>
              <a:rPr lang="zh-CN" altLang="en-US" sz="2800" b="1" dirty="0">
                <a:latin typeface="+mj-ea"/>
                <a:ea typeface="+mj-ea"/>
              </a:rPr>
              <a:t>       辛卜生公式计算定积分 </a:t>
            </a:r>
          </a:p>
        </p:txBody>
      </p:sp>
      <p:graphicFrame>
        <p:nvGraphicFramePr>
          <p:cNvPr id="71682" name="Object 1028">
            <a:extLst>
              <a:ext uri="{FF2B5EF4-FFF2-40B4-BE49-F238E27FC236}">
                <a16:creationId xmlns:a16="http://schemas.microsoft.com/office/drawing/2014/main" id="{40E66865-E7CF-46F0-8128-1D6185B49E77}"/>
              </a:ext>
            </a:extLst>
          </p:cNvPr>
          <p:cNvGraphicFramePr>
            <a:graphicFrameLocks noChangeAspect="1"/>
          </p:cNvGraphicFramePr>
          <p:nvPr/>
        </p:nvGraphicFramePr>
        <p:xfrm>
          <a:off x="5334000" y="1676400"/>
          <a:ext cx="1905000" cy="762000"/>
        </p:xfrm>
        <a:graphic>
          <a:graphicData uri="http://schemas.openxmlformats.org/presentationml/2006/ole">
            <mc:AlternateContent xmlns:mc="http://schemas.openxmlformats.org/markup-compatibility/2006">
              <mc:Choice xmlns:v="urn:schemas-microsoft-com:vml" Requires="v">
                <p:oleObj spid="_x0000_s71692" r:id="rId3" imgW="875920" imgH="393529" progId="Equation.3">
                  <p:embed/>
                </p:oleObj>
              </mc:Choice>
              <mc:Fallback>
                <p:oleObj r:id="rId3" imgW="875920" imgH="393529"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76400"/>
                        <a:ext cx="190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4" name="Text Box 1029">
            <a:extLst>
              <a:ext uri="{FF2B5EF4-FFF2-40B4-BE49-F238E27FC236}">
                <a16:creationId xmlns:a16="http://schemas.microsoft.com/office/drawing/2014/main" id="{99D2B456-B306-4FAF-9401-F95DA207354C}"/>
              </a:ext>
            </a:extLst>
          </p:cNvPr>
          <p:cNvSpPr txBox="1">
            <a:spLocks noChangeArrowheads="1"/>
          </p:cNvSpPr>
          <p:nvPr/>
        </p:nvSpPr>
        <p:spPr bwMode="auto">
          <a:xfrm>
            <a:off x="533400" y="2438400"/>
            <a:ext cx="7924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 </a:t>
            </a:r>
            <a:r>
              <a:rPr lang="zh-CN" altLang="en-US" sz="2800" b="1" dirty="0">
                <a:latin typeface="+mj-ea"/>
                <a:ea typeface="+mj-ea"/>
              </a:rPr>
              <a:t>首先计算出所需各节点的函数值</a:t>
            </a:r>
            <a:r>
              <a:rPr lang="en-US" altLang="zh-CN" sz="2800" b="1" dirty="0">
                <a:latin typeface="+mj-ea"/>
                <a:ea typeface="+mj-ea"/>
              </a:rPr>
              <a:t>, n=8 </a:t>
            </a:r>
            <a:r>
              <a:rPr lang="zh-CN" altLang="en-US" sz="2800" b="1" dirty="0">
                <a:latin typeface="+mj-ea"/>
                <a:ea typeface="+mj-ea"/>
              </a:rPr>
              <a:t>时，</a:t>
            </a:r>
            <a:r>
              <a:rPr lang="zh-CN" altLang="en-US" dirty="0">
                <a:latin typeface="+mj-ea"/>
                <a:ea typeface="+mj-ea"/>
              </a:rPr>
              <a:t> </a:t>
            </a:r>
          </a:p>
        </p:txBody>
      </p:sp>
      <p:graphicFrame>
        <p:nvGraphicFramePr>
          <p:cNvPr id="71684" name="Object 1030">
            <a:extLst>
              <a:ext uri="{FF2B5EF4-FFF2-40B4-BE49-F238E27FC236}">
                <a16:creationId xmlns:a16="http://schemas.microsoft.com/office/drawing/2014/main" id="{F40F1879-1652-4825-8CF4-CFF0B20A9E10}"/>
              </a:ext>
            </a:extLst>
          </p:cNvPr>
          <p:cNvGraphicFramePr>
            <a:graphicFrameLocks noChangeAspect="1"/>
          </p:cNvGraphicFramePr>
          <p:nvPr/>
        </p:nvGraphicFramePr>
        <p:xfrm>
          <a:off x="1219200" y="2971800"/>
          <a:ext cx="1752600" cy="858838"/>
        </p:xfrm>
        <a:graphic>
          <a:graphicData uri="http://schemas.openxmlformats.org/presentationml/2006/ole">
            <mc:AlternateContent xmlns:mc="http://schemas.openxmlformats.org/markup-compatibility/2006">
              <mc:Choice xmlns:v="urn:schemas-microsoft-com:vml" Requires="v">
                <p:oleObj spid="_x0000_s71693" r:id="rId5" imgW="875920" imgH="393529" progId="Equation.3">
                  <p:embed/>
                </p:oleObj>
              </mc:Choice>
              <mc:Fallback>
                <p:oleObj r:id="rId5" imgW="875920" imgH="393529"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971800"/>
                        <a:ext cx="17526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6" name="Text Box 1032">
            <a:extLst>
              <a:ext uri="{FF2B5EF4-FFF2-40B4-BE49-F238E27FC236}">
                <a16:creationId xmlns:a16="http://schemas.microsoft.com/office/drawing/2014/main" id="{9577697B-3DBA-4F17-969B-490865AC7690}"/>
              </a:ext>
            </a:extLst>
          </p:cNvPr>
          <p:cNvSpPr txBox="1">
            <a:spLocks noChangeArrowheads="1"/>
          </p:cNvSpPr>
          <p:nvPr/>
        </p:nvSpPr>
        <p:spPr bwMode="auto">
          <a:xfrm>
            <a:off x="609600" y="3886200"/>
            <a:ext cx="7924800" cy="573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j-ea"/>
                <a:ea typeface="+mj-ea"/>
              </a:rPr>
              <a:t>由复化梯形公式</a:t>
            </a:r>
            <a:r>
              <a:rPr lang="en-US" altLang="zh-CN" sz="2800" b="1" dirty="0">
                <a:latin typeface="+mj-ea"/>
                <a:ea typeface="+mj-ea"/>
              </a:rPr>
              <a:t>(4.5)</a:t>
            </a:r>
            <a:r>
              <a:rPr lang="zh-CN" altLang="en-US" sz="2800" b="1" dirty="0">
                <a:latin typeface="+mj-ea"/>
                <a:ea typeface="+mj-ea"/>
              </a:rPr>
              <a:t>可得如下计算公式： </a:t>
            </a:r>
          </a:p>
        </p:txBody>
      </p:sp>
      <p:sp>
        <p:nvSpPr>
          <p:cNvPr id="71686" name="Rectangle 1033">
            <a:extLst>
              <a:ext uri="{FF2B5EF4-FFF2-40B4-BE49-F238E27FC236}">
                <a16:creationId xmlns:a16="http://schemas.microsoft.com/office/drawing/2014/main" id="{A838B058-033C-4583-9A9A-F539F7DB468C}"/>
              </a:ext>
            </a:extLst>
          </p:cNvPr>
          <p:cNvSpPr>
            <a:spLocks noChangeArrowheads="1"/>
          </p:cNvSpPr>
          <p:nvPr/>
        </p:nvSpPr>
        <p:spPr bwMode="auto">
          <a:xfrm>
            <a:off x="2709863"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1687" name="Rectangle 1036">
            <a:extLst>
              <a:ext uri="{FF2B5EF4-FFF2-40B4-BE49-F238E27FC236}">
                <a16:creationId xmlns:a16="http://schemas.microsoft.com/office/drawing/2014/main" id="{E7C5F0DC-3CEE-4DF1-9938-0D627F5AE9C6}"/>
              </a:ext>
            </a:extLst>
          </p:cNvPr>
          <p:cNvSpPr>
            <a:spLocks noChangeArrowheads="1"/>
          </p:cNvSpPr>
          <p:nvPr/>
        </p:nvSpPr>
        <p:spPr bwMode="auto">
          <a:xfrm>
            <a:off x="32004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8" name="Object 1041">
            <a:extLst>
              <a:ext uri="{FF2B5EF4-FFF2-40B4-BE49-F238E27FC236}">
                <a16:creationId xmlns:a16="http://schemas.microsoft.com/office/drawing/2014/main" id="{19AE2DC8-84E2-4F8E-B110-97B978FB10F5}"/>
              </a:ext>
            </a:extLst>
          </p:cNvPr>
          <p:cNvGraphicFramePr>
            <a:graphicFrameLocks noChangeAspect="1"/>
          </p:cNvGraphicFramePr>
          <p:nvPr/>
        </p:nvGraphicFramePr>
        <p:xfrm>
          <a:off x="685800" y="4648200"/>
          <a:ext cx="7543800" cy="1927225"/>
        </p:xfrm>
        <a:graphic>
          <a:graphicData uri="http://schemas.openxmlformats.org/presentationml/2006/ole">
            <mc:AlternateContent xmlns:mc="http://schemas.openxmlformats.org/markup-compatibility/2006">
              <mc:Choice xmlns:v="urn:schemas-microsoft-com:vml" Requires="v">
                <p:oleObj spid="_x0000_s71694" r:id="rId7" imgW="3721100" imgH="850900" progId="Equation.3">
                  <p:embed/>
                </p:oleObj>
              </mc:Choice>
              <mc:Fallback>
                <p:oleObj r:id="rId7" imgW="3721100" imgH="850900"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648200"/>
                        <a:ext cx="7543800"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D21828F-E099-480E-964C-F896C52B6F89}"/>
              </a:ext>
            </a:extLst>
          </p:cNvPr>
          <p:cNvSpPr>
            <a:spLocks noChangeArrowheads="1"/>
          </p:cNvSpPr>
          <p:nvPr/>
        </p:nvSpPr>
        <p:spPr bwMode="auto">
          <a:xfrm>
            <a:off x="457200" y="304800"/>
            <a:ext cx="75438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a:latin typeface="+mn-ea"/>
                <a:ea typeface="+mn-ea"/>
              </a:rPr>
              <a:t>由复</a:t>
            </a:r>
            <a:r>
              <a:rPr lang="zh-CN" altLang="en-US" sz="2800" b="1" dirty="0">
                <a:latin typeface="宋体" panose="02010600030101010101" pitchFamily="2" charset="-122"/>
                <a:ea typeface="黑体" panose="02010609060101010101" pitchFamily="49" charset="-122"/>
              </a:rPr>
              <a:t>化辛卜生公式</a:t>
            </a:r>
            <a:r>
              <a:rPr lang="en-US" altLang="zh-CN" sz="2800" b="1" dirty="0">
                <a:latin typeface="宋体" panose="02010600030101010101" pitchFamily="2" charset="-122"/>
                <a:ea typeface="黑体" panose="02010609060101010101" pitchFamily="49" charset="-122"/>
              </a:rPr>
              <a:t>(4.6)</a:t>
            </a:r>
            <a:r>
              <a:rPr lang="zh-CN" altLang="en-US" sz="2800" b="1" dirty="0">
                <a:latin typeface="宋体" panose="02010600030101010101" pitchFamily="2" charset="-122"/>
                <a:ea typeface="黑体" panose="02010609060101010101" pitchFamily="49" charset="-122"/>
              </a:rPr>
              <a:t>可得如下计算公式</a:t>
            </a:r>
          </a:p>
        </p:txBody>
      </p:sp>
      <p:graphicFrame>
        <p:nvGraphicFramePr>
          <p:cNvPr id="358403" name="Object 3">
            <a:extLst>
              <a:ext uri="{FF2B5EF4-FFF2-40B4-BE49-F238E27FC236}">
                <a16:creationId xmlns:a16="http://schemas.microsoft.com/office/drawing/2014/main" id="{B440B4BA-75D3-49B6-97D0-7478E78BADBC}"/>
              </a:ext>
            </a:extLst>
          </p:cNvPr>
          <p:cNvGraphicFramePr>
            <a:graphicFrameLocks noChangeAspect="1"/>
          </p:cNvGraphicFramePr>
          <p:nvPr/>
        </p:nvGraphicFramePr>
        <p:xfrm>
          <a:off x="533400" y="914400"/>
          <a:ext cx="7924800" cy="1828800"/>
        </p:xfrm>
        <a:graphic>
          <a:graphicData uri="http://schemas.openxmlformats.org/presentationml/2006/ole">
            <mc:AlternateContent xmlns:mc="http://schemas.openxmlformats.org/markup-compatibility/2006">
              <mc:Choice xmlns:v="urn:schemas-microsoft-com:vml" Requires="v">
                <p:oleObj spid="_x0000_s72710" r:id="rId3" imgW="3263900" imgH="850900" progId="Equation.3">
                  <p:embed/>
                </p:oleObj>
              </mc:Choice>
              <mc:Fallback>
                <p:oleObj r:id="rId3" imgW="3263900" imgH="850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7924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04" name="Text Box 4">
            <a:extLst>
              <a:ext uri="{FF2B5EF4-FFF2-40B4-BE49-F238E27FC236}">
                <a16:creationId xmlns:a16="http://schemas.microsoft.com/office/drawing/2014/main" id="{70178A11-2316-4BD1-BA48-919CA927FD39}"/>
              </a:ext>
            </a:extLst>
          </p:cNvPr>
          <p:cNvSpPr txBox="1">
            <a:spLocks noChangeArrowheads="1"/>
          </p:cNvSpPr>
          <p:nvPr/>
        </p:nvSpPr>
        <p:spPr bwMode="auto">
          <a:xfrm>
            <a:off x="533400" y="2819400"/>
            <a:ext cx="48006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（积分准确值 </a:t>
            </a:r>
            <a:r>
              <a:rPr lang="en-US" altLang="zh-CN" sz="2800" b="1" dirty="0">
                <a:latin typeface="+mj-ea"/>
                <a:ea typeface="+mj-ea"/>
              </a:rPr>
              <a:t>I=0.9460831</a:t>
            </a:r>
            <a:r>
              <a:rPr lang="zh-CN" altLang="en-US" sz="2800" b="1" dirty="0">
                <a:latin typeface="+mj-ea"/>
                <a:ea typeface="+mj-ea"/>
              </a:rPr>
              <a:t>）</a:t>
            </a:r>
            <a:r>
              <a:rPr lang="zh-CN" altLang="en-US" sz="3200" b="1" dirty="0">
                <a:latin typeface="+mj-ea"/>
                <a:ea typeface="+mj-ea"/>
              </a:rPr>
              <a:t> </a:t>
            </a:r>
          </a:p>
        </p:txBody>
      </p:sp>
      <p:sp>
        <p:nvSpPr>
          <p:cNvPr id="72708" name="Rectangle 5">
            <a:extLst>
              <a:ext uri="{FF2B5EF4-FFF2-40B4-BE49-F238E27FC236}">
                <a16:creationId xmlns:a16="http://schemas.microsoft.com/office/drawing/2014/main" id="{4FA961CE-1D66-4820-AF00-F0CA72DE6695}"/>
              </a:ext>
            </a:extLst>
          </p:cNvPr>
          <p:cNvSpPr>
            <a:spLocks noChangeArrowheads="1"/>
          </p:cNvSpPr>
          <p:nvPr/>
        </p:nvSpPr>
        <p:spPr bwMode="auto">
          <a:xfrm>
            <a:off x="457200" y="3505200"/>
            <a:ext cx="81534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这两种方法都需要提供</a:t>
            </a:r>
            <a:r>
              <a:rPr lang="en-US" altLang="zh-CN" sz="2800" b="1">
                <a:latin typeface="楷体" panose="02010609060101010101" pitchFamily="49" charset="-122"/>
                <a:ea typeface="楷体" panose="02010609060101010101" pitchFamily="49" charset="-122"/>
              </a:rPr>
              <a:t>9</a:t>
            </a:r>
            <a:r>
              <a:rPr lang="zh-CN" altLang="en-US" sz="2800" b="1">
                <a:latin typeface="楷体" panose="02010609060101010101" pitchFamily="49" charset="-122"/>
                <a:ea typeface="楷体" panose="02010609060101010101" pitchFamily="49" charset="-122"/>
              </a:rPr>
              <a:t>个点上的函数值，计算量基本相同，然而精度却差别较大，同积分的准确值（是指每一位数字都是有效数字的积分值）比较，复化梯形法只有两位有效数字</a:t>
            </a:r>
            <a:r>
              <a:rPr lang="en-US" altLang="zh-CN" sz="2800" b="1">
                <a:latin typeface="楷体" panose="02010609060101010101" pitchFamily="49" charset="-122"/>
                <a:ea typeface="楷体" panose="02010609060101010101" pitchFamily="49" charset="-122"/>
              </a:rPr>
              <a:t>(</a:t>
            </a:r>
            <a:r>
              <a:rPr lang="en-US" altLang="zh-CN" sz="2800">
                <a:latin typeface="楷体" panose="02010609060101010101" pitchFamily="49" charset="-122"/>
                <a:ea typeface="楷体" panose="02010609060101010101" pitchFamily="49" charset="-122"/>
              </a:rPr>
              <a:t>T</a:t>
            </a:r>
            <a:r>
              <a:rPr lang="en-US" altLang="zh-CN" sz="2800" baseline="-25000">
                <a:latin typeface="楷体" panose="02010609060101010101" pitchFamily="49" charset="-122"/>
                <a:ea typeface="楷体" panose="02010609060101010101" pitchFamily="49" charset="-122"/>
              </a:rPr>
              <a:t>8</a:t>
            </a:r>
            <a:r>
              <a:rPr lang="en-US" altLang="zh-CN" sz="2800">
                <a:latin typeface="楷体" panose="02010609060101010101" pitchFamily="49" charset="-122"/>
                <a:ea typeface="楷体" panose="02010609060101010101" pitchFamily="49" charset="-122"/>
              </a:rPr>
              <a:t>=0.9456909</a:t>
            </a:r>
            <a:r>
              <a:rPr lang="en-US" altLang="zh-CN" sz="2800" b="1">
                <a:latin typeface="楷体" panose="02010609060101010101" pitchFamily="49" charset="-122"/>
                <a:ea typeface="楷体" panose="02010609060101010101" pitchFamily="49" charset="-122"/>
              </a:rPr>
              <a:t>),</a:t>
            </a:r>
            <a:r>
              <a:rPr lang="zh-CN" altLang="en-US" sz="2800" b="1">
                <a:latin typeface="楷体" panose="02010609060101010101" pitchFamily="49" charset="-122"/>
                <a:ea typeface="楷体" panose="02010609060101010101" pitchFamily="49" charset="-122"/>
              </a:rPr>
              <a:t>而复化辛卜生法却有六位有效数字。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box(in)">
                                      <p:cBhvr>
                                        <p:cTn id="7" dur="500"/>
                                        <p:tgtEl>
                                          <p:spTgt spid="358403"/>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58404"/>
                                        </p:tgtEl>
                                        <p:attrNameLst>
                                          <p:attrName>style.visibility</p:attrName>
                                        </p:attrNameLst>
                                      </p:cBhvr>
                                      <p:to>
                                        <p:strVal val="visible"/>
                                      </p:to>
                                    </p:set>
                                    <p:animEffect transition="in" filter="box(in)">
                                      <p:cBhvr>
                                        <p:cTn id="11" dur="500"/>
                                        <p:tgtEl>
                                          <p:spTgt spid="35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94696A0E-A370-4D15-AE38-17BBEB318C6B}"/>
              </a:ext>
            </a:extLst>
          </p:cNvPr>
          <p:cNvSpPr txBox="1">
            <a:spLocks noChangeArrowheads="1"/>
          </p:cNvSpPr>
          <p:nvPr/>
        </p:nvSpPr>
        <p:spPr bwMode="auto">
          <a:xfrm>
            <a:off x="71438" y="115888"/>
            <a:ext cx="8229600" cy="21685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70000"/>
              </a:lnSpc>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4.14    </a:t>
            </a:r>
            <a:r>
              <a:rPr lang="zh-CN" altLang="en-US" sz="2800" b="1" dirty="0">
                <a:latin typeface="+mn-ea"/>
                <a:ea typeface="+mn-ea"/>
              </a:rPr>
              <a:t>用复化梯形公式计算定积分</a:t>
            </a:r>
          </a:p>
          <a:p>
            <a:pPr>
              <a:lnSpc>
                <a:spcPct val="170000"/>
              </a:lnSpc>
              <a:defRPr/>
            </a:pPr>
            <a:endParaRPr lang="zh-CN" altLang="en-US" sz="2800" b="1" dirty="0">
              <a:latin typeface="宋体" panose="02010600030101010101" pitchFamily="2" charset="-122"/>
              <a:ea typeface="黑体" panose="02010609060101010101" pitchFamily="49" charset="-122"/>
            </a:endParaRPr>
          </a:p>
          <a:p>
            <a:pPr>
              <a:lnSpc>
                <a:spcPct val="170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才能使误差不超过 </a:t>
            </a:r>
          </a:p>
        </p:txBody>
      </p:sp>
      <p:sp>
        <p:nvSpPr>
          <p:cNvPr id="73730" name="Rectangle 4">
            <a:extLst>
              <a:ext uri="{FF2B5EF4-FFF2-40B4-BE49-F238E27FC236}">
                <a16:creationId xmlns:a16="http://schemas.microsoft.com/office/drawing/2014/main" id="{52B7A0AF-95C9-4C4B-A55F-7C39EB9E22A0}"/>
              </a:ext>
            </a:extLst>
          </p:cNvPr>
          <p:cNvSpPr>
            <a:spLocks noChangeArrowheads="1"/>
          </p:cNvSpPr>
          <p:nvPr/>
        </p:nvSpPr>
        <p:spPr bwMode="auto">
          <a:xfrm>
            <a:off x="42291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31" name="Object 3">
            <a:extLst>
              <a:ext uri="{FF2B5EF4-FFF2-40B4-BE49-F238E27FC236}">
                <a16:creationId xmlns:a16="http://schemas.microsoft.com/office/drawing/2014/main" id="{33E0FA59-394D-497D-8AFF-C559350981E6}"/>
              </a:ext>
            </a:extLst>
          </p:cNvPr>
          <p:cNvGraphicFramePr>
            <a:graphicFrameLocks noChangeAspect="1"/>
          </p:cNvGraphicFramePr>
          <p:nvPr/>
        </p:nvGraphicFramePr>
        <p:xfrm>
          <a:off x="1524000" y="990600"/>
          <a:ext cx="1905000" cy="781050"/>
        </p:xfrm>
        <a:graphic>
          <a:graphicData uri="http://schemas.openxmlformats.org/presentationml/2006/ole">
            <mc:AlternateContent xmlns:mc="http://schemas.openxmlformats.org/markup-compatibility/2006">
              <mc:Choice xmlns:v="urn:schemas-microsoft-com:vml" Requires="v">
                <p:oleObj spid="_x0000_s73754" r:id="rId3" imgW="685800" imgH="330200" progId="Equation.3">
                  <p:embed/>
                </p:oleObj>
              </mc:Choice>
              <mc:Fallback>
                <p:oleObj r:id="rId3" imgW="6858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90600"/>
                        <a:ext cx="1905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2" name="Rectangle 6">
            <a:extLst>
              <a:ext uri="{FF2B5EF4-FFF2-40B4-BE49-F238E27FC236}">
                <a16:creationId xmlns:a16="http://schemas.microsoft.com/office/drawing/2014/main" id="{CE0351DC-7BA9-4D33-8F3E-440C4D8A2FE2}"/>
              </a:ext>
            </a:extLst>
          </p:cNvPr>
          <p:cNvSpPr>
            <a:spLocks noChangeArrowheads="1"/>
          </p:cNvSpPr>
          <p:nvPr/>
        </p:nvSpPr>
        <p:spPr bwMode="auto">
          <a:xfrm>
            <a:off x="4310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33" name="Object 5">
            <a:extLst>
              <a:ext uri="{FF2B5EF4-FFF2-40B4-BE49-F238E27FC236}">
                <a16:creationId xmlns:a16="http://schemas.microsoft.com/office/drawing/2014/main" id="{3674662A-F26F-4EC7-88CD-3824C33CA34C}"/>
              </a:ext>
            </a:extLst>
          </p:cNvPr>
          <p:cNvGraphicFramePr>
            <a:graphicFrameLocks noChangeAspect="1"/>
          </p:cNvGraphicFramePr>
          <p:nvPr/>
        </p:nvGraphicFramePr>
        <p:xfrm>
          <a:off x="4397375" y="1711325"/>
          <a:ext cx="1143000" cy="739775"/>
        </p:xfrm>
        <a:graphic>
          <a:graphicData uri="http://schemas.openxmlformats.org/presentationml/2006/ole">
            <mc:AlternateContent xmlns:mc="http://schemas.openxmlformats.org/markup-compatibility/2006">
              <mc:Choice xmlns:v="urn:schemas-microsoft-com:vml" Requires="v">
                <p:oleObj spid="_x0000_s73755" r:id="rId5" imgW="520474" imgH="393529" progId="Equation.3">
                  <p:embed/>
                </p:oleObj>
              </mc:Choice>
              <mc:Fallback>
                <p:oleObj r:id="rId5" imgW="520474"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7375" y="1711325"/>
                        <a:ext cx="1143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5" name="Text Box 7">
            <a:extLst>
              <a:ext uri="{FF2B5EF4-FFF2-40B4-BE49-F238E27FC236}">
                <a16:creationId xmlns:a16="http://schemas.microsoft.com/office/drawing/2014/main" id="{8BC167F1-7B03-40A2-9B5B-DA855CFE55EB}"/>
              </a:ext>
            </a:extLst>
          </p:cNvPr>
          <p:cNvSpPr txBox="1">
            <a:spLocks noChangeArrowheads="1"/>
          </p:cNvSpPr>
          <p:nvPr/>
        </p:nvSpPr>
        <p:spPr bwMode="auto">
          <a:xfrm>
            <a:off x="381000" y="2286000"/>
            <a:ext cx="8382000" cy="1171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a:t>
            </a:r>
            <a:r>
              <a:rPr lang="zh-CN" altLang="en-US" sz="2800" b="1" dirty="0">
                <a:latin typeface="+mj-ea"/>
                <a:ea typeface="+mj-ea"/>
              </a:rPr>
              <a:t>取       </a:t>
            </a:r>
            <a:r>
              <a:rPr lang="en-US" altLang="zh-CN" sz="2800" b="1" dirty="0">
                <a:latin typeface="+mj-ea"/>
                <a:ea typeface="+mj-ea"/>
              </a:rPr>
              <a:t>,</a:t>
            </a:r>
            <a:r>
              <a:rPr lang="zh-CN" altLang="en-US" sz="2800" b="1" dirty="0">
                <a:latin typeface="+mj-ea"/>
                <a:ea typeface="+mj-ea"/>
              </a:rPr>
              <a:t>则        </a:t>
            </a:r>
            <a:r>
              <a:rPr lang="en-US" altLang="zh-CN" sz="2800" b="1" dirty="0">
                <a:latin typeface="+mj-ea"/>
                <a:ea typeface="+mj-ea"/>
              </a:rPr>
              <a:t>,</a:t>
            </a:r>
            <a:r>
              <a:rPr lang="zh-CN" altLang="en-US" sz="2800" b="1" dirty="0">
                <a:latin typeface="+mj-ea"/>
                <a:ea typeface="+mj-ea"/>
              </a:rPr>
              <a:t>又区间长度 </a:t>
            </a:r>
            <a:r>
              <a:rPr lang="en-US" altLang="zh-CN" sz="2800" b="1" dirty="0">
                <a:latin typeface="+mj-ea"/>
                <a:ea typeface="+mj-ea"/>
              </a:rPr>
              <a:t>b-a=1</a:t>
            </a:r>
            <a:r>
              <a:rPr lang="zh-CN" altLang="en-US" sz="2800" b="1" dirty="0">
                <a:latin typeface="+mj-ea"/>
                <a:ea typeface="+mj-ea"/>
              </a:rPr>
              <a:t>，对</a:t>
            </a:r>
          </a:p>
          <a:p>
            <a:pPr>
              <a:lnSpc>
                <a:spcPct val="135000"/>
              </a:lnSpc>
              <a:defRPr/>
            </a:pPr>
            <a:r>
              <a:rPr lang="zh-CN" altLang="en-US" sz="2800" b="1" dirty="0">
                <a:latin typeface="+mj-ea"/>
                <a:ea typeface="+mj-ea"/>
              </a:rPr>
              <a:t>复化梯形公式有余项 </a:t>
            </a:r>
          </a:p>
        </p:txBody>
      </p:sp>
      <p:sp>
        <p:nvSpPr>
          <p:cNvPr id="73735" name="Rectangle 9">
            <a:extLst>
              <a:ext uri="{FF2B5EF4-FFF2-40B4-BE49-F238E27FC236}">
                <a16:creationId xmlns:a16="http://schemas.microsoft.com/office/drawing/2014/main" id="{41946C89-93FA-4122-B801-9923FC330591}"/>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36" name="Object 8">
            <a:extLst>
              <a:ext uri="{FF2B5EF4-FFF2-40B4-BE49-F238E27FC236}">
                <a16:creationId xmlns:a16="http://schemas.microsoft.com/office/drawing/2014/main" id="{58E8C95E-182A-4D18-BFF8-8122C1E13EE1}"/>
              </a:ext>
            </a:extLst>
          </p:cNvPr>
          <p:cNvGraphicFramePr>
            <a:graphicFrameLocks noChangeAspect="1"/>
          </p:cNvGraphicFramePr>
          <p:nvPr/>
        </p:nvGraphicFramePr>
        <p:xfrm>
          <a:off x="1476375" y="2347913"/>
          <a:ext cx="1147763" cy="538162"/>
        </p:xfrm>
        <a:graphic>
          <a:graphicData uri="http://schemas.openxmlformats.org/presentationml/2006/ole">
            <mc:AlternateContent xmlns:mc="http://schemas.openxmlformats.org/markup-compatibility/2006">
              <mc:Choice xmlns:v="urn:schemas-microsoft-com:vml" Requires="v">
                <p:oleObj spid="_x0000_s73756" r:id="rId7" imgW="622030" imgH="228501" progId="Equation.3">
                  <p:embed/>
                </p:oleObj>
              </mc:Choice>
              <mc:Fallback>
                <p:oleObj r:id="rId7" imgW="622030"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347913"/>
                        <a:ext cx="114776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7" name="Rectangle 11">
            <a:extLst>
              <a:ext uri="{FF2B5EF4-FFF2-40B4-BE49-F238E27FC236}">
                <a16:creationId xmlns:a16="http://schemas.microsoft.com/office/drawing/2014/main" id="{70D9ECA0-EC85-49FB-BAEC-AFFB315E4DCF}"/>
              </a:ext>
            </a:extLst>
          </p:cNvPr>
          <p:cNvSpPr>
            <a:spLocks noChangeArrowheads="1"/>
          </p:cNvSpPr>
          <p:nvPr/>
        </p:nvSpPr>
        <p:spPr bwMode="auto">
          <a:xfrm>
            <a:off x="42291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38" name="Object 10">
            <a:extLst>
              <a:ext uri="{FF2B5EF4-FFF2-40B4-BE49-F238E27FC236}">
                <a16:creationId xmlns:a16="http://schemas.microsoft.com/office/drawing/2014/main" id="{835753EB-8438-4D6B-9646-08A48DF5696B}"/>
              </a:ext>
            </a:extLst>
          </p:cNvPr>
          <p:cNvGraphicFramePr>
            <a:graphicFrameLocks noChangeAspect="1"/>
          </p:cNvGraphicFramePr>
          <p:nvPr/>
        </p:nvGraphicFramePr>
        <p:xfrm>
          <a:off x="3200400" y="2438400"/>
          <a:ext cx="1409700" cy="469900"/>
        </p:xfrm>
        <a:graphic>
          <a:graphicData uri="http://schemas.openxmlformats.org/presentationml/2006/ole">
            <mc:AlternateContent xmlns:mc="http://schemas.openxmlformats.org/markup-compatibility/2006">
              <mc:Choice xmlns:v="urn:schemas-microsoft-com:vml" Requires="v">
                <p:oleObj spid="_x0000_s73757" r:id="rId9" imgW="685800" imgH="228600" progId="Equation.3">
                  <p:embed/>
                </p:oleObj>
              </mc:Choice>
              <mc:Fallback>
                <p:oleObj r:id="rId9" imgW="6858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438400"/>
                        <a:ext cx="1409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39" name="Rectangle 13">
            <a:extLst>
              <a:ext uri="{FF2B5EF4-FFF2-40B4-BE49-F238E27FC236}">
                <a16:creationId xmlns:a16="http://schemas.microsoft.com/office/drawing/2014/main" id="{868C8542-2F47-4B44-B00D-6AC9B3EE4415}"/>
              </a:ext>
            </a:extLst>
          </p:cNvPr>
          <p:cNvSpPr>
            <a:spLocks noChangeArrowheads="1"/>
          </p:cNvSpPr>
          <p:nvPr/>
        </p:nvSpPr>
        <p:spPr bwMode="auto">
          <a:xfrm>
            <a:off x="308133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40" name="Object 12">
            <a:extLst>
              <a:ext uri="{FF2B5EF4-FFF2-40B4-BE49-F238E27FC236}">
                <a16:creationId xmlns:a16="http://schemas.microsoft.com/office/drawing/2014/main" id="{D01E9B41-012F-47B8-8069-EA017F24857E}"/>
              </a:ext>
            </a:extLst>
          </p:cNvPr>
          <p:cNvGraphicFramePr>
            <a:graphicFrameLocks noChangeAspect="1"/>
          </p:cNvGraphicFramePr>
          <p:nvPr/>
        </p:nvGraphicFramePr>
        <p:xfrm>
          <a:off x="838200" y="3505200"/>
          <a:ext cx="6400800" cy="1001713"/>
        </p:xfrm>
        <a:graphic>
          <a:graphicData uri="http://schemas.openxmlformats.org/presentationml/2006/ole">
            <mc:AlternateContent xmlns:mc="http://schemas.openxmlformats.org/markup-compatibility/2006">
              <mc:Choice xmlns:v="urn:schemas-microsoft-com:vml" Requires="v">
                <p:oleObj spid="_x0000_s73758" r:id="rId11" imgW="2984500" imgH="469900" progId="Equation.3">
                  <p:embed/>
                </p:oleObj>
              </mc:Choice>
              <mc:Fallback>
                <p:oleObj r:id="rId11" imgW="2984500" imgH="469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3505200"/>
                        <a:ext cx="64008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2" name="Text Box 14">
            <a:extLst>
              <a:ext uri="{FF2B5EF4-FFF2-40B4-BE49-F238E27FC236}">
                <a16:creationId xmlns:a16="http://schemas.microsoft.com/office/drawing/2014/main" id="{4DD4B391-A38E-4A08-9B3D-410AE0D95CEC}"/>
              </a:ext>
            </a:extLst>
          </p:cNvPr>
          <p:cNvSpPr txBox="1">
            <a:spLocks noChangeArrowheads="1"/>
          </p:cNvSpPr>
          <p:nvPr/>
        </p:nvSpPr>
        <p:spPr bwMode="auto">
          <a:xfrm>
            <a:off x="611188" y="4511675"/>
            <a:ext cx="8610600" cy="20113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defRPr/>
            </a:pPr>
            <a:r>
              <a:rPr lang="zh-CN" altLang="en-US" sz="2800" b="1" dirty="0">
                <a:latin typeface="+mj-ea"/>
                <a:ea typeface="+mj-ea"/>
              </a:rPr>
              <a:t>即          </a:t>
            </a:r>
            <a:r>
              <a:rPr lang="en-US" altLang="zh-CN" sz="2800" b="1" dirty="0">
                <a:latin typeface="+mj-ea"/>
                <a:ea typeface="+mj-ea"/>
              </a:rPr>
              <a:t>,n≥212.85</a:t>
            </a:r>
            <a:r>
              <a:rPr lang="zh-CN" altLang="en-US" sz="2800" b="1" dirty="0">
                <a:latin typeface="+mj-ea"/>
                <a:ea typeface="+mj-ea"/>
              </a:rPr>
              <a:t>，取 </a:t>
            </a:r>
            <a:r>
              <a:rPr lang="en-US" altLang="zh-CN" sz="2800" b="1" dirty="0">
                <a:latin typeface="+mj-ea"/>
                <a:ea typeface="+mj-ea"/>
              </a:rPr>
              <a:t>n=213</a:t>
            </a:r>
            <a:r>
              <a:rPr lang="zh-CN" altLang="en-US" sz="2800" b="1" dirty="0">
                <a:latin typeface="+mj-ea"/>
                <a:ea typeface="+mj-ea"/>
              </a:rPr>
              <a:t>，即将区间</a:t>
            </a:r>
          </a:p>
          <a:p>
            <a:pPr>
              <a:lnSpc>
                <a:spcPct val="150000"/>
              </a:lnSpc>
              <a:defRPr/>
            </a:pPr>
            <a:r>
              <a:rPr lang="en-US" altLang="zh-CN" sz="2800" b="1" dirty="0">
                <a:latin typeface="+mj-ea"/>
                <a:ea typeface="+mj-ea"/>
              </a:rPr>
              <a:t>[0,1]</a:t>
            </a:r>
            <a:r>
              <a:rPr lang="zh-CN" altLang="en-US" sz="2800" b="1" dirty="0">
                <a:latin typeface="+mj-ea"/>
                <a:ea typeface="+mj-ea"/>
              </a:rPr>
              <a:t>分为 </a:t>
            </a:r>
            <a:r>
              <a:rPr lang="en-US" altLang="zh-CN" sz="2800" b="1" dirty="0">
                <a:latin typeface="+mj-ea"/>
                <a:ea typeface="+mj-ea"/>
              </a:rPr>
              <a:t>213 </a:t>
            </a:r>
            <a:r>
              <a:rPr lang="zh-CN" altLang="en-US" sz="2800" b="1" dirty="0">
                <a:latin typeface="+mj-ea"/>
                <a:ea typeface="+mj-ea"/>
              </a:rPr>
              <a:t>等份时，用复化梯形公式计算误差</a:t>
            </a:r>
          </a:p>
          <a:p>
            <a:pPr>
              <a:lnSpc>
                <a:spcPct val="150000"/>
              </a:lnSpc>
              <a:defRPr/>
            </a:pPr>
            <a:r>
              <a:rPr lang="zh-CN" altLang="en-US" sz="2800" b="1" dirty="0">
                <a:latin typeface="+mj-ea"/>
                <a:ea typeface="+mj-ea"/>
              </a:rPr>
              <a:t>不超过</a:t>
            </a:r>
            <a:r>
              <a:rPr lang="zh-CN" altLang="en-US" sz="3200" b="1" dirty="0">
                <a:latin typeface="+mj-ea"/>
                <a:ea typeface="+mj-ea"/>
              </a:rPr>
              <a:t>       </a:t>
            </a:r>
            <a:r>
              <a:rPr lang="zh-CN" altLang="en-US" dirty="0">
                <a:latin typeface="宋体" panose="02010600030101010101" pitchFamily="2" charset="-122"/>
              </a:rPr>
              <a:t>。</a:t>
            </a:r>
            <a:r>
              <a:rPr lang="zh-CN" altLang="en-US" dirty="0"/>
              <a:t> </a:t>
            </a:r>
          </a:p>
        </p:txBody>
      </p:sp>
      <p:sp>
        <p:nvSpPr>
          <p:cNvPr id="73742" name="Rectangle 16">
            <a:extLst>
              <a:ext uri="{FF2B5EF4-FFF2-40B4-BE49-F238E27FC236}">
                <a16:creationId xmlns:a16="http://schemas.microsoft.com/office/drawing/2014/main" id="{C5807D92-019E-4A7B-96D3-272384084B6E}"/>
              </a:ext>
            </a:extLst>
          </p:cNvPr>
          <p:cNvSpPr>
            <a:spLocks noChangeArrowheads="1"/>
          </p:cNvSpPr>
          <p:nvPr/>
        </p:nvSpPr>
        <p:spPr bwMode="auto">
          <a:xfrm>
            <a:off x="41862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43" name="Object 15">
            <a:extLst>
              <a:ext uri="{FF2B5EF4-FFF2-40B4-BE49-F238E27FC236}">
                <a16:creationId xmlns:a16="http://schemas.microsoft.com/office/drawing/2014/main" id="{9F135792-980D-4744-A160-2D37238E00F3}"/>
              </a:ext>
            </a:extLst>
          </p:cNvPr>
          <p:cNvGraphicFramePr>
            <a:graphicFrameLocks noChangeAspect="1"/>
          </p:cNvGraphicFramePr>
          <p:nvPr/>
        </p:nvGraphicFramePr>
        <p:xfrm>
          <a:off x="1143000" y="4495800"/>
          <a:ext cx="1676400" cy="838200"/>
        </p:xfrm>
        <a:graphic>
          <a:graphicData uri="http://schemas.openxmlformats.org/presentationml/2006/ole">
            <mc:AlternateContent xmlns:mc="http://schemas.openxmlformats.org/markup-compatibility/2006">
              <mc:Choice xmlns:v="urn:schemas-microsoft-com:vml" Requires="v">
                <p:oleObj spid="_x0000_s73759" r:id="rId13" imgW="774364" imgH="393529" progId="Equation.3">
                  <p:embed/>
                </p:oleObj>
              </mc:Choice>
              <mc:Fallback>
                <p:oleObj r:id="rId13" imgW="774364" imgH="393529"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44958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44" name="Rectangle 18">
            <a:extLst>
              <a:ext uri="{FF2B5EF4-FFF2-40B4-BE49-F238E27FC236}">
                <a16:creationId xmlns:a16="http://schemas.microsoft.com/office/drawing/2014/main" id="{FF8F9486-BCC5-44D3-856C-3432E8998740}"/>
              </a:ext>
            </a:extLst>
          </p:cNvPr>
          <p:cNvSpPr>
            <a:spLocks noChangeArrowheads="1"/>
          </p:cNvSpPr>
          <p:nvPr/>
        </p:nvSpPr>
        <p:spPr bwMode="auto">
          <a:xfrm>
            <a:off x="4310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3745" name="Object 17">
            <a:extLst>
              <a:ext uri="{FF2B5EF4-FFF2-40B4-BE49-F238E27FC236}">
                <a16:creationId xmlns:a16="http://schemas.microsoft.com/office/drawing/2014/main" id="{26E754D8-B90E-4C17-93DF-2F4D281DE5E3}"/>
              </a:ext>
            </a:extLst>
          </p:cNvPr>
          <p:cNvGraphicFramePr>
            <a:graphicFrameLocks noChangeAspect="1"/>
          </p:cNvGraphicFramePr>
          <p:nvPr/>
        </p:nvGraphicFramePr>
        <p:xfrm>
          <a:off x="1873250" y="5905500"/>
          <a:ext cx="1295400" cy="723900"/>
        </p:xfrm>
        <a:graphic>
          <a:graphicData uri="http://schemas.openxmlformats.org/presentationml/2006/ole">
            <mc:AlternateContent xmlns:mc="http://schemas.openxmlformats.org/markup-compatibility/2006">
              <mc:Choice xmlns:v="urn:schemas-microsoft-com:vml" Requires="v">
                <p:oleObj spid="_x0000_s73760" r:id="rId15" imgW="520474" imgH="393529" progId="Equation.3">
                  <p:embed/>
                </p:oleObj>
              </mc:Choice>
              <mc:Fallback>
                <p:oleObj r:id="rId15" imgW="520474" imgH="393529"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5905500"/>
                        <a:ext cx="1295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7" name="Text Box 19">
            <a:extLst>
              <a:ext uri="{FF2B5EF4-FFF2-40B4-BE49-F238E27FC236}">
                <a16:creationId xmlns:a16="http://schemas.microsoft.com/office/drawing/2014/main" id="{17BBC5B7-CB08-4B48-85A3-EAC426FC8279}"/>
              </a:ext>
            </a:extLst>
          </p:cNvPr>
          <p:cNvSpPr txBox="1">
            <a:spLocks noChangeArrowheads="1"/>
          </p:cNvSpPr>
          <p:nvPr/>
        </p:nvSpPr>
        <p:spPr bwMode="auto">
          <a:xfrm>
            <a:off x="3581400" y="1066800"/>
            <a:ext cx="5105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问区间</a:t>
            </a:r>
            <a:r>
              <a:rPr lang="en-US" altLang="zh-CN" sz="2800" b="1" dirty="0">
                <a:latin typeface="+mj-ea"/>
                <a:ea typeface="+mj-ea"/>
              </a:rPr>
              <a:t>[0,1]</a:t>
            </a:r>
            <a:r>
              <a:rPr lang="zh-CN" altLang="en-US" sz="2800" b="1" dirty="0">
                <a:latin typeface="+mj-ea"/>
                <a:ea typeface="+mj-ea"/>
              </a:rPr>
              <a:t>应分多少等份</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 Box 2">
            <a:extLst>
              <a:ext uri="{FF2B5EF4-FFF2-40B4-BE49-F238E27FC236}">
                <a16:creationId xmlns:a16="http://schemas.microsoft.com/office/drawing/2014/main" id="{840BC788-71DF-4246-A3A4-48EEE11E71BB}"/>
              </a:ext>
            </a:extLst>
          </p:cNvPr>
          <p:cNvSpPr txBox="1">
            <a:spLocks noChangeArrowheads="1"/>
          </p:cNvSpPr>
          <p:nvPr/>
        </p:nvSpPr>
        <p:spPr bwMode="auto">
          <a:xfrm>
            <a:off x="457200" y="228600"/>
            <a:ext cx="8229600" cy="64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3200" b="1">
                <a:latin typeface="黑体" panose="02010609060101010101" pitchFamily="49" charset="-122"/>
                <a:ea typeface="黑体" panose="02010609060101010101" pitchFamily="49" charset="-122"/>
              </a:rPr>
              <a:t>4.3.3  </a:t>
            </a:r>
            <a:r>
              <a:rPr lang="zh-CN" altLang="en-US" sz="2800" b="1">
                <a:solidFill>
                  <a:schemeClr val="accent2"/>
                </a:solidFill>
                <a:latin typeface="黑体" panose="02010609060101010101" pitchFamily="49" charset="-122"/>
                <a:ea typeface="黑体" panose="02010609060101010101" pitchFamily="49" charset="-122"/>
              </a:rPr>
              <a:t>误差的事后估计与步长的自动选择</a:t>
            </a:r>
          </a:p>
          <a:p>
            <a:pPr algn="just">
              <a:lnSpc>
                <a:spcPct val="120000"/>
              </a:lnSpc>
            </a:pPr>
            <a:r>
              <a:rPr lang="zh-CN" altLang="en-US" sz="3200" b="1">
                <a:latin typeface="黑体" panose="02010609060101010101" pitchFamily="49" charset="-122"/>
                <a:ea typeface="黑体" panose="02010609060101010101" pitchFamily="49" charset="-122"/>
              </a:rPr>
              <a:t>   </a:t>
            </a:r>
            <a:r>
              <a:rPr lang="zh-CN" altLang="en-US" sz="2800" b="1">
                <a:latin typeface="楷体" panose="02010609060101010101" pitchFamily="49" charset="-122"/>
                <a:ea typeface="楷体" panose="02010609060101010101" pitchFamily="49" charset="-122"/>
              </a:rPr>
              <a:t>复化求积方法对于提高计算精度是行之有效的方法，但复化公式的一个主要缺点在于要先估计出步长。若步长太大，则难以保证计算精度，若步长太小，则计算量太大，并且积累误差也会增大。在实际计算中通常采用变步长的方法，即把步长逐次分半，直至达到某种精度为止。</a:t>
            </a:r>
          </a:p>
          <a:p>
            <a:pPr algn="just">
              <a:lnSpc>
                <a:spcPct val="120000"/>
              </a:lnSpc>
            </a:pPr>
            <a:r>
              <a:rPr lang="zh-CN" altLang="en-US" sz="2800" b="1">
                <a:latin typeface="黑体" panose="02010609060101010101" pitchFamily="49" charset="-122"/>
                <a:ea typeface="黑体" panose="02010609060101010101" pitchFamily="49" charset="-122"/>
              </a:rPr>
              <a:t>   </a:t>
            </a:r>
            <a:r>
              <a:rPr lang="zh-CN" altLang="en-US" sz="2800" b="1">
                <a:solidFill>
                  <a:schemeClr val="accent2"/>
                </a:solidFill>
                <a:latin typeface="黑体" panose="02010609060101010101" pitchFamily="49" charset="-122"/>
                <a:ea typeface="黑体" panose="02010609060101010101" pitchFamily="49" charset="-122"/>
              </a:rPr>
              <a:t>变步长的梯形公式</a:t>
            </a:r>
          </a:p>
          <a:p>
            <a:pPr>
              <a:lnSpc>
                <a:spcPct val="120000"/>
              </a:lnSpc>
            </a:pPr>
            <a:r>
              <a:rPr lang="zh-CN" altLang="en-US" sz="2800" b="1">
                <a:latin typeface="黑体" panose="02010609060101010101" pitchFamily="49" charset="-122"/>
                <a:ea typeface="黑体" panose="02010609060101010101" pitchFamily="49" charset="-122"/>
              </a:rPr>
              <a:t>    </a:t>
            </a:r>
            <a:r>
              <a:rPr lang="zh-CN" altLang="en-US" sz="2800" b="1">
                <a:latin typeface="楷体" panose="02010609060101010101" pitchFamily="49" charset="-122"/>
                <a:ea typeface="楷体" panose="02010609060101010101" pitchFamily="49" charset="-122"/>
              </a:rPr>
              <a:t>变步长复化求积法的基本思想是在求积过程中，通过对计算结果精度的不断估计，逐步改变步长（逐次分半）</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直至满足精度要求为止。即按照给定的精度实现步长的自动选取。</a:t>
            </a:r>
            <a:r>
              <a:rPr lang="zh-CN" altLang="en-US" sz="3200">
                <a:latin typeface="楷体" panose="02010609060101010101" pitchFamily="49" charset="-122"/>
                <a:ea typeface="楷体" panose="02010609060101010101" pitchFamily="49" charset="-122"/>
              </a:rPr>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026">
            <a:extLst>
              <a:ext uri="{FF2B5EF4-FFF2-40B4-BE49-F238E27FC236}">
                <a16:creationId xmlns:a16="http://schemas.microsoft.com/office/drawing/2014/main" id="{1A89F948-E9A5-41E0-AC30-F7E507AAF966}"/>
              </a:ext>
            </a:extLst>
          </p:cNvPr>
          <p:cNvSpPr txBox="1">
            <a:spLocks noChangeArrowheads="1"/>
          </p:cNvSpPr>
          <p:nvPr/>
        </p:nvSpPr>
        <p:spPr bwMode="auto">
          <a:xfrm>
            <a:off x="304800" y="228600"/>
            <a:ext cx="8382000" cy="27432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设将积分区间</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]n </a:t>
            </a:r>
            <a:r>
              <a:rPr lang="zh-CN" altLang="en-US" sz="2800" b="1" dirty="0">
                <a:latin typeface="+mn-ea"/>
                <a:ea typeface="+mn-ea"/>
              </a:rPr>
              <a:t>等分，即分成 </a:t>
            </a:r>
            <a:r>
              <a:rPr lang="en-US" altLang="zh-CN" sz="2800" b="1" dirty="0">
                <a:latin typeface="+mn-ea"/>
                <a:ea typeface="+mn-ea"/>
              </a:rPr>
              <a:t>n </a:t>
            </a:r>
            <a:r>
              <a:rPr lang="zh-CN" altLang="en-US" sz="2800" b="1" dirty="0">
                <a:latin typeface="+mn-ea"/>
                <a:ea typeface="+mn-ea"/>
              </a:rPr>
              <a:t>个子区间，一共有 </a:t>
            </a:r>
            <a:r>
              <a:rPr lang="en-US" altLang="zh-CN" sz="2800" b="1" dirty="0">
                <a:latin typeface="+mn-ea"/>
                <a:ea typeface="+mn-ea"/>
              </a:rPr>
              <a:t>n+1 </a:t>
            </a:r>
            <a:r>
              <a:rPr lang="zh-CN" altLang="en-US" sz="2800" b="1" dirty="0">
                <a:latin typeface="+mn-ea"/>
                <a:ea typeface="+mn-ea"/>
              </a:rPr>
              <a:t>个节点，即 </a:t>
            </a:r>
            <a:r>
              <a:rPr lang="en-US" altLang="zh-CN" sz="2800" b="1" dirty="0">
                <a:latin typeface="+mn-ea"/>
                <a:ea typeface="+mn-ea"/>
              </a:rPr>
              <a:t>x=</a:t>
            </a:r>
            <a:r>
              <a:rPr lang="en-US" altLang="zh-CN" sz="2800" b="1" dirty="0" err="1">
                <a:latin typeface="+mn-ea"/>
                <a:ea typeface="+mn-ea"/>
              </a:rPr>
              <a:t>a+kh</a:t>
            </a:r>
            <a:r>
              <a:rPr lang="en-US" altLang="zh-CN" sz="2800" b="1" dirty="0">
                <a:latin typeface="+mn-ea"/>
                <a:ea typeface="+mn-ea"/>
              </a:rPr>
              <a:t>, k=0,1,…</a:t>
            </a:r>
            <a:r>
              <a:rPr lang="zh-CN" altLang="en-US" sz="2800" b="1" dirty="0">
                <a:latin typeface="+mn-ea"/>
                <a:ea typeface="+mn-ea"/>
              </a:rPr>
              <a:t>，</a:t>
            </a:r>
            <a:r>
              <a:rPr lang="en-US" altLang="zh-CN" sz="2800" b="1" dirty="0">
                <a:latin typeface="+mn-ea"/>
                <a:ea typeface="+mn-ea"/>
              </a:rPr>
              <a:t>n</a:t>
            </a:r>
            <a:r>
              <a:rPr lang="zh-CN" altLang="en-US" sz="2800" b="1" dirty="0">
                <a:latin typeface="+mn-ea"/>
                <a:ea typeface="+mn-ea"/>
              </a:rPr>
              <a:t>，步长       。对于某个子区间        </a:t>
            </a:r>
            <a:r>
              <a:rPr lang="en-US" altLang="zh-CN" sz="2800" b="1" dirty="0">
                <a:latin typeface="+mn-ea"/>
                <a:ea typeface="+mn-ea"/>
              </a:rPr>
              <a:t>,</a:t>
            </a:r>
            <a:r>
              <a:rPr lang="zh-CN" altLang="en-US" sz="2800" b="1" dirty="0">
                <a:latin typeface="+mn-ea"/>
                <a:ea typeface="+mn-ea"/>
              </a:rPr>
              <a:t>利用梯形公式计算积分近似值有</a:t>
            </a:r>
            <a:r>
              <a:rPr lang="zh-CN" altLang="en-US" sz="3200" b="1" dirty="0">
                <a:latin typeface="+mn-ea"/>
                <a:ea typeface="+mn-ea"/>
              </a:rPr>
              <a:t> </a:t>
            </a:r>
          </a:p>
        </p:txBody>
      </p:sp>
      <p:sp>
        <p:nvSpPr>
          <p:cNvPr id="75778" name="Rectangle 1027">
            <a:extLst>
              <a:ext uri="{FF2B5EF4-FFF2-40B4-BE49-F238E27FC236}">
                <a16:creationId xmlns:a16="http://schemas.microsoft.com/office/drawing/2014/main" id="{7F7556A8-4E64-4282-B50B-DA99D63D98BB}"/>
              </a:ext>
            </a:extLst>
          </p:cNvPr>
          <p:cNvSpPr>
            <a:spLocks noChangeArrowheads="1"/>
          </p:cNvSpPr>
          <p:nvPr/>
        </p:nvSpPr>
        <p:spPr bwMode="auto">
          <a:xfrm>
            <a:off x="4267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5779" name="Object 1028">
            <a:extLst>
              <a:ext uri="{FF2B5EF4-FFF2-40B4-BE49-F238E27FC236}">
                <a16:creationId xmlns:a16="http://schemas.microsoft.com/office/drawing/2014/main" id="{2849D664-A304-4166-9D97-5B4690A0B692}"/>
              </a:ext>
            </a:extLst>
          </p:cNvPr>
          <p:cNvGraphicFramePr>
            <a:graphicFrameLocks noChangeAspect="1"/>
          </p:cNvGraphicFramePr>
          <p:nvPr/>
        </p:nvGraphicFramePr>
        <p:xfrm>
          <a:off x="838200" y="1676400"/>
          <a:ext cx="1143000" cy="635000"/>
        </p:xfrm>
        <a:graphic>
          <a:graphicData uri="http://schemas.openxmlformats.org/presentationml/2006/ole">
            <mc:AlternateContent xmlns:mc="http://schemas.openxmlformats.org/markup-compatibility/2006">
              <mc:Choice xmlns:v="urn:schemas-microsoft-com:vml" Requires="v">
                <p:oleObj spid="_x0000_s75798" r:id="rId3" imgW="609336" imgH="393529" progId="Equation.3">
                  <p:embed/>
                </p:oleObj>
              </mc:Choice>
              <mc:Fallback>
                <p:oleObj r:id="rId3" imgW="609336" imgH="393529"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1143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780" name="Rectangle 1029">
            <a:extLst>
              <a:ext uri="{FF2B5EF4-FFF2-40B4-BE49-F238E27FC236}">
                <a16:creationId xmlns:a16="http://schemas.microsoft.com/office/drawing/2014/main" id="{588470DA-1AE6-45A3-B3A0-E1C77A60C35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5781" name="Object 1030">
            <a:extLst>
              <a:ext uri="{FF2B5EF4-FFF2-40B4-BE49-F238E27FC236}">
                <a16:creationId xmlns:a16="http://schemas.microsoft.com/office/drawing/2014/main" id="{E4B7B445-4694-4533-8E54-C5F9FFAA16C2}"/>
              </a:ext>
            </a:extLst>
          </p:cNvPr>
          <p:cNvGraphicFramePr>
            <a:graphicFrameLocks noChangeAspect="1"/>
          </p:cNvGraphicFramePr>
          <p:nvPr/>
        </p:nvGraphicFramePr>
        <p:xfrm>
          <a:off x="5003800" y="1676400"/>
          <a:ext cx="1143000" cy="549275"/>
        </p:xfrm>
        <a:graphic>
          <a:graphicData uri="http://schemas.openxmlformats.org/presentationml/2006/ole">
            <mc:AlternateContent xmlns:mc="http://schemas.openxmlformats.org/markup-compatibility/2006">
              <mc:Choice xmlns:v="urn:schemas-microsoft-com:vml" Requires="v">
                <p:oleObj spid="_x0000_s75799" r:id="rId5" imgW="558558" imgH="253890" progId="Equation.DSMT4">
                  <p:embed/>
                </p:oleObj>
              </mc:Choice>
              <mc:Fallback>
                <p:oleObj r:id="rId5" imgW="558558" imgH="253890" progId="Equation.DSMT4">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676400"/>
                        <a:ext cx="1143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782" name="Rectangle 1031">
            <a:extLst>
              <a:ext uri="{FF2B5EF4-FFF2-40B4-BE49-F238E27FC236}">
                <a16:creationId xmlns:a16="http://schemas.microsoft.com/office/drawing/2014/main" id="{8E5B40AA-BACE-40C6-A406-70E99274AFC4}"/>
              </a:ext>
            </a:extLst>
          </p:cNvPr>
          <p:cNvSpPr>
            <a:spLocks noChangeArrowheads="1"/>
          </p:cNvSpPr>
          <p:nvPr/>
        </p:nvSpPr>
        <p:spPr bwMode="auto">
          <a:xfrm>
            <a:off x="39671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3" name="Rectangle 1034">
            <a:extLst>
              <a:ext uri="{FF2B5EF4-FFF2-40B4-BE49-F238E27FC236}">
                <a16:creationId xmlns:a16="http://schemas.microsoft.com/office/drawing/2014/main" id="{D0E007A0-7B40-45EF-B985-DDB94782FE9C}"/>
              </a:ext>
            </a:extLst>
          </p:cNvPr>
          <p:cNvSpPr>
            <a:spLocks noChangeArrowheads="1"/>
          </p:cNvSpPr>
          <p:nvPr/>
        </p:nvSpPr>
        <p:spPr bwMode="auto">
          <a:xfrm>
            <a:off x="3729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4" name="Rectangle 1037">
            <a:extLst>
              <a:ext uri="{FF2B5EF4-FFF2-40B4-BE49-F238E27FC236}">
                <a16:creationId xmlns:a16="http://schemas.microsoft.com/office/drawing/2014/main" id="{BA94DF5F-516A-478E-998C-5935D2F3899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5" name="Rectangle 1039">
            <a:extLst>
              <a:ext uri="{FF2B5EF4-FFF2-40B4-BE49-F238E27FC236}">
                <a16:creationId xmlns:a16="http://schemas.microsoft.com/office/drawing/2014/main" id="{EE0A3DE6-F3A2-4E1E-904A-E04F3D7DC6BB}"/>
              </a:ext>
            </a:extLst>
          </p:cNvPr>
          <p:cNvSpPr>
            <a:spLocks noChangeArrowheads="1"/>
          </p:cNvSpPr>
          <p:nvPr/>
        </p:nvSpPr>
        <p:spPr bwMode="auto">
          <a:xfrm>
            <a:off x="39624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6" name="Rectangle 1043">
            <a:extLst>
              <a:ext uri="{FF2B5EF4-FFF2-40B4-BE49-F238E27FC236}">
                <a16:creationId xmlns:a16="http://schemas.microsoft.com/office/drawing/2014/main" id="{A8F52414-C26F-4F6D-845D-1DBA643E25D3}"/>
              </a:ext>
            </a:extLst>
          </p:cNvPr>
          <p:cNvSpPr>
            <a:spLocks noChangeArrowheads="1"/>
          </p:cNvSpPr>
          <p:nvPr/>
        </p:nvSpPr>
        <p:spPr bwMode="auto">
          <a:xfrm>
            <a:off x="36337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7" name="Rectangle 1045">
            <a:extLst>
              <a:ext uri="{FF2B5EF4-FFF2-40B4-BE49-F238E27FC236}">
                <a16:creationId xmlns:a16="http://schemas.microsoft.com/office/drawing/2014/main" id="{41E13E18-019D-4766-B97F-5C3901115140}"/>
              </a:ext>
            </a:extLst>
          </p:cNvPr>
          <p:cNvSpPr>
            <a:spLocks noChangeArrowheads="1"/>
          </p:cNvSpPr>
          <p:nvPr/>
        </p:nvSpPr>
        <p:spPr bwMode="auto">
          <a:xfrm>
            <a:off x="33670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8" name="Rectangle 1047">
            <a:extLst>
              <a:ext uri="{FF2B5EF4-FFF2-40B4-BE49-F238E27FC236}">
                <a16:creationId xmlns:a16="http://schemas.microsoft.com/office/drawing/2014/main" id="{289CAB0B-BBBD-4AC6-9657-96D6C663FB41}"/>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9" name="Rectangle 1053">
            <a:extLst>
              <a:ext uri="{FF2B5EF4-FFF2-40B4-BE49-F238E27FC236}">
                <a16:creationId xmlns:a16="http://schemas.microsoft.com/office/drawing/2014/main" id="{1E6A21B8-AB28-4F65-811F-104A6EE30F1E}"/>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90" name="Rectangle 1055">
            <a:extLst>
              <a:ext uri="{FF2B5EF4-FFF2-40B4-BE49-F238E27FC236}">
                <a16:creationId xmlns:a16="http://schemas.microsoft.com/office/drawing/2014/main" id="{C0D4AD95-CB0D-4C02-A0CA-90D723463192}"/>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5791" name="Object 1059">
            <a:extLst>
              <a:ext uri="{FF2B5EF4-FFF2-40B4-BE49-F238E27FC236}">
                <a16:creationId xmlns:a16="http://schemas.microsoft.com/office/drawing/2014/main" id="{D2C338BE-9130-4B42-AD9D-F5CBF7409FB3}"/>
              </a:ext>
            </a:extLst>
          </p:cNvPr>
          <p:cNvGraphicFramePr>
            <a:graphicFrameLocks noChangeAspect="1"/>
          </p:cNvGraphicFramePr>
          <p:nvPr/>
        </p:nvGraphicFramePr>
        <p:xfrm>
          <a:off x="2971800" y="3048000"/>
          <a:ext cx="2895600" cy="828675"/>
        </p:xfrm>
        <a:graphic>
          <a:graphicData uri="http://schemas.openxmlformats.org/presentationml/2006/ole">
            <mc:AlternateContent xmlns:mc="http://schemas.openxmlformats.org/markup-compatibility/2006">
              <mc:Choice xmlns:v="urn:schemas-microsoft-com:vml" Requires="v">
                <p:oleObj spid="_x0000_s75800" r:id="rId7" imgW="1205977" imgH="393529" progId="Equation.3">
                  <p:embed/>
                </p:oleObj>
              </mc:Choice>
              <mc:Fallback>
                <p:oleObj r:id="rId7" imgW="1205977" imgH="393529" progId="Equation.3">
                  <p:embed/>
                  <p:pic>
                    <p:nvPicPr>
                      <p:cNvPr id="0" name="Object 10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048000"/>
                        <a:ext cx="2895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92" name="Object 1060">
            <a:extLst>
              <a:ext uri="{FF2B5EF4-FFF2-40B4-BE49-F238E27FC236}">
                <a16:creationId xmlns:a16="http://schemas.microsoft.com/office/drawing/2014/main" id="{C94F8F0B-4AD8-4151-9CA4-0CEC4DCCD5C2}"/>
              </a:ext>
            </a:extLst>
          </p:cNvPr>
          <p:cNvGraphicFramePr>
            <a:graphicFrameLocks noChangeAspect="1"/>
          </p:cNvGraphicFramePr>
          <p:nvPr/>
        </p:nvGraphicFramePr>
        <p:xfrm>
          <a:off x="2362200" y="4495800"/>
          <a:ext cx="4191000" cy="952500"/>
        </p:xfrm>
        <a:graphic>
          <a:graphicData uri="http://schemas.openxmlformats.org/presentationml/2006/ole">
            <mc:AlternateContent xmlns:mc="http://schemas.openxmlformats.org/markup-compatibility/2006">
              <mc:Choice xmlns:v="urn:schemas-microsoft-com:vml" Requires="v">
                <p:oleObj spid="_x0000_s75801" r:id="rId9" imgW="1688367" imgH="431613" progId="Equation.3">
                  <p:embed/>
                </p:oleObj>
              </mc:Choice>
              <mc:Fallback>
                <p:oleObj r:id="rId9" imgW="1688367" imgH="431613" progId="Equation.3">
                  <p:embed/>
                  <p:pic>
                    <p:nvPicPr>
                      <p:cNvPr id="0" name="Object 10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495800"/>
                        <a:ext cx="4191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74" name="Rectangle 1061">
            <a:extLst>
              <a:ext uri="{FF2B5EF4-FFF2-40B4-BE49-F238E27FC236}">
                <a16:creationId xmlns:a16="http://schemas.microsoft.com/office/drawing/2014/main" id="{5D61C9E2-53A7-4528-92C8-BCE76FFD39E5}"/>
              </a:ext>
            </a:extLst>
          </p:cNvPr>
          <p:cNvSpPr>
            <a:spLocks noChangeArrowheads="1"/>
          </p:cNvSpPr>
          <p:nvPr/>
        </p:nvSpPr>
        <p:spPr bwMode="auto">
          <a:xfrm>
            <a:off x="381000" y="3962400"/>
            <a:ext cx="3224213" cy="519113"/>
          </a:xfrm>
          <a:prstGeom prst="rect">
            <a:avLst/>
          </a:prstGeom>
          <a:noFill/>
          <a:ln>
            <a:noFill/>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a:latin typeface="+mn-ea"/>
                <a:ea typeface="+mn-ea"/>
              </a:rPr>
              <a:t>对整个区间</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有</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DCB6AE3F-2E12-49E9-A236-E3F65752180C}"/>
              </a:ext>
            </a:extLst>
          </p:cNvPr>
          <p:cNvSpPr>
            <a:spLocks noChangeArrowheads="1"/>
          </p:cNvSpPr>
          <p:nvPr/>
        </p:nvSpPr>
        <p:spPr bwMode="auto">
          <a:xfrm>
            <a:off x="4267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2" name="Rectangle 5">
            <a:extLst>
              <a:ext uri="{FF2B5EF4-FFF2-40B4-BE49-F238E27FC236}">
                <a16:creationId xmlns:a16="http://schemas.microsoft.com/office/drawing/2014/main" id="{C898F17B-3783-4B50-8507-B6E1B327E8A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3" name="Rectangle 7">
            <a:extLst>
              <a:ext uri="{FF2B5EF4-FFF2-40B4-BE49-F238E27FC236}">
                <a16:creationId xmlns:a16="http://schemas.microsoft.com/office/drawing/2014/main" id="{F13949D7-76F0-4A1F-B8D4-FD4F05B77174}"/>
              </a:ext>
            </a:extLst>
          </p:cNvPr>
          <p:cNvSpPr>
            <a:spLocks noChangeArrowheads="1"/>
          </p:cNvSpPr>
          <p:nvPr/>
        </p:nvSpPr>
        <p:spPr bwMode="auto">
          <a:xfrm>
            <a:off x="39671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4" name="Text Box 9">
            <a:extLst>
              <a:ext uri="{FF2B5EF4-FFF2-40B4-BE49-F238E27FC236}">
                <a16:creationId xmlns:a16="http://schemas.microsoft.com/office/drawing/2014/main" id="{74A6E1E9-32BE-4F70-A0A4-21C876442CEC}"/>
              </a:ext>
            </a:extLst>
          </p:cNvPr>
          <p:cNvSpPr txBox="1">
            <a:spLocks noChangeArrowheads="1"/>
          </p:cNvSpPr>
          <p:nvPr/>
        </p:nvSpPr>
        <p:spPr bwMode="auto">
          <a:xfrm>
            <a:off x="228600" y="3124200"/>
            <a:ext cx="5181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sz="3200" b="1">
              <a:latin typeface="宋体" panose="02010600030101010101" pitchFamily="2" charset="-122"/>
              <a:ea typeface="黑体" panose="02010609060101010101" pitchFamily="49" charset="-122"/>
            </a:endParaRPr>
          </a:p>
        </p:txBody>
      </p:sp>
      <p:sp>
        <p:nvSpPr>
          <p:cNvPr id="76805" name="Rectangle 10">
            <a:extLst>
              <a:ext uri="{FF2B5EF4-FFF2-40B4-BE49-F238E27FC236}">
                <a16:creationId xmlns:a16="http://schemas.microsoft.com/office/drawing/2014/main" id="{3C95361C-93FD-4114-8202-3F872762A33E}"/>
              </a:ext>
            </a:extLst>
          </p:cNvPr>
          <p:cNvSpPr>
            <a:spLocks noChangeArrowheads="1"/>
          </p:cNvSpPr>
          <p:nvPr/>
        </p:nvSpPr>
        <p:spPr bwMode="auto">
          <a:xfrm>
            <a:off x="3729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6" name="Rectangle 13">
            <a:extLst>
              <a:ext uri="{FF2B5EF4-FFF2-40B4-BE49-F238E27FC236}">
                <a16:creationId xmlns:a16="http://schemas.microsoft.com/office/drawing/2014/main" id="{AAEA8A32-70DF-419B-9C80-DE35BB5D726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7" name="Rectangle 15">
            <a:extLst>
              <a:ext uri="{FF2B5EF4-FFF2-40B4-BE49-F238E27FC236}">
                <a16:creationId xmlns:a16="http://schemas.microsoft.com/office/drawing/2014/main" id="{D02599B2-DE26-4196-B6D4-A40D44A3BF2F}"/>
              </a:ext>
            </a:extLst>
          </p:cNvPr>
          <p:cNvSpPr>
            <a:spLocks noChangeArrowheads="1"/>
          </p:cNvSpPr>
          <p:nvPr/>
        </p:nvSpPr>
        <p:spPr bwMode="auto">
          <a:xfrm>
            <a:off x="39624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8" name="Rectangle 19">
            <a:extLst>
              <a:ext uri="{FF2B5EF4-FFF2-40B4-BE49-F238E27FC236}">
                <a16:creationId xmlns:a16="http://schemas.microsoft.com/office/drawing/2014/main" id="{3AB0C9F7-5316-483D-B3D1-5E7656464F64}"/>
              </a:ext>
            </a:extLst>
          </p:cNvPr>
          <p:cNvSpPr>
            <a:spLocks noChangeArrowheads="1"/>
          </p:cNvSpPr>
          <p:nvPr/>
        </p:nvSpPr>
        <p:spPr bwMode="auto">
          <a:xfrm>
            <a:off x="36337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9" name="Rectangle 21">
            <a:extLst>
              <a:ext uri="{FF2B5EF4-FFF2-40B4-BE49-F238E27FC236}">
                <a16:creationId xmlns:a16="http://schemas.microsoft.com/office/drawing/2014/main" id="{8A3E569A-258A-41CF-8220-B30FEAC6807C}"/>
              </a:ext>
            </a:extLst>
          </p:cNvPr>
          <p:cNvSpPr>
            <a:spLocks noChangeArrowheads="1"/>
          </p:cNvSpPr>
          <p:nvPr/>
        </p:nvSpPr>
        <p:spPr bwMode="auto">
          <a:xfrm>
            <a:off x="33670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10" name="Rectangle 23">
            <a:extLst>
              <a:ext uri="{FF2B5EF4-FFF2-40B4-BE49-F238E27FC236}">
                <a16:creationId xmlns:a16="http://schemas.microsoft.com/office/drawing/2014/main" id="{0B554C3C-3EB3-40B1-A12A-D8F00C3C2285}"/>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11" name="Rectangle 29">
            <a:extLst>
              <a:ext uri="{FF2B5EF4-FFF2-40B4-BE49-F238E27FC236}">
                <a16:creationId xmlns:a16="http://schemas.microsoft.com/office/drawing/2014/main" id="{89E64DAD-556E-4FC9-AF39-461768668166}"/>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12" name="Rectangle 31">
            <a:extLst>
              <a:ext uri="{FF2B5EF4-FFF2-40B4-BE49-F238E27FC236}">
                <a16:creationId xmlns:a16="http://schemas.microsoft.com/office/drawing/2014/main" id="{D0D7CF81-46D1-4B4E-B5A5-62D893F7E2E7}"/>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1694" name="Text Box 35">
            <a:extLst>
              <a:ext uri="{FF2B5EF4-FFF2-40B4-BE49-F238E27FC236}">
                <a16:creationId xmlns:a16="http://schemas.microsoft.com/office/drawing/2014/main" id="{41BCF661-7233-4947-AEDE-AB9942050510}"/>
              </a:ext>
            </a:extLst>
          </p:cNvPr>
          <p:cNvSpPr txBox="1">
            <a:spLocks noChangeArrowheads="1"/>
          </p:cNvSpPr>
          <p:nvPr/>
        </p:nvSpPr>
        <p:spPr bwMode="auto">
          <a:xfrm>
            <a:off x="304800" y="228600"/>
            <a:ext cx="8610600" cy="19494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45000"/>
              </a:lnSpc>
              <a:defRPr/>
            </a:pPr>
            <a:r>
              <a:rPr lang="zh-CN" altLang="en-US" sz="2800" b="1" dirty="0">
                <a:latin typeface="+mn-ea"/>
                <a:ea typeface="+mn-ea"/>
              </a:rPr>
              <a:t>将子区间        再二等份</a:t>
            </a:r>
            <a:r>
              <a:rPr lang="en-US" altLang="zh-CN" sz="2800" b="1" dirty="0">
                <a:latin typeface="+mn-ea"/>
                <a:ea typeface="+mn-ea"/>
              </a:rPr>
              <a:t>,</a:t>
            </a:r>
            <a:r>
              <a:rPr lang="zh-CN" altLang="en-US" sz="2800" b="1" dirty="0">
                <a:latin typeface="+mn-ea"/>
                <a:ea typeface="+mn-ea"/>
              </a:rPr>
              <a:t>取其中点</a:t>
            </a:r>
          </a:p>
          <a:p>
            <a:pPr>
              <a:lnSpc>
                <a:spcPct val="145000"/>
              </a:lnSpc>
              <a:defRPr/>
            </a:pPr>
            <a:r>
              <a:rPr lang="zh-CN" altLang="en-US" sz="2800" b="1" dirty="0">
                <a:latin typeface="+mn-ea"/>
                <a:ea typeface="+mn-ea"/>
              </a:rPr>
              <a:t>作新节点</a:t>
            </a:r>
            <a:r>
              <a:rPr lang="en-US" altLang="zh-CN" sz="2800" b="1" dirty="0">
                <a:latin typeface="+mn-ea"/>
                <a:ea typeface="+mn-ea"/>
              </a:rPr>
              <a:t>,</a:t>
            </a:r>
            <a:r>
              <a:rPr lang="zh-CN" altLang="en-US" sz="2800" b="1" dirty="0">
                <a:latin typeface="+mn-ea"/>
                <a:ea typeface="+mn-ea"/>
              </a:rPr>
              <a:t>此时区间数增加了一倍为 </a:t>
            </a:r>
            <a:r>
              <a:rPr lang="en-US" altLang="zh-CN" sz="2800" b="1" dirty="0">
                <a:latin typeface="+mn-ea"/>
                <a:ea typeface="+mn-ea"/>
              </a:rPr>
              <a:t>2n,</a:t>
            </a:r>
            <a:r>
              <a:rPr lang="zh-CN" altLang="en-US" sz="2800" b="1" dirty="0">
                <a:latin typeface="+mn-ea"/>
                <a:ea typeface="+mn-ea"/>
              </a:rPr>
              <a:t>对某个子区间        </a:t>
            </a:r>
            <a:r>
              <a:rPr lang="en-US" altLang="zh-CN" sz="2800" b="1" dirty="0">
                <a:latin typeface="+mn-ea"/>
                <a:ea typeface="+mn-ea"/>
              </a:rPr>
              <a:t>,</a:t>
            </a:r>
            <a:r>
              <a:rPr lang="zh-CN" altLang="en-US" sz="2800" b="1" dirty="0">
                <a:latin typeface="+mn-ea"/>
                <a:ea typeface="+mn-ea"/>
              </a:rPr>
              <a:t>利用复化梯形公式计算其积分近似值</a:t>
            </a:r>
            <a:r>
              <a:rPr lang="zh-CN" altLang="en-US" sz="2800" dirty="0">
                <a:latin typeface="+mn-ea"/>
                <a:ea typeface="+mn-ea"/>
              </a:rPr>
              <a:t> </a:t>
            </a:r>
            <a:r>
              <a:rPr lang="zh-CN" altLang="en-US" sz="2800" dirty="0"/>
              <a:t>。</a:t>
            </a:r>
          </a:p>
        </p:txBody>
      </p:sp>
      <p:graphicFrame>
        <p:nvGraphicFramePr>
          <p:cNvPr id="76814" name="Object 36">
            <a:extLst>
              <a:ext uri="{FF2B5EF4-FFF2-40B4-BE49-F238E27FC236}">
                <a16:creationId xmlns:a16="http://schemas.microsoft.com/office/drawing/2014/main" id="{500FB743-A587-48D2-9CC6-3D93AE34A09F}"/>
              </a:ext>
            </a:extLst>
          </p:cNvPr>
          <p:cNvGraphicFramePr>
            <a:graphicFrameLocks noChangeAspect="1"/>
          </p:cNvGraphicFramePr>
          <p:nvPr/>
        </p:nvGraphicFramePr>
        <p:xfrm>
          <a:off x="1981200" y="457200"/>
          <a:ext cx="1219200" cy="496888"/>
        </p:xfrm>
        <a:graphic>
          <a:graphicData uri="http://schemas.openxmlformats.org/presentationml/2006/ole">
            <mc:AlternateContent xmlns:mc="http://schemas.openxmlformats.org/markup-compatibility/2006">
              <mc:Choice xmlns:v="urn:schemas-microsoft-com:vml" Requires="v">
                <p:oleObj spid="_x0000_s76837" r:id="rId3" imgW="558800" imgH="228600" progId="Equation.3">
                  <p:embed/>
                </p:oleObj>
              </mc:Choice>
              <mc:Fallback>
                <p:oleObj r:id="rId3" imgW="558800" imgH="2286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
                        <a:ext cx="12192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15" name="Object 37">
            <a:extLst>
              <a:ext uri="{FF2B5EF4-FFF2-40B4-BE49-F238E27FC236}">
                <a16:creationId xmlns:a16="http://schemas.microsoft.com/office/drawing/2014/main" id="{3160B5EE-DEAE-453E-BF71-6CCDA6001DAB}"/>
              </a:ext>
            </a:extLst>
          </p:cNvPr>
          <p:cNvGraphicFramePr>
            <a:graphicFrameLocks noChangeAspect="1"/>
          </p:cNvGraphicFramePr>
          <p:nvPr/>
        </p:nvGraphicFramePr>
        <p:xfrm>
          <a:off x="6362700" y="250825"/>
          <a:ext cx="2057400" cy="658813"/>
        </p:xfrm>
        <a:graphic>
          <a:graphicData uri="http://schemas.openxmlformats.org/presentationml/2006/ole">
            <mc:AlternateContent xmlns:mc="http://schemas.openxmlformats.org/markup-compatibility/2006">
              <mc:Choice xmlns:v="urn:schemas-microsoft-com:vml" Requires="v">
                <p:oleObj spid="_x0000_s76838" r:id="rId5" imgW="1218671" imgH="393529" progId="Equation.3">
                  <p:embed/>
                </p:oleObj>
              </mc:Choice>
              <mc:Fallback>
                <p:oleObj r:id="rId5" imgW="1218671" imgH="393529"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700" y="250825"/>
                        <a:ext cx="20574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16" name="Object 38">
            <a:extLst>
              <a:ext uri="{FF2B5EF4-FFF2-40B4-BE49-F238E27FC236}">
                <a16:creationId xmlns:a16="http://schemas.microsoft.com/office/drawing/2014/main" id="{FAD2C79D-99BA-4780-B134-DFE120C50DFD}"/>
              </a:ext>
            </a:extLst>
          </p:cNvPr>
          <p:cNvGraphicFramePr>
            <a:graphicFrameLocks noChangeAspect="1"/>
          </p:cNvGraphicFramePr>
          <p:nvPr/>
        </p:nvGraphicFramePr>
        <p:xfrm>
          <a:off x="908050" y="1668463"/>
          <a:ext cx="1219200" cy="496887"/>
        </p:xfrm>
        <a:graphic>
          <a:graphicData uri="http://schemas.openxmlformats.org/presentationml/2006/ole">
            <mc:AlternateContent xmlns:mc="http://schemas.openxmlformats.org/markup-compatibility/2006">
              <mc:Choice xmlns:v="urn:schemas-microsoft-com:vml" Requires="v">
                <p:oleObj spid="_x0000_s76839" r:id="rId7" imgW="558800" imgH="228600" progId="Equation.3">
                  <p:embed/>
                </p:oleObj>
              </mc:Choice>
              <mc:Fallback>
                <p:oleObj r:id="rId7" imgW="558800" imgH="22860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050" y="1668463"/>
                        <a:ext cx="12192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1271" name="Object 39">
            <a:extLst>
              <a:ext uri="{FF2B5EF4-FFF2-40B4-BE49-F238E27FC236}">
                <a16:creationId xmlns:a16="http://schemas.microsoft.com/office/drawing/2014/main" id="{A60FC4C7-5E99-4E7C-9701-D6D35AD055AB}"/>
              </a:ext>
            </a:extLst>
          </p:cNvPr>
          <p:cNvGraphicFramePr>
            <a:graphicFrameLocks noChangeAspect="1"/>
          </p:cNvGraphicFramePr>
          <p:nvPr/>
        </p:nvGraphicFramePr>
        <p:xfrm>
          <a:off x="2124075" y="2133600"/>
          <a:ext cx="4800600" cy="803275"/>
        </p:xfrm>
        <a:graphic>
          <a:graphicData uri="http://schemas.openxmlformats.org/presentationml/2006/ole">
            <mc:AlternateContent xmlns:mc="http://schemas.openxmlformats.org/markup-compatibility/2006">
              <mc:Choice xmlns:v="urn:schemas-microsoft-com:vml" Requires="v">
                <p:oleObj spid="_x0000_s76840" r:id="rId9" imgW="1879600" imgH="393700" progId="Equation.3">
                  <p:embed/>
                </p:oleObj>
              </mc:Choice>
              <mc:Fallback>
                <p:oleObj r:id="rId9" imgW="1879600" imgH="393700"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2133600"/>
                        <a:ext cx="4800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99" name="Rectangle 40">
            <a:extLst>
              <a:ext uri="{FF2B5EF4-FFF2-40B4-BE49-F238E27FC236}">
                <a16:creationId xmlns:a16="http://schemas.microsoft.com/office/drawing/2014/main" id="{7A775124-3FC8-4D08-9588-C85114E9E80D}"/>
              </a:ext>
            </a:extLst>
          </p:cNvPr>
          <p:cNvSpPr>
            <a:spLocks noChangeArrowheads="1"/>
          </p:cNvSpPr>
          <p:nvPr/>
        </p:nvSpPr>
        <p:spPr bwMode="auto">
          <a:xfrm>
            <a:off x="304800" y="2971800"/>
            <a:ext cx="3403600" cy="519113"/>
          </a:xfrm>
          <a:prstGeom prst="rect">
            <a:avLst/>
          </a:prstGeom>
          <a:noFill/>
          <a:ln>
            <a:noFill/>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对整个区间</a:t>
            </a:r>
            <a:r>
              <a:rPr lang="en-US" altLang="zh-CN" sz="2800" b="1" dirty="0">
                <a:latin typeface="+mj-ea"/>
                <a:ea typeface="+mj-ea"/>
              </a:rPr>
              <a:t>[</a:t>
            </a:r>
            <a:r>
              <a:rPr lang="en-US" altLang="zh-CN" sz="2800" b="1" dirty="0" err="1">
                <a:latin typeface="+mj-ea"/>
                <a:ea typeface="+mj-ea"/>
              </a:rPr>
              <a:t>a,b</a:t>
            </a:r>
            <a:r>
              <a:rPr lang="en-US" altLang="zh-CN" sz="2800" b="1" dirty="0">
                <a:latin typeface="+mj-ea"/>
                <a:ea typeface="+mj-ea"/>
              </a:rPr>
              <a:t>]</a:t>
            </a:r>
            <a:r>
              <a:rPr lang="zh-CN" altLang="en-US" sz="2800" b="1" dirty="0">
                <a:latin typeface="+mj-ea"/>
                <a:ea typeface="+mj-ea"/>
              </a:rPr>
              <a:t>有 </a:t>
            </a:r>
          </a:p>
        </p:txBody>
      </p:sp>
      <p:graphicFrame>
        <p:nvGraphicFramePr>
          <p:cNvPr id="351273" name="Object 41">
            <a:extLst>
              <a:ext uri="{FF2B5EF4-FFF2-40B4-BE49-F238E27FC236}">
                <a16:creationId xmlns:a16="http://schemas.microsoft.com/office/drawing/2014/main" id="{016C0360-A26A-42EC-9936-4A58D7EB50B5}"/>
              </a:ext>
            </a:extLst>
          </p:cNvPr>
          <p:cNvGraphicFramePr>
            <a:graphicFrameLocks noChangeAspect="1"/>
          </p:cNvGraphicFramePr>
          <p:nvPr/>
        </p:nvGraphicFramePr>
        <p:xfrm>
          <a:off x="1981200" y="3581400"/>
          <a:ext cx="5105400" cy="914400"/>
        </p:xfrm>
        <a:graphic>
          <a:graphicData uri="http://schemas.openxmlformats.org/presentationml/2006/ole">
            <mc:AlternateContent xmlns:mc="http://schemas.openxmlformats.org/markup-compatibility/2006">
              <mc:Choice xmlns:v="urn:schemas-microsoft-com:vml" Requires="v">
                <p:oleObj spid="_x0000_s76841" r:id="rId11" imgW="2413000" imgH="431800" progId="Equation.3">
                  <p:embed/>
                </p:oleObj>
              </mc:Choice>
              <mc:Fallback>
                <p:oleObj r:id="rId11" imgW="2413000" imgH="431800" progId="Equation.3">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3581400"/>
                        <a:ext cx="510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20" name="Rectangle 43">
            <a:extLst>
              <a:ext uri="{FF2B5EF4-FFF2-40B4-BE49-F238E27FC236}">
                <a16:creationId xmlns:a16="http://schemas.microsoft.com/office/drawing/2014/main" id="{54A6CB0E-4A3B-4E7B-844F-C08758B91A6C}"/>
              </a:ext>
            </a:extLst>
          </p:cNvPr>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6821" name="Object 42">
            <a:extLst>
              <a:ext uri="{FF2B5EF4-FFF2-40B4-BE49-F238E27FC236}">
                <a16:creationId xmlns:a16="http://schemas.microsoft.com/office/drawing/2014/main" id="{40092234-E035-4570-A78F-6F08E42A54E6}"/>
              </a:ext>
            </a:extLst>
          </p:cNvPr>
          <p:cNvGraphicFramePr>
            <a:graphicFrameLocks noChangeAspect="1"/>
          </p:cNvGraphicFramePr>
          <p:nvPr/>
        </p:nvGraphicFramePr>
        <p:xfrm>
          <a:off x="2438400" y="4572000"/>
          <a:ext cx="5334000" cy="941388"/>
        </p:xfrm>
        <a:graphic>
          <a:graphicData uri="http://schemas.openxmlformats.org/presentationml/2006/ole">
            <mc:AlternateContent xmlns:mc="http://schemas.openxmlformats.org/markup-compatibility/2006">
              <mc:Choice xmlns:v="urn:schemas-microsoft-com:vml" Requires="v">
                <p:oleObj spid="_x0000_s76842" r:id="rId13" imgW="2425700" imgH="431800" progId="Equation.3">
                  <p:embed/>
                </p:oleObj>
              </mc:Choice>
              <mc:Fallback>
                <p:oleObj r:id="rId13" imgW="2425700" imgH="431800" progId="Equation.3">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4572000"/>
                        <a:ext cx="53340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03" name="Rectangle 44">
            <a:extLst>
              <a:ext uri="{FF2B5EF4-FFF2-40B4-BE49-F238E27FC236}">
                <a16:creationId xmlns:a16="http://schemas.microsoft.com/office/drawing/2014/main" id="{27A00940-BBA6-4C04-AA9B-812A09D554FB}"/>
              </a:ext>
            </a:extLst>
          </p:cNvPr>
          <p:cNvSpPr>
            <a:spLocks noChangeArrowheads="1"/>
          </p:cNvSpPr>
          <p:nvPr/>
        </p:nvSpPr>
        <p:spPr bwMode="auto">
          <a:xfrm>
            <a:off x="304800" y="5791200"/>
            <a:ext cx="3200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a:latin typeface="+mj-ea"/>
                <a:ea typeface="+mj-ea"/>
              </a:rPr>
              <a:t>比较   和    有</a:t>
            </a:r>
          </a:p>
        </p:txBody>
      </p:sp>
      <p:graphicFrame>
        <p:nvGraphicFramePr>
          <p:cNvPr id="351277" name="Object 45">
            <a:extLst>
              <a:ext uri="{FF2B5EF4-FFF2-40B4-BE49-F238E27FC236}">
                <a16:creationId xmlns:a16="http://schemas.microsoft.com/office/drawing/2014/main" id="{0E576D61-691E-457A-B285-81ED4D35022C}"/>
              </a:ext>
            </a:extLst>
          </p:cNvPr>
          <p:cNvGraphicFramePr>
            <a:graphicFrameLocks noChangeAspect="1"/>
          </p:cNvGraphicFramePr>
          <p:nvPr/>
        </p:nvGraphicFramePr>
        <p:xfrm>
          <a:off x="1258888" y="5867400"/>
          <a:ext cx="323850" cy="457200"/>
        </p:xfrm>
        <a:graphic>
          <a:graphicData uri="http://schemas.openxmlformats.org/presentationml/2006/ole">
            <mc:AlternateContent xmlns:mc="http://schemas.openxmlformats.org/markup-compatibility/2006">
              <mc:Choice xmlns:v="urn:schemas-microsoft-com:vml" Requires="v">
                <p:oleObj spid="_x0000_s76843" r:id="rId15" imgW="165028" imgH="228501" progId="Equation.3">
                  <p:embed/>
                </p:oleObj>
              </mc:Choice>
              <mc:Fallback>
                <p:oleObj r:id="rId15" imgW="165028" imgH="228501" progId="Equation.3">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5867400"/>
                        <a:ext cx="32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1278" name="Object 46">
            <a:extLst>
              <a:ext uri="{FF2B5EF4-FFF2-40B4-BE49-F238E27FC236}">
                <a16:creationId xmlns:a16="http://schemas.microsoft.com/office/drawing/2014/main" id="{32AE5EE6-DBEE-479B-A2BB-DE1088093845}"/>
              </a:ext>
            </a:extLst>
          </p:cNvPr>
          <p:cNvGraphicFramePr>
            <a:graphicFrameLocks noChangeAspect="1"/>
          </p:cNvGraphicFramePr>
          <p:nvPr/>
        </p:nvGraphicFramePr>
        <p:xfrm>
          <a:off x="2139950" y="5867400"/>
          <a:ext cx="438150" cy="457200"/>
        </p:xfrm>
        <a:graphic>
          <a:graphicData uri="http://schemas.openxmlformats.org/presentationml/2006/ole">
            <mc:AlternateContent xmlns:mc="http://schemas.openxmlformats.org/markup-compatibility/2006">
              <mc:Choice xmlns:v="urn:schemas-microsoft-com:vml" Requires="v">
                <p:oleObj spid="_x0000_s76844" r:id="rId17" imgW="215806" imgH="228501" progId="Equation.3">
                  <p:embed/>
                </p:oleObj>
              </mc:Choice>
              <mc:Fallback>
                <p:oleObj r:id="rId17" imgW="215806" imgH="228501" progId="Equation.3">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9950" y="5867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1279" name="Object 47">
            <a:extLst>
              <a:ext uri="{FF2B5EF4-FFF2-40B4-BE49-F238E27FC236}">
                <a16:creationId xmlns:a16="http://schemas.microsoft.com/office/drawing/2014/main" id="{4C8E1610-359A-48DE-BA24-98EBC122959C}"/>
              </a:ext>
            </a:extLst>
          </p:cNvPr>
          <p:cNvGraphicFramePr>
            <a:graphicFrameLocks noChangeAspect="1"/>
          </p:cNvGraphicFramePr>
          <p:nvPr/>
        </p:nvGraphicFramePr>
        <p:xfrm>
          <a:off x="3352800" y="5562600"/>
          <a:ext cx="4038600" cy="1009650"/>
        </p:xfrm>
        <a:graphic>
          <a:graphicData uri="http://schemas.openxmlformats.org/presentationml/2006/ole">
            <mc:AlternateContent xmlns:mc="http://schemas.openxmlformats.org/markup-compatibility/2006">
              <mc:Choice xmlns:v="urn:schemas-microsoft-com:vml" Requires="v">
                <p:oleObj spid="_x0000_s76845" r:id="rId19" imgW="1485900" imgH="431800" progId="Equation.3">
                  <p:embed/>
                </p:oleObj>
              </mc:Choice>
              <mc:Fallback>
                <p:oleObj r:id="rId19" imgW="1485900" imgH="431800" progId="Equation.3">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2800" y="5562600"/>
                        <a:ext cx="4038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26" name="Rectangle 48">
            <a:extLst>
              <a:ext uri="{FF2B5EF4-FFF2-40B4-BE49-F238E27FC236}">
                <a16:creationId xmlns:a16="http://schemas.microsoft.com/office/drawing/2014/main" id="{3BF0388F-A976-4FC5-8DD5-2027B0580298}"/>
              </a:ext>
            </a:extLst>
          </p:cNvPr>
          <p:cNvSpPr>
            <a:spLocks noChangeArrowheads="1"/>
          </p:cNvSpPr>
          <p:nvPr/>
        </p:nvSpPr>
        <p:spPr bwMode="auto">
          <a:xfrm>
            <a:off x="7620000" y="579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a:ea typeface="黑体" panose="02010609060101010101" pitchFamily="49" charset="-122"/>
              </a:rPr>
              <a:t>(4.7)</a:t>
            </a:r>
            <a:r>
              <a:rPr lang="en-US" altLang="zh-CN"/>
              <a:t> </a:t>
            </a:r>
          </a:p>
        </p:txBody>
      </p:sp>
      <p:sp>
        <p:nvSpPr>
          <p:cNvPr id="351282" name="AutoShape 50">
            <a:extLst>
              <a:ext uri="{FF2B5EF4-FFF2-40B4-BE49-F238E27FC236}">
                <a16:creationId xmlns:a16="http://schemas.microsoft.com/office/drawing/2014/main" id="{DE5781D3-185B-4E9B-B62D-2D016EB1D5C9}"/>
              </a:ext>
            </a:extLst>
          </p:cNvPr>
          <p:cNvSpPr>
            <a:spLocks noChangeArrowheads="1"/>
          </p:cNvSpPr>
          <p:nvPr/>
        </p:nvSpPr>
        <p:spPr bwMode="auto">
          <a:xfrm>
            <a:off x="7740650" y="2997200"/>
            <a:ext cx="1403350" cy="1728788"/>
          </a:xfrm>
          <a:prstGeom prst="wedgeRoundRectCallout">
            <a:avLst>
              <a:gd name="adj1" fmla="val -58259"/>
              <a:gd name="adj2" fmla="val 115838"/>
              <a:gd name="adj3" fmla="val 16667"/>
            </a:avLst>
          </a:prstGeom>
          <a:solidFill>
            <a:schemeClr val="accent1"/>
          </a:solidFill>
          <a:ln w="9525">
            <a:solidFill>
              <a:schemeClr val="tx1"/>
            </a:solidFill>
            <a:miter lim="800000"/>
            <a:headEnd/>
            <a:tailEnd/>
          </a:ln>
        </p:spPr>
        <p:txBody>
          <a:bodyPr/>
          <a:lstStyle/>
          <a:p>
            <a:pPr algn="ctr"/>
            <a:r>
              <a:rPr lang="en-US" altLang="zh-CN" b="1">
                <a:latin typeface="宋体" panose="02010600030101010101" pitchFamily="2" charset="-122"/>
                <a:ea typeface="黑体" panose="02010609060101010101" pitchFamily="49" charset="-122"/>
              </a:rPr>
              <a:t>(4.7)</a:t>
            </a:r>
            <a:r>
              <a:rPr lang="zh-CN" altLang="en-US" b="1">
                <a:latin typeface="宋体" panose="02010600030101010101" pitchFamily="2" charset="-122"/>
                <a:ea typeface="黑体" panose="02010609060101010101" pitchFamily="49" charset="-122"/>
              </a:rPr>
              <a:t>式称为变步长梯形公式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51271"/>
                                        </p:tgtEl>
                                        <p:attrNameLst>
                                          <p:attrName>style.visibility</p:attrName>
                                        </p:attrNameLst>
                                      </p:cBhvr>
                                      <p:to>
                                        <p:strVal val="visible"/>
                                      </p:to>
                                    </p:set>
                                    <p:animEffect transition="in" filter="box(in)">
                                      <p:cBhvr>
                                        <p:cTn id="7" dur="500"/>
                                        <p:tgtEl>
                                          <p:spTgt spid="35127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51273"/>
                                        </p:tgtEl>
                                        <p:attrNameLst>
                                          <p:attrName>style.visibility</p:attrName>
                                        </p:attrNameLst>
                                      </p:cBhvr>
                                      <p:to>
                                        <p:strVal val="visible"/>
                                      </p:to>
                                    </p:set>
                                    <p:animEffect transition="in" filter="box(in)">
                                      <p:cBhvr>
                                        <p:cTn id="11" dur="500"/>
                                        <p:tgtEl>
                                          <p:spTgt spid="351273"/>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51279"/>
                                        </p:tgtEl>
                                        <p:attrNameLst>
                                          <p:attrName>style.visibility</p:attrName>
                                        </p:attrNameLst>
                                      </p:cBhvr>
                                      <p:to>
                                        <p:strVal val="visible"/>
                                      </p:to>
                                    </p:set>
                                    <p:animEffect transition="in" filter="blinds(horizontal)">
                                      <p:cBhvr>
                                        <p:cTn id="15" dur="500"/>
                                        <p:tgtEl>
                                          <p:spTgt spid="351279"/>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51277"/>
                                        </p:tgtEl>
                                        <p:attrNameLst>
                                          <p:attrName>style.visibility</p:attrName>
                                        </p:attrNameLst>
                                      </p:cBhvr>
                                      <p:to>
                                        <p:strVal val="visible"/>
                                      </p:to>
                                    </p:set>
                                    <p:animEffect transition="in" filter="blinds(horizontal)">
                                      <p:cBhvr>
                                        <p:cTn id="19" dur="500"/>
                                        <p:tgtEl>
                                          <p:spTgt spid="351277"/>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351278"/>
                                        </p:tgtEl>
                                        <p:attrNameLst>
                                          <p:attrName>style.visibility</p:attrName>
                                        </p:attrNameLst>
                                      </p:cBhvr>
                                      <p:to>
                                        <p:strVal val="visible"/>
                                      </p:to>
                                    </p:set>
                                    <p:animEffect transition="in" filter="blinds(horizontal)">
                                      <p:cBhvr>
                                        <p:cTn id="23" dur="500"/>
                                        <p:tgtEl>
                                          <p:spTgt spid="3512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51282"/>
                                        </p:tgtEl>
                                        <p:attrNameLst>
                                          <p:attrName>style.visibility</p:attrName>
                                        </p:attrNameLst>
                                      </p:cBhvr>
                                      <p:to>
                                        <p:strVal val="visible"/>
                                      </p:to>
                                    </p:set>
                                    <p:animEffect transition="in" filter="blinds(horizontal)">
                                      <p:cBhvr>
                                        <p:cTn id="28" dur="500"/>
                                        <p:tgtEl>
                                          <p:spTgt spid="35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139C9C4B-B42A-40C8-9E3E-803E96656971}"/>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18" name="Rectangle 3">
            <a:extLst>
              <a:ext uri="{FF2B5EF4-FFF2-40B4-BE49-F238E27FC236}">
                <a16:creationId xmlns:a16="http://schemas.microsoft.com/office/drawing/2014/main" id="{CBC19EDE-5473-49E5-A345-2EA8D2743789}"/>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19" name="Rectangle 4">
            <a:extLst>
              <a:ext uri="{FF2B5EF4-FFF2-40B4-BE49-F238E27FC236}">
                <a16:creationId xmlns:a16="http://schemas.microsoft.com/office/drawing/2014/main" id="{53DF6655-56AC-4554-B3ED-6FA3137AA684}"/>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20" name="Rectangle 5">
            <a:extLst>
              <a:ext uri="{FF2B5EF4-FFF2-40B4-BE49-F238E27FC236}">
                <a16:creationId xmlns:a16="http://schemas.microsoft.com/office/drawing/2014/main" id="{42D33336-2BD5-4249-A27B-DC78E6E256C6}"/>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21" name="Text Box 6">
            <a:extLst>
              <a:ext uri="{FF2B5EF4-FFF2-40B4-BE49-F238E27FC236}">
                <a16:creationId xmlns:a16="http://schemas.microsoft.com/office/drawing/2014/main" id="{463D2BA0-4DF3-4FFB-B8E5-761478DABCEB}"/>
              </a:ext>
            </a:extLst>
          </p:cNvPr>
          <p:cNvSpPr txBox="1">
            <a:spLocks noChangeArrowheads="1"/>
          </p:cNvSpPr>
          <p:nvPr/>
        </p:nvSpPr>
        <p:spPr bwMode="auto">
          <a:xfrm>
            <a:off x="2438400" y="1524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4000" b="1">
                <a:solidFill>
                  <a:schemeClr val="bg1"/>
                </a:solidFill>
                <a:latin typeface="隶书" pitchFamily="49" charset="-122"/>
                <a:ea typeface="隶书" pitchFamily="49" charset="-122"/>
              </a:rPr>
              <a:t>三个求积分公式</a:t>
            </a:r>
          </a:p>
        </p:txBody>
      </p:sp>
      <p:sp>
        <p:nvSpPr>
          <p:cNvPr id="9222" name="Text Box 9">
            <a:extLst>
              <a:ext uri="{FF2B5EF4-FFF2-40B4-BE49-F238E27FC236}">
                <a16:creationId xmlns:a16="http://schemas.microsoft.com/office/drawing/2014/main" id="{8FD1D7D3-6F87-4C28-BC61-D6797E776719}"/>
              </a:ext>
            </a:extLst>
          </p:cNvPr>
          <p:cNvSpPr txBox="1">
            <a:spLocks noChangeArrowheads="1"/>
          </p:cNvSpPr>
          <p:nvPr/>
        </p:nvSpPr>
        <p:spPr bwMode="auto">
          <a:xfrm>
            <a:off x="533400" y="2895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rPr>
              <a:t>①    </a:t>
            </a:r>
            <a:r>
              <a:rPr lang="zh-CN" altLang="en-US" sz="2800" b="1">
                <a:solidFill>
                  <a:srgbClr val="0000FF"/>
                </a:solidFill>
                <a:latin typeface="宋体" panose="02010600030101010101" pitchFamily="2" charset="-122"/>
              </a:rPr>
              <a:t>梯形公式</a:t>
            </a:r>
          </a:p>
        </p:txBody>
      </p:sp>
      <p:sp>
        <p:nvSpPr>
          <p:cNvPr id="9223" name="Line 10">
            <a:extLst>
              <a:ext uri="{FF2B5EF4-FFF2-40B4-BE49-F238E27FC236}">
                <a16:creationId xmlns:a16="http://schemas.microsoft.com/office/drawing/2014/main" id="{C76C7F4C-7E3E-49F3-A83E-F7AD5A3A6D2D}"/>
              </a:ext>
            </a:extLst>
          </p:cNvPr>
          <p:cNvSpPr>
            <a:spLocks noChangeShapeType="1"/>
          </p:cNvSpPr>
          <p:nvPr/>
        </p:nvSpPr>
        <p:spPr bwMode="auto">
          <a:xfrm>
            <a:off x="5486400" y="3276600"/>
            <a:ext cx="3429000" cy="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4" name="Line 11">
            <a:extLst>
              <a:ext uri="{FF2B5EF4-FFF2-40B4-BE49-F238E27FC236}">
                <a16:creationId xmlns:a16="http://schemas.microsoft.com/office/drawing/2014/main" id="{9DEACC3A-A8E2-4C3B-B34A-EC926A209FD3}"/>
              </a:ext>
            </a:extLst>
          </p:cNvPr>
          <p:cNvSpPr>
            <a:spLocks noChangeShapeType="1"/>
          </p:cNvSpPr>
          <p:nvPr/>
        </p:nvSpPr>
        <p:spPr bwMode="auto">
          <a:xfrm flipV="1">
            <a:off x="5562600" y="990600"/>
            <a:ext cx="0" cy="236220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5" name="Freeform 12">
            <a:extLst>
              <a:ext uri="{FF2B5EF4-FFF2-40B4-BE49-F238E27FC236}">
                <a16:creationId xmlns:a16="http://schemas.microsoft.com/office/drawing/2014/main" id="{4A526A88-A759-4DFE-BF6B-1BCC5C1844F6}"/>
              </a:ext>
            </a:extLst>
          </p:cNvPr>
          <p:cNvSpPr>
            <a:spLocks noChangeArrowheads="1"/>
          </p:cNvSpPr>
          <p:nvPr/>
        </p:nvSpPr>
        <p:spPr bwMode="auto">
          <a:xfrm>
            <a:off x="5791200" y="1447800"/>
            <a:ext cx="2743200" cy="774700"/>
          </a:xfrm>
          <a:custGeom>
            <a:avLst/>
            <a:gdLst>
              <a:gd name="T0" fmla="*/ 0 w 1728"/>
              <a:gd name="T1" fmla="*/ 480 h 488"/>
              <a:gd name="T2" fmla="*/ 288 w 1728"/>
              <a:gd name="T3" fmla="*/ 336 h 488"/>
              <a:gd name="T4" fmla="*/ 528 w 1728"/>
              <a:gd name="T5" fmla="*/ 384 h 488"/>
              <a:gd name="T6" fmla="*/ 864 w 1728"/>
              <a:gd name="T7" fmla="*/ 480 h 488"/>
              <a:gd name="T8" fmla="*/ 1200 w 1728"/>
              <a:gd name="T9" fmla="*/ 432 h 488"/>
              <a:gd name="T10" fmla="*/ 1440 w 1728"/>
              <a:gd name="T11" fmla="*/ 288 h 488"/>
              <a:gd name="T12" fmla="*/ 1632 w 1728"/>
              <a:gd name="T13" fmla="*/ 96 h 488"/>
              <a:gd name="T14" fmla="*/ 1728 w 1728"/>
              <a:gd name="T15" fmla="*/ 0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8" h="488">
                <a:moveTo>
                  <a:pt x="0" y="480"/>
                </a:moveTo>
                <a:cubicBezTo>
                  <a:pt x="100" y="416"/>
                  <a:pt x="200" y="352"/>
                  <a:pt x="288" y="336"/>
                </a:cubicBezTo>
                <a:cubicBezTo>
                  <a:pt x="376" y="320"/>
                  <a:pt x="432" y="360"/>
                  <a:pt x="528" y="384"/>
                </a:cubicBezTo>
                <a:cubicBezTo>
                  <a:pt x="624" y="408"/>
                  <a:pt x="752" y="472"/>
                  <a:pt x="864" y="480"/>
                </a:cubicBezTo>
                <a:cubicBezTo>
                  <a:pt x="976" y="488"/>
                  <a:pt x="1104" y="464"/>
                  <a:pt x="1200" y="432"/>
                </a:cubicBezTo>
                <a:cubicBezTo>
                  <a:pt x="1296" y="400"/>
                  <a:pt x="1368" y="344"/>
                  <a:pt x="1440" y="288"/>
                </a:cubicBezTo>
                <a:cubicBezTo>
                  <a:pt x="1512" y="232"/>
                  <a:pt x="1584" y="144"/>
                  <a:pt x="1632" y="96"/>
                </a:cubicBezTo>
                <a:cubicBezTo>
                  <a:pt x="1680" y="48"/>
                  <a:pt x="1712" y="16"/>
                  <a:pt x="1728" y="0"/>
                </a:cubicBezTo>
              </a:path>
            </a:pathLst>
          </a:custGeom>
          <a:noFill/>
          <a:ln w="635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6" name="Line 13">
            <a:extLst>
              <a:ext uri="{FF2B5EF4-FFF2-40B4-BE49-F238E27FC236}">
                <a16:creationId xmlns:a16="http://schemas.microsoft.com/office/drawing/2014/main" id="{60507B5F-A0E2-4AEC-B8A1-F70FCC07B4AD}"/>
              </a:ext>
            </a:extLst>
          </p:cNvPr>
          <p:cNvSpPr>
            <a:spLocks noChangeShapeType="1"/>
          </p:cNvSpPr>
          <p:nvPr/>
        </p:nvSpPr>
        <p:spPr bwMode="auto">
          <a:xfrm>
            <a:off x="5867400" y="2209800"/>
            <a:ext cx="0" cy="9906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4">
            <a:extLst>
              <a:ext uri="{FF2B5EF4-FFF2-40B4-BE49-F238E27FC236}">
                <a16:creationId xmlns:a16="http://schemas.microsoft.com/office/drawing/2014/main" id="{BBF11AA1-D7B9-4263-812A-3FDE1896D50B}"/>
              </a:ext>
            </a:extLst>
          </p:cNvPr>
          <p:cNvSpPr>
            <a:spLocks noChangeShapeType="1"/>
          </p:cNvSpPr>
          <p:nvPr/>
        </p:nvSpPr>
        <p:spPr bwMode="auto">
          <a:xfrm>
            <a:off x="8382000" y="1676400"/>
            <a:ext cx="0" cy="15240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5">
            <a:extLst>
              <a:ext uri="{FF2B5EF4-FFF2-40B4-BE49-F238E27FC236}">
                <a16:creationId xmlns:a16="http://schemas.microsoft.com/office/drawing/2014/main" id="{C9894A26-7E3C-46A4-A3DE-7F4AD26C5BD7}"/>
              </a:ext>
            </a:extLst>
          </p:cNvPr>
          <p:cNvSpPr>
            <a:spLocks noChangeShapeType="1"/>
          </p:cNvSpPr>
          <p:nvPr/>
        </p:nvSpPr>
        <p:spPr bwMode="auto">
          <a:xfrm flipH="1">
            <a:off x="5943600" y="2133600"/>
            <a:ext cx="685800" cy="762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6">
            <a:extLst>
              <a:ext uri="{FF2B5EF4-FFF2-40B4-BE49-F238E27FC236}">
                <a16:creationId xmlns:a16="http://schemas.microsoft.com/office/drawing/2014/main" id="{6E7B27BD-876D-4AD6-9ADA-EB21A84DF1A7}"/>
              </a:ext>
            </a:extLst>
          </p:cNvPr>
          <p:cNvSpPr>
            <a:spLocks noChangeShapeType="1"/>
          </p:cNvSpPr>
          <p:nvPr/>
        </p:nvSpPr>
        <p:spPr bwMode="auto">
          <a:xfrm flipH="1">
            <a:off x="6019800" y="1905000"/>
            <a:ext cx="1295400" cy="1295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17">
            <a:extLst>
              <a:ext uri="{FF2B5EF4-FFF2-40B4-BE49-F238E27FC236}">
                <a16:creationId xmlns:a16="http://schemas.microsoft.com/office/drawing/2014/main" id="{58892B68-692C-4AC6-9B51-ECB3EAD35ACA}"/>
              </a:ext>
            </a:extLst>
          </p:cNvPr>
          <p:cNvSpPr>
            <a:spLocks noChangeShapeType="1"/>
          </p:cNvSpPr>
          <p:nvPr/>
        </p:nvSpPr>
        <p:spPr bwMode="auto">
          <a:xfrm flipH="1">
            <a:off x="6421438" y="1892300"/>
            <a:ext cx="1219200" cy="1295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18">
            <a:extLst>
              <a:ext uri="{FF2B5EF4-FFF2-40B4-BE49-F238E27FC236}">
                <a16:creationId xmlns:a16="http://schemas.microsoft.com/office/drawing/2014/main" id="{3E7F9BDC-B1B6-4006-B18C-E07FCF11364E}"/>
              </a:ext>
            </a:extLst>
          </p:cNvPr>
          <p:cNvSpPr>
            <a:spLocks noChangeShapeType="1"/>
          </p:cNvSpPr>
          <p:nvPr/>
        </p:nvSpPr>
        <p:spPr bwMode="auto">
          <a:xfrm flipH="1">
            <a:off x="6705600" y="1828800"/>
            <a:ext cx="1295400" cy="14478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19">
            <a:extLst>
              <a:ext uri="{FF2B5EF4-FFF2-40B4-BE49-F238E27FC236}">
                <a16:creationId xmlns:a16="http://schemas.microsoft.com/office/drawing/2014/main" id="{B7ECE00C-C40C-4467-B429-A981CB4E430A}"/>
              </a:ext>
            </a:extLst>
          </p:cNvPr>
          <p:cNvSpPr>
            <a:spLocks noChangeShapeType="1"/>
          </p:cNvSpPr>
          <p:nvPr/>
        </p:nvSpPr>
        <p:spPr bwMode="auto">
          <a:xfrm flipH="1">
            <a:off x="7086600" y="1905000"/>
            <a:ext cx="1143000" cy="1295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Line 20">
            <a:extLst>
              <a:ext uri="{FF2B5EF4-FFF2-40B4-BE49-F238E27FC236}">
                <a16:creationId xmlns:a16="http://schemas.microsoft.com/office/drawing/2014/main" id="{8AEAF8EF-152A-4C7B-B939-B5E4623F6BE5}"/>
              </a:ext>
            </a:extLst>
          </p:cNvPr>
          <p:cNvSpPr>
            <a:spLocks noChangeShapeType="1"/>
          </p:cNvSpPr>
          <p:nvPr/>
        </p:nvSpPr>
        <p:spPr bwMode="auto">
          <a:xfrm flipH="1">
            <a:off x="7391400" y="2133600"/>
            <a:ext cx="914400" cy="9906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Line 21">
            <a:extLst>
              <a:ext uri="{FF2B5EF4-FFF2-40B4-BE49-F238E27FC236}">
                <a16:creationId xmlns:a16="http://schemas.microsoft.com/office/drawing/2014/main" id="{99986027-65DF-46C9-8647-3419BEE152FA}"/>
              </a:ext>
            </a:extLst>
          </p:cNvPr>
          <p:cNvSpPr>
            <a:spLocks noChangeShapeType="1"/>
          </p:cNvSpPr>
          <p:nvPr/>
        </p:nvSpPr>
        <p:spPr bwMode="auto">
          <a:xfrm flipH="1">
            <a:off x="7620000" y="2438400"/>
            <a:ext cx="685800" cy="762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22">
            <a:extLst>
              <a:ext uri="{FF2B5EF4-FFF2-40B4-BE49-F238E27FC236}">
                <a16:creationId xmlns:a16="http://schemas.microsoft.com/office/drawing/2014/main" id="{6876416F-56B3-4605-9B2F-8F61D3C846F5}"/>
              </a:ext>
            </a:extLst>
          </p:cNvPr>
          <p:cNvSpPr>
            <a:spLocks noChangeShapeType="1"/>
          </p:cNvSpPr>
          <p:nvPr/>
        </p:nvSpPr>
        <p:spPr bwMode="auto">
          <a:xfrm flipH="1">
            <a:off x="5943600" y="2133600"/>
            <a:ext cx="381000" cy="4572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23">
            <a:extLst>
              <a:ext uri="{FF2B5EF4-FFF2-40B4-BE49-F238E27FC236}">
                <a16:creationId xmlns:a16="http://schemas.microsoft.com/office/drawing/2014/main" id="{7B0C05EA-7DCB-4A72-B31E-AD744CF80089}"/>
              </a:ext>
            </a:extLst>
          </p:cNvPr>
          <p:cNvSpPr>
            <a:spLocks noChangeShapeType="1"/>
          </p:cNvSpPr>
          <p:nvPr/>
        </p:nvSpPr>
        <p:spPr bwMode="auto">
          <a:xfrm flipH="1">
            <a:off x="8001000" y="2743200"/>
            <a:ext cx="381000" cy="4572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Text Box 24">
            <a:extLst>
              <a:ext uri="{FF2B5EF4-FFF2-40B4-BE49-F238E27FC236}">
                <a16:creationId xmlns:a16="http://schemas.microsoft.com/office/drawing/2014/main" id="{B38D6C00-967D-4CF3-87E2-4F2D78DFA093}"/>
              </a:ext>
            </a:extLst>
          </p:cNvPr>
          <p:cNvSpPr txBox="1">
            <a:spLocks noChangeArrowheads="1"/>
          </p:cNvSpPr>
          <p:nvPr/>
        </p:nvSpPr>
        <p:spPr bwMode="auto">
          <a:xfrm>
            <a:off x="6629400" y="12192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chemeClr val="bg1"/>
                </a:solidFill>
              </a:rPr>
              <a:t>y=f(x)</a:t>
            </a:r>
          </a:p>
        </p:txBody>
      </p:sp>
      <p:sp>
        <p:nvSpPr>
          <p:cNvPr id="9238" name="Rectangle 25">
            <a:extLst>
              <a:ext uri="{FF2B5EF4-FFF2-40B4-BE49-F238E27FC236}">
                <a16:creationId xmlns:a16="http://schemas.microsoft.com/office/drawing/2014/main" id="{16E657F1-5335-4BCA-8CEC-59E5A859B8F7}"/>
              </a:ext>
            </a:extLst>
          </p:cNvPr>
          <p:cNvSpPr>
            <a:spLocks noChangeArrowheads="1"/>
          </p:cNvSpPr>
          <p:nvPr/>
        </p:nvSpPr>
        <p:spPr bwMode="auto">
          <a:xfrm>
            <a:off x="5791200" y="990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y</a:t>
            </a:r>
          </a:p>
        </p:txBody>
      </p:sp>
      <p:sp>
        <p:nvSpPr>
          <p:cNvPr id="9239" name="Rectangle 26">
            <a:extLst>
              <a:ext uri="{FF2B5EF4-FFF2-40B4-BE49-F238E27FC236}">
                <a16:creationId xmlns:a16="http://schemas.microsoft.com/office/drawing/2014/main" id="{004F2E9B-43D7-481E-A835-742320028ED8}"/>
              </a:ext>
            </a:extLst>
          </p:cNvPr>
          <p:cNvSpPr>
            <a:spLocks noChangeArrowheads="1"/>
          </p:cNvSpPr>
          <p:nvPr/>
        </p:nvSpPr>
        <p:spPr bwMode="auto">
          <a:xfrm>
            <a:off x="8534400" y="3276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x</a:t>
            </a:r>
          </a:p>
        </p:txBody>
      </p:sp>
      <p:sp>
        <p:nvSpPr>
          <p:cNvPr id="9240" name="Rectangle 27">
            <a:extLst>
              <a:ext uri="{FF2B5EF4-FFF2-40B4-BE49-F238E27FC236}">
                <a16:creationId xmlns:a16="http://schemas.microsoft.com/office/drawing/2014/main" id="{638F14AA-77DB-414D-B1FA-82E769F8F85A}"/>
              </a:ext>
            </a:extLst>
          </p:cNvPr>
          <p:cNvSpPr>
            <a:spLocks noChangeArrowheads="1"/>
          </p:cNvSpPr>
          <p:nvPr/>
        </p:nvSpPr>
        <p:spPr bwMode="auto">
          <a:xfrm>
            <a:off x="5715000" y="3200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a</a:t>
            </a:r>
          </a:p>
        </p:txBody>
      </p:sp>
      <p:sp>
        <p:nvSpPr>
          <p:cNvPr id="9241" name="Rectangle 28">
            <a:extLst>
              <a:ext uri="{FF2B5EF4-FFF2-40B4-BE49-F238E27FC236}">
                <a16:creationId xmlns:a16="http://schemas.microsoft.com/office/drawing/2014/main" id="{B4DF2586-2867-4DBE-8407-A46368A8C71F}"/>
              </a:ext>
            </a:extLst>
          </p:cNvPr>
          <p:cNvSpPr>
            <a:spLocks noChangeArrowheads="1"/>
          </p:cNvSpPr>
          <p:nvPr/>
        </p:nvSpPr>
        <p:spPr bwMode="auto">
          <a:xfrm>
            <a:off x="8153400" y="32004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b</a:t>
            </a:r>
          </a:p>
        </p:txBody>
      </p:sp>
      <p:sp>
        <p:nvSpPr>
          <p:cNvPr id="9242" name="Line 29">
            <a:extLst>
              <a:ext uri="{FF2B5EF4-FFF2-40B4-BE49-F238E27FC236}">
                <a16:creationId xmlns:a16="http://schemas.microsoft.com/office/drawing/2014/main" id="{4902C5DD-04EA-41EB-8AF2-8BAAE464CB11}"/>
              </a:ext>
            </a:extLst>
          </p:cNvPr>
          <p:cNvSpPr>
            <a:spLocks noChangeShapeType="1"/>
          </p:cNvSpPr>
          <p:nvPr/>
        </p:nvSpPr>
        <p:spPr bwMode="auto">
          <a:xfrm>
            <a:off x="5791200" y="3276600"/>
            <a:ext cx="2590800" cy="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33">
            <a:extLst>
              <a:ext uri="{FF2B5EF4-FFF2-40B4-BE49-F238E27FC236}">
                <a16:creationId xmlns:a16="http://schemas.microsoft.com/office/drawing/2014/main" id="{2BA34AC4-82BB-4D7F-BA4C-1E578E2A324C}"/>
              </a:ext>
            </a:extLst>
          </p:cNvPr>
          <p:cNvSpPr>
            <a:spLocks noChangeShapeType="1"/>
          </p:cNvSpPr>
          <p:nvPr/>
        </p:nvSpPr>
        <p:spPr bwMode="auto">
          <a:xfrm flipV="1">
            <a:off x="5791200" y="1676400"/>
            <a:ext cx="2590800" cy="5334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244" name="Object 34">
            <a:extLst>
              <a:ext uri="{FF2B5EF4-FFF2-40B4-BE49-F238E27FC236}">
                <a16:creationId xmlns:a16="http://schemas.microsoft.com/office/drawing/2014/main" id="{B1553689-F142-4D11-AA50-A671FD491ED0}"/>
              </a:ext>
            </a:extLst>
          </p:cNvPr>
          <p:cNvGraphicFramePr>
            <a:graphicFrameLocks noChangeAspect="1"/>
          </p:cNvGraphicFramePr>
          <p:nvPr/>
        </p:nvGraphicFramePr>
        <p:xfrm>
          <a:off x="533400" y="3657600"/>
          <a:ext cx="4572000" cy="958850"/>
        </p:xfrm>
        <a:graphic>
          <a:graphicData uri="http://schemas.openxmlformats.org/presentationml/2006/ole">
            <mc:AlternateContent xmlns:mc="http://schemas.openxmlformats.org/markup-compatibility/2006">
              <mc:Choice xmlns:v="urn:schemas-microsoft-com:vml" Requires="v">
                <p:oleObj spid="_x0000_s9289" r:id="rId3" imgW="2095500" imgH="393700" progId="Equation.3">
                  <p:embed/>
                </p:oleObj>
              </mc:Choice>
              <mc:Fallback>
                <p:oleObj r:id="rId3" imgW="2095500" imgH="39370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57600"/>
                        <a:ext cx="4572000" cy="958850"/>
                      </a:xfrm>
                      <a:prstGeom prst="rect">
                        <a:avLst/>
                      </a:prstGeom>
                      <a:solidFill>
                        <a:schemeClr val="bg1"/>
                      </a:solidFill>
                      <a:ln w="9525">
                        <a:solidFill>
                          <a:schemeClr val="bg1"/>
                        </a:solidFill>
                        <a:miter lim="800000"/>
                        <a:headEnd/>
                        <a:tailEnd/>
                      </a:ln>
                    </p:spPr>
                  </p:pic>
                </p:oleObj>
              </mc:Fallback>
            </mc:AlternateContent>
          </a:graphicData>
        </a:graphic>
      </p:graphicFrame>
      <p:sp>
        <p:nvSpPr>
          <p:cNvPr id="9245" name="Line 36">
            <a:extLst>
              <a:ext uri="{FF2B5EF4-FFF2-40B4-BE49-F238E27FC236}">
                <a16:creationId xmlns:a16="http://schemas.microsoft.com/office/drawing/2014/main" id="{BBD05337-23E7-4E7D-9BA5-F7601CF097A3}"/>
              </a:ext>
            </a:extLst>
          </p:cNvPr>
          <p:cNvSpPr>
            <a:spLocks noChangeShapeType="1"/>
          </p:cNvSpPr>
          <p:nvPr/>
        </p:nvSpPr>
        <p:spPr bwMode="auto">
          <a:xfrm flipV="1">
            <a:off x="5562600" y="3810000"/>
            <a:ext cx="0" cy="236220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6" name="Line 37">
            <a:extLst>
              <a:ext uri="{FF2B5EF4-FFF2-40B4-BE49-F238E27FC236}">
                <a16:creationId xmlns:a16="http://schemas.microsoft.com/office/drawing/2014/main" id="{21CBA1A3-05D2-423F-AC9F-4656C99429B2}"/>
              </a:ext>
            </a:extLst>
          </p:cNvPr>
          <p:cNvSpPr>
            <a:spLocks noChangeShapeType="1"/>
          </p:cNvSpPr>
          <p:nvPr/>
        </p:nvSpPr>
        <p:spPr bwMode="auto">
          <a:xfrm>
            <a:off x="5562600" y="6172200"/>
            <a:ext cx="3429000" cy="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7" name="Rectangle 38">
            <a:extLst>
              <a:ext uri="{FF2B5EF4-FFF2-40B4-BE49-F238E27FC236}">
                <a16:creationId xmlns:a16="http://schemas.microsoft.com/office/drawing/2014/main" id="{77247BEF-62C4-4EE2-B3D1-BF85A407664B}"/>
              </a:ext>
            </a:extLst>
          </p:cNvPr>
          <p:cNvSpPr>
            <a:spLocks noChangeArrowheads="1"/>
          </p:cNvSpPr>
          <p:nvPr/>
        </p:nvSpPr>
        <p:spPr bwMode="auto">
          <a:xfrm>
            <a:off x="6705600" y="38100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tx2"/>
                </a:solidFill>
              </a:rPr>
              <a:t>y=f(x)</a:t>
            </a:r>
          </a:p>
        </p:txBody>
      </p:sp>
      <p:sp>
        <p:nvSpPr>
          <p:cNvPr id="9248" name="Line 40">
            <a:extLst>
              <a:ext uri="{FF2B5EF4-FFF2-40B4-BE49-F238E27FC236}">
                <a16:creationId xmlns:a16="http://schemas.microsoft.com/office/drawing/2014/main" id="{AD1DB41A-EDA3-47C6-9032-A24AE7E1A694}"/>
              </a:ext>
            </a:extLst>
          </p:cNvPr>
          <p:cNvSpPr>
            <a:spLocks noChangeShapeType="1"/>
          </p:cNvSpPr>
          <p:nvPr/>
        </p:nvSpPr>
        <p:spPr bwMode="auto">
          <a:xfrm>
            <a:off x="5943600" y="5181600"/>
            <a:ext cx="0" cy="9906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Freeform 41">
            <a:extLst>
              <a:ext uri="{FF2B5EF4-FFF2-40B4-BE49-F238E27FC236}">
                <a16:creationId xmlns:a16="http://schemas.microsoft.com/office/drawing/2014/main" id="{FB3C6479-7374-41C4-A2DF-901B0262CFD2}"/>
              </a:ext>
            </a:extLst>
          </p:cNvPr>
          <p:cNvSpPr>
            <a:spLocks noChangeArrowheads="1"/>
          </p:cNvSpPr>
          <p:nvPr/>
        </p:nvSpPr>
        <p:spPr bwMode="auto">
          <a:xfrm>
            <a:off x="5867400" y="4483100"/>
            <a:ext cx="2590800" cy="774700"/>
          </a:xfrm>
          <a:custGeom>
            <a:avLst/>
            <a:gdLst>
              <a:gd name="T0" fmla="*/ 0 w 1632"/>
              <a:gd name="T1" fmla="*/ 488 h 488"/>
              <a:gd name="T2" fmla="*/ 192 w 1632"/>
              <a:gd name="T3" fmla="*/ 344 h 488"/>
              <a:gd name="T4" fmla="*/ 384 w 1632"/>
              <a:gd name="T5" fmla="*/ 248 h 488"/>
              <a:gd name="T6" fmla="*/ 672 w 1632"/>
              <a:gd name="T7" fmla="*/ 152 h 488"/>
              <a:gd name="T8" fmla="*/ 960 w 1632"/>
              <a:gd name="T9" fmla="*/ 56 h 488"/>
              <a:gd name="T10" fmla="*/ 1200 w 1632"/>
              <a:gd name="T11" fmla="*/ 8 h 488"/>
              <a:gd name="T12" fmla="*/ 1392 w 1632"/>
              <a:gd name="T13" fmla="*/ 8 h 488"/>
              <a:gd name="T14" fmla="*/ 1632 w 1632"/>
              <a:gd name="T15" fmla="*/ 56 h 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2" h="488">
                <a:moveTo>
                  <a:pt x="0" y="488"/>
                </a:moveTo>
                <a:cubicBezTo>
                  <a:pt x="64" y="436"/>
                  <a:pt x="128" y="384"/>
                  <a:pt x="192" y="344"/>
                </a:cubicBezTo>
                <a:cubicBezTo>
                  <a:pt x="256" y="304"/>
                  <a:pt x="304" y="280"/>
                  <a:pt x="384" y="248"/>
                </a:cubicBezTo>
                <a:cubicBezTo>
                  <a:pt x="464" y="216"/>
                  <a:pt x="576" y="184"/>
                  <a:pt x="672" y="152"/>
                </a:cubicBezTo>
                <a:cubicBezTo>
                  <a:pt x="768" y="120"/>
                  <a:pt x="872" y="80"/>
                  <a:pt x="960" y="56"/>
                </a:cubicBezTo>
                <a:cubicBezTo>
                  <a:pt x="1048" y="32"/>
                  <a:pt x="1128" y="16"/>
                  <a:pt x="1200" y="8"/>
                </a:cubicBezTo>
                <a:cubicBezTo>
                  <a:pt x="1272" y="0"/>
                  <a:pt x="1320" y="0"/>
                  <a:pt x="1392" y="8"/>
                </a:cubicBezTo>
                <a:cubicBezTo>
                  <a:pt x="1464" y="16"/>
                  <a:pt x="1584" y="48"/>
                  <a:pt x="1632" y="56"/>
                </a:cubicBezTo>
              </a:path>
            </a:pathLst>
          </a:custGeom>
          <a:noFill/>
          <a:ln w="635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0" name="Line 43">
            <a:extLst>
              <a:ext uri="{FF2B5EF4-FFF2-40B4-BE49-F238E27FC236}">
                <a16:creationId xmlns:a16="http://schemas.microsoft.com/office/drawing/2014/main" id="{6CF508BD-AE17-4CA6-AA10-C464BB0BA0AD}"/>
              </a:ext>
            </a:extLst>
          </p:cNvPr>
          <p:cNvSpPr>
            <a:spLocks noChangeShapeType="1"/>
          </p:cNvSpPr>
          <p:nvPr/>
        </p:nvSpPr>
        <p:spPr bwMode="auto">
          <a:xfrm>
            <a:off x="8382000" y="4572000"/>
            <a:ext cx="0" cy="16002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1" name="Rectangle 44">
            <a:extLst>
              <a:ext uri="{FF2B5EF4-FFF2-40B4-BE49-F238E27FC236}">
                <a16:creationId xmlns:a16="http://schemas.microsoft.com/office/drawing/2014/main" id="{EECC4EFA-8504-4F21-89F9-06C7EB52143C}"/>
              </a:ext>
            </a:extLst>
          </p:cNvPr>
          <p:cNvSpPr>
            <a:spLocks noChangeArrowheads="1"/>
          </p:cNvSpPr>
          <p:nvPr/>
        </p:nvSpPr>
        <p:spPr bwMode="auto">
          <a:xfrm>
            <a:off x="5715000" y="6248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a</a:t>
            </a:r>
          </a:p>
        </p:txBody>
      </p:sp>
      <p:sp>
        <p:nvSpPr>
          <p:cNvPr id="9252" name="Rectangle 45">
            <a:extLst>
              <a:ext uri="{FF2B5EF4-FFF2-40B4-BE49-F238E27FC236}">
                <a16:creationId xmlns:a16="http://schemas.microsoft.com/office/drawing/2014/main" id="{FC88ABF2-BE13-4CC1-B409-8E64515F938F}"/>
              </a:ext>
            </a:extLst>
          </p:cNvPr>
          <p:cNvSpPr>
            <a:spLocks noChangeArrowheads="1"/>
          </p:cNvSpPr>
          <p:nvPr/>
        </p:nvSpPr>
        <p:spPr bwMode="auto">
          <a:xfrm>
            <a:off x="8153400" y="617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b</a:t>
            </a:r>
          </a:p>
        </p:txBody>
      </p:sp>
      <p:sp>
        <p:nvSpPr>
          <p:cNvPr id="9253" name="Rectangle 46">
            <a:extLst>
              <a:ext uri="{FF2B5EF4-FFF2-40B4-BE49-F238E27FC236}">
                <a16:creationId xmlns:a16="http://schemas.microsoft.com/office/drawing/2014/main" id="{16E4928F-A204-4691-9F64-B118E31E05CB}"/>
              </a:ext>
            </a:extLst>
          </p:cNvPr>
          <p:cNvSpPr>
            <a:spLocks noChangeArrowheads="1"/>
          </p:cNvSpPr>
          <p:nvPr/>
        </p:nvSpPr>
        <p:spPr bwMode="auto">
          <a:xfrm>
            <a:off x="5715000" y="38862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y</a:t>
            </a:r>
          </a:p>
        </p:txBody>
      </p:sp>
      <p:sp>
        <p:nvSpPr>
          <p:cNvPr id="9254" name="Rectangle 47">
            <a:extLst>
              <a:ext uri="{FF2B5EF4-FFF2-40B4-BE49-F238E27FC236}">
                <a16:creationId xmlns:a16="http://schemas.microsoft.com/office/drawing/2014/main" id="{5A20325D-E1B0-471A-A9A0-06C15DFAA94D}"/>
              </a:ext>
            </a:extLst>
          </p:cNvPr>
          <p:cNvSpPr>
            <a:spLocks noChangeArrowheads="1"/>
          </p:cNvSpPr>
          <p:nvPr/>
        </p:nvSpPr>
        <p:spPr bwMode="auto">
          <a:xfrm>
            <a:off x="8686800" y="6248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x</a:t>
            </a:r>
          </a:p>
        </p:txBody>
      </p:sp>
      <p:sp>
        <p:nvSpPr>
          <p:cNvPr id="9255" name="Rectangle 48">
            <a:extLst>
              <a:ext uri="{FF2B5EF4-FFF2-40B4-BE49-F238E27FC236}">
                <a16:creationId xmlns:a16="http://schemas.microsoft.com/office/drawing/2014/main" id="{990E650A-0883-42AC-84A8-71820506B96C}"/>
              </a:ext>
            </a:extLst>
          </p:cNvPr>
          <p:cNvSpPr>
            <a:spLocks noChangeArrowheads="1"/>
          </p:cNvSpPr>
          <p:nvPr/>
        </p:nvSpPr>
        <p:spPr bwMode="auto">
          <a:xfrm>
            <a:off x="6629400" y="61722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rPr>
              <a:t>(a+b)/2</a:t>
            </a:r>
          </a:p>
        </p:txBody>
      </p:sp>
      <p:sp>
        <p:nvSpPr>
          <p:cNvPr id="9256" name="Line 49">
            <a:extLst>
              <a:ext uri="{FF2B5EF4-FFF2-40B4-BE49-F238E27FC236}">
                <a16:creationId xmlns:a16="http://schemas.microsoft.com/office/drawing/2014/main" id="{5B29EAF6-1584-40E1-8CE5-E54D80EE32F0}"/>
              </a:ext>
            </a:extLst>
          </p:cNvPr>
          <p:cNvSpPr>
            <a:spLocks noChangeShapeType="1"/>
          </p:cNvSpPr>
          <p:nvPr/>
        </p:nvSpPr>
        <p:spPr bwMode="auto">
          <a:xfrm>
            <a:off x="7162800" y="4724400"/>
            <a:ext cx="0" cy="1447800"/>
          </a:xfrm>
          <a:prstGeom prst="line">
            <a:avLst/>
          </a:prstGeom>
          <a:noFill/>
          <a:ln w="635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50">
            <a:extLst>
              <a:ext uri="{FF2B5EF4-FFF2-40B4-BE49-F238E27FC236}">
                <a16:creationId xmlns:a16="http://schemas.microsoft.com/office/drawing/2014/main" id="{FF6967E3-4F8C-4FB0-8F7D-CDFA08A889F6}"/>
              </a:ext>
            </a:extLst>
          </p:cNvPr>
          <p:cNvSpPr>
            <a:spLocks noChangeShapeType="1"/>
          </p:cNvSpPr>
          <p:nvPr/>
        </p:nvSpPr>
        <p:spPr bwMode="auto">
          <a:xfrm flipV="1">
            <a:off x="5791200" y="4572000"/>
            <a:ext cx="2590800" cy="762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51">
            <a:extLst>
              <a:ext uri="{FF2B5EF4-FFF2-40B4-BE49-F238E27FC236}">
                <a16:creationId xmlns:a16="http://schemas.microsoft.com/office/drawing/2014/main" id="{7DF54331-E6E5-43B5-BD27-6ECCC5360D2E}"/>
              </a:ext>
            </a:extLst>
          </p:cNvPr>
          <p:cNvSpPr>
            <a:spLocks noChangeShapeType="1"/>
          </p:cNvSpPr>
          <p:nvPr/>
        </p:nvSpPr>
        <p:spPr bwMode="auto">
          <a:xfrm>
            <a:off x="5943600" y="4648200"/>
            <a:ext cx="0" cy="14478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Line 52">
            <a:extLst>
              <a:ext uri="{FF2B5EF4-FFF2-40B4-BE49-F238E27FC236}">
                <a16:creationId xmlns:a16="http://schemas.microsoft.com/office/drawing/2014/main" id="{4618289B-13FD-43C5-9994-6AEC128206F9}"/>
              </a:ext>
            </a:extLst>
          </p:cNvPr>
          <p:cNvSpPr>
            <a:spLocks noChangeShapeType="1"/>
          </p:cNvSpPr>
          <p:nvPr/>
        </p:nvSpPr>
        <p:spPr bwMode="auto">
          <a:xfrm flipH="1">
            <a:off x="6019800" y="4724400"/>
            <a:ext cx="685800" cy="762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0" name="Line 53">
            <a:extLst>
              <a:ext uri="{FF2B5EF4-FFF2-40B4-BE49-F238E27FC236}">
                <a16:creationId xmlns:a16="http://schemas.microsoft.com/office/drawing/2014/main" id="{F63D1C40-0CB3-42CA-91A6-F85AE31E31C4}"/>
              </a:ext>
            </a:extLst>
          </p:cNvPr>
          <p:cNvSpPr>
            <a:spLocks noChangeShapeType="1"/>
          </p:cNvSpPr>
          <p:nvPr/>
        </p:nvSpPr>
        <p:spPr bwMode="auto">
          <a:xfrm flipH="1">
            <a:off x="5943600" y="4648200"/>
            <a:ext cx="457200" cy="533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1" name="Line 54">
            <a:extLst>
              <a:ext uri="{FF2B5EF4-FFF2-40B4-BE49-F238E27FC236}">
                <a16:creationId xmlns:a16="http://schemas.microsoft.com/office/drawing/2014/main" id="{7F2D894A-3DDE-4327-B872-4B4C847785A2}"/>
              </a:ext>
            </a:extLst>
          </p:cNvPr>
          <p:cNvSpPr>
            <a:spLocks noChangeShapeType="1"/>
          </p:cNvSpPr>
          <p:nvPr/>
        </p:nvSpPr>
        <p:spPr bwMode="auto">
          <a:xfrm flipH="1">
            <a:off x="6019800" y="4648200"/>
            <a:ext cx="1066800" cy="12192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2" name="Line 55">
            <a:extLst>
              <a:ext uri="{FF2B5EF4-FFF2-40B4-BE49-F238E27FC236}">
                <a16:creationId xmlns:a16="http://schemas.microsoft.com/office/drawing/2014/main" id="{6370BEE1-7BF3-47F9-9505-4885AE590542}"/>
              </a:ext>
            </a:extLst>
          </p:cNvPr>
          <p:cNvSpPr>
            <a:spLocks noChangeShapeType="1"/>
          </p:cNvSpPr>
          <p:nvPr/>
        </p:nvSpPr>
        <p:spPr bwMode="auto">
          <a:xfrm flipH="1">
            <a:off x="6172200" y="4648200"/>
            <a:ext cx="1295400" cy="1524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3" name="Line 56">
            <a:extLst>
              <a:ext uri="{FF2B5EF4-FFF2-40B4-BE49-F238E27FC236}">
                <a16:creationId xmlns:a16="http://schemas.microsoft.com/office/drawing/2014/main" id="{E0BF0D80-D84C-47D4-B79E-3075E2F537EE}"/>
              </a:ext>
            </a:extLst>
          </p:cNvPr>
          <p:cNvSpPr>
            <a:spLocks noChangeShapeType="1"/>
          </p:cNvSpPr>
          <p:nvPr/>
        </p:nvSpPr>
        <p:spPr bwMode="auto">
          <a:xfrm flipH="1">
            <a:off x="6553200" y="4648200"/>
            <a:ext cx="1371600" cy="1524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4" name="Line 57">
            <a:extLst>
              <a:ext uri="{FF2B5EF4-FFF2-40B4-BE49-F238E27FC236}">
                <a16:creationId xmlns:a16="http://schemas.microsoft.com/office/drawing/2014/main" id="{20510D42-82DB-4806-954C-BAD98022B9F6}"/>
              </a:ext>
            </a:extLst>
          </p:cNvPr>
          <p:cNvSpPr>
            <a:spLocks noChangeShapeType="1"/>
          </p:cNvSpPr>
          <p:nvPr/>
        </p:nvSpPr>
        <p:spPr bwMode="auto">
          <a:xfrm flipH="1">
            <a:off x="6934200" y="4724400"/>
            <a:ext cx="1371600" cy="14478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Line 58">
            <a:extLst>
              <a:ext uri="{FF2B5EF4-FFF2-40B4-BE49-F238E27FC236}">
                <a16:creationId xmlns:a16="http://schemas.microsoft.com/office/drawing/2014/main" id="{CD55744B-BCA8-47D8-B593-586941801E4E}"/>
              </a:ext>
            </a:extLst>
          </p:cNvPr>
          <p:cNvSpPr>
            <a:spLocks noChangeShapeType="1"/>
          </p:cNvSpPr>
          <p:nvPr/>
        </p:nvSpPr>
        <p:spPr bwMode="auto">
          <a:xfrm flipH="1">
            <a:off x="7391400" y="5257800"/>
            <a:ext cx="914400" cy="914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59">
            <a:extLst>
              <a:ext uri="{FF2B5EF4-FFF2-40B4-BE49-F238E27FC236}">
                <a16:creationId xmlns:a16="http://schemas.microsoft.com/office/drawing/2014/main" id="{932153C8-EE1A-4334-980E-532F71D4406A}"/>
              </a:ext>
            </a:extLst>
          </p:cNvPr>
          <p:cNvSpPr>
            <a:spLocks noChangeShapeType="1"/>
          </p:cNvSpPr>
          <p:nvPr/>
        </p:nvSpPr>
        <p:spPr bwMode="auto">
          <a:xfrm flipH="1">
            <a:off x="7848600" y="5486400"/>
            <a:ext cx="533400" cy="6096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Text Box 60">
            <a:extLst>
              <a:ext uri="{FF2B5EF4-FFF2-40B4-BE49-F238E27FC236}">
                <a16:creationId xmlns:a16="http://schemas.microsoft.com/office/drawing/2014/main" id="{C6C9F5FB-3F89-4045-A8E5-AC1913B459EF}"/>
              </a:ext>
            </a:extLst>
          </p:cNvPr>
          <p:cNvSpPr txBox="1">
            <a:spLocks noChangeArrowheads="1"/>
          </p:cNvSpPr>
          <p:nvPr/>
        </p:nvSpPr>
        <p:spPr bwMode="auto">
          <a:xfrm>
            <a:off x="457200" y="4800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rPr>
              <a:t>②  </a:t>
            </a:r>
            <a:r>
              <a:rPr lang="zh-CN" altLang="en-US" sz="2800" b="1">
                <a:solidFill>
                  <a:srgbClr val="0000FF"/>
                </a:solidFill>
                <a:latin typeface="宋体" panose="02010600030101010101" pitchFamily="2" charset="-122"/>
              </a:rPr>
              <a:t>中矩形公式</a:t>
            </a:r>
          </a:p>
        </p:txBody>
      </p:sp>
      <p:sp>
        <p:nvSpPr>
          <p:cNvPr id="9268" name="Rectangle 62">
            <a:extLst>
              <a:ext uri="{FF2B5EF4-FFF2-40B4-BE49-F238E27FC236}">
                <a16:creationId xmlns:a16="http://schemas.microsoft.com/office/drawing/2014/main" id="{621016EC-CED6-4B5A-8F0A-FCA492FF4D12}"/>
              </a:ext>
            </a:extLst>
          </p:cNvPr>
          <p:cNvSpPr>
            <a:spLocks noChangeArrowheads="1"/>
          </p:cNvSpPr>
          <p:nvPr/>
        </p:nvSpPr>
        <p:spPr bwMode="auto">
          <a:xfrm>
            <a:off x="37195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269" name="Object 61">
            <a:extLst>
              <a:ext uri="{FF2B5EF4-FFF2-40B4-BE49-F238E27FC236}">
                <a16:creationId xmlns:a16="http://schemas.microsoft.com/office/drawing/2014/main" id="{C506739A-5AA2-47F0-B9CF-BC5EF914C72B}"/>
              </a:ext>
            </a:extLst>
          </p:cNvPr>
          <p:cNvGraphicFramePr>
            <a:graphicFrameLocks noChangeAspect="1"/>
          </p:cNvGraphicFramePr>
          <p:nvPr/>
        </p:nvGraphicFramePr>
        <p:xfrm>
          <a:off x="533400" y="5384800"/>
          <a:ext cx="4419600" cy="974725"/>
        </p:xfrm>
        <a:graphic>
          <a:graphicData uri="http://schemas.openxmlformats.org/presentationml/2006/ole">
            <mc:AlternateContent xmlns:mc="http://schemas.openxmlformats.org/markup-compatibility/2006">
              <mc:Choice xmlns:v="urn:schemas-microsoft-com:vml" Requires="v">
                <p:oleObj spid="_x0000_s9290" r:id="rId5" imgW="1701800" imgH="393700" progId="Equation.3">
                  <p:embed/>
                </p:oleObj>
              </mc:Choice>
              <mc:Fallback>
                <p:oleObj r:id="rId5" imgW="1701800" imgH="393700"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384800"/>
                        <a:ext cx="4419600" cy="974725"/>
                      </a:xfrm>
                      <a:prstGeom prst="rect">
                        <a:avLst/>
                      </a:prstGeom>
                      <a:solidFill>
                        <a:schemeClr val="bg1"/>
                      </a:solidFill>
                      <a:ln w="9525">
                        <a:solidFill>
                          <a:schemeClr val="bg1"/>
                        </a:solidFill>
                        <a:miter lim="800000"/>
                        <a:headEnd/>
                        <a:tailEnd/>
                      </a:ln>
                    </p:spPr>
                  </p:pic>
                </p:oleObj>
              </mc:Fallback>
            </mc:AlternateContent>
          </a:graphicData>
        </a:graphic>
      </p:graphicFrame>
      <p:sp>
        <p:nvSpPr>
          <p:cNvPr id="7223" name="Text Box 63">
            <a:extLst>
              <a:ext uri="{FF2B5EF4-FFF2-40B4-BE49-F238E27FC236}">
                <a16:creationId xmlns:a16="http://schemas.microsoft.com/office/drawing/2014/main" id="{9EE39033-F92A-4F0A-B164-2360D91BD7CC}"/>
              </a:ext>
            </a:extLst>
          </p:cNvPr>
          <p:cNvSpPr txBox="1">
            <a:spLocks noChangeArrowheads="1"/>
          </p:cNvSpPr>
          <p:nvPr/>
        </p:nvSpPr>
        <p:spPr bwMode="auto">
          <a:xfrm>
            <a:off x="304800" y="228600"/>
            <a:ext cx="8610600" cy="11525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宋体" panose="02010600030101010101" pitchFamily="2" charset="-122"/>
              </a:rPr>
              <a:t>按照这种思想，可构造出一些求积分值的近似公式</a:t>
            </a:r>
            <a:r>
              <a:rPr lang="zh-CN" altLang="en-US" sz="2800" b="1" dirty="0">
                <a:latin typeface="黑体" panose="02010609060101010101" pitchFamily="49" charset="-122"/>
                <a:ea typeface="黑体" panose="02010609060101010101" pitchFamily="49" charset="-122"/>
              </a:rPr>
              <a:t>。</a:t>
            </a:r>
            <a:r>
              <a:rPr lang="zh-CN" altLang="en-US" sz="2800" b="1" dirty="0">
                <a:latin typeface="+mn-ea"/>
                <a:ea typeface="+mn-ea"/>
              </a:rPr>
              <a:t>例如</a:t>
            </a:r>
            <a:r>
              <a:rPr lang="zh-CN" altLang="en-US" sz="2800" b="1" dirty="0">
                <a:latin typeface="黑体" panose="02010609060101010101" pitchFamily="49" charset="-122"/>
                <a:ea typeface="黑体" panose="02010609060101010101" pitchFamily="49" charset="-122"/>
              </a:rPr>
              <a:t>     </a:t>
            </a:r>
            <a:r>
              <a:rPr lang="zh-CN" altLang="en-US" sz="2800" b="1" dirty="0">
                <a:latin typeface="宋体" panose="02010600030101010101" pitchFamily="2" charset="-122"/>
              </a:rPr>
              <a:t>分别取</a:t>
            </a:r>
            <a:r>
              <a:rPr lang="zh-CN" altLang="en-US" sz="2800" b="1" dirty="0">
                <a:latin typeface="黑体" panose="02010609060101010101" pitchFamily="49" charset="-122"/>
                <a:ea typeface="黑体" panose="02010609060101010101" pitchFamily="49" charset="-122"/>
              </a:rPr>
              <a:t>            </a:t>
            </a:r>
            <a:r>
              <a:rPr lang="zh-CN" altLang="en-US" sz="2800" b="1" dirty="0">
                <a:latin typeface="楷体" panose="02010609060101010101" pitchFamily="49" charset="-122"/>
                <a:ea typeface="楷体" panose="02010609060101010101" pitchFamily="49" charset="-122"/>
              </a:rPr>
              <a:t>和</a:t>
            </a:r>
            <a:r>
              <a:rPr lang="zh-CN" altLang="en-US" sz="2800" b="1" dirty="0">
                <a:latin typeface="黑体" panose="02010609060101010101" pitchFamily="49" charset="-122"/>
                <a:ea typeface="黑体" panose="02010609060101010101" pitchFamily="49" charset="-122"/>
              </a:rPr>
              <a:t> </a:t>
            </a:r>
            <a:endParaRPr lang="zh-CN" altLang="en-US" sz="2800" dirty="0"/>
          </a:p>
        </p:txBody>
      </p:sp>
      <p:sp>
        <p:nvSpPr>
          <p:cNvPr id="9271" name="Text Box 64">
            <a:extLst>
              <a:ext uri="{FF2B5EF4-FFF2-40B4-BE49-F238E27FC236}">
                <a16:creationId xmlns:a16="http://schemas.microsoft.com/office/drawing/2014/main" id="{8337C7F3-DD2C-4D4F-8B66-07BA694020D6}"/>
              </a:ext>
            </a:extLst>
          </p:cNvPr>
          <p:cNvSpPr txBox="1">
            <a:spLocks noChangeArrowheads="1"/>
          </p:cNvSpPr>
          <p:nvPr/>
        </p:nvSpPr>
        <p:spPr bwMode="auto">
          <a:xfrm>
            <a:off x="457200" y="1600200"/>
            <a:ext cx="4800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latin typeface="宋体" panose="02010600030101010101" pitchFamily="2" charset="-122"/>
              </a:rPr>
              <a:t>则分别得到梯形公式和梯中矩形公式。</a:t>
            </a:r>
          </a:p>
        </p:txBody>
      </p:sp>
      <p:graphicFrame>
        <p:nvGraphicFramePr>
          <p:cNvPr id="9272" name="Object 65">
            <a:extLst>
              <a:ext uri="{FF2B5EF4-FFF2-40B4-BE49-F238E27FC236}">
                <a16:creationId xmlns:a16="http://schemas.microsoft.com/office/drawing/2014/main" id="{2E69581A-7670-4943-BC63-2787C02CC8CA}"/>
              </a:ext>
            </a:extLst>
          </p:cNvPr>
          <p:cNvGraphicFramePr>
            <a:graphicFrameLocks noChangeAspect="1"/>
          </p:cNvGraphicFramePr>
          <p:nvPr/>
        </p:nvGraphicFramePr>
        <p:xfrm>
          <a:off x="1219200" y="914400"/>
          <a:ext cx="628650" cy="457200"/>
        </p:xfrm>
        <a:graphic>
          <a:graphicData uri="http://schemas.openxmlformats.org/presentationml/2006/ole">
            <mc:AlternateContent xmlns:mc="http://schemas.openxmlformats.org/markup-compatibility/2006">
              <mc:Choice xmlns:v="urn:schemas-microsoft-com:vml" Requires="v">
                <p:oleObj spid="_x0000_s9291" r:id="rId7" imgW="342751" imgH="203112" progId="Equation.3">
                  <p:embed/>
                </p:oleObj>
              </mc:Choice>
              <mc:Fallback>
                <p:oleObj r:id="rId7" imgW="342751" imgH="203112" progId="Equation.3">
                  <p:embed/>
                  <p:pic>
                    <p:nvPicPr>
                      <p:cNvPr id="0"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914400"/>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73" name="Object 66">
            <a:extLst>
              <a:ext uri="{FF2B5EF4-FFF2-40B4-BE49-F238E27FC236}">
                <a16:creationId xmlns:a16="http://schemas.microsoft.com/office/drawing/2014/main" id="{F63384B6-1C27-49AF-927A-2451AECB65C9}"/>
              </a:ext>
            </a:extLst>
          </p:cNvPr>
          <p:cNvGraphicFramePr>
            <a:graphicFrameLocks noChangeAspect="1"/>
          </p:cNvGraphicFramePr>
          <p:nvPr/>
        </p:nvGraphicFramePr>
        <p:xfrm>
          <a:off x="5770563" y="765175"/>
          <a:ext cx="1792287" cy="682625"/>
        </p:xfrm>
        <a:graphic>
          <a:graphicData uri="http://schemas.openxmlformats.org/presentationml/2006/ole">
            <mc:AlternateContent xmlns:mc="http://schemas.openxmlformats.org/markup-compatibility/2006">
              <mc:Choice xmlns:v="urn:schemas-microsoft-com:vml" Requires="v">
                <p:oleObj spid="_x0000_s9292" r:id="rId9" imgW="1028254" imgH="393529" progId="Equation.DSMT4">
                  <p:embed/>
                </p:oleObj>
              </mc:Choice>
              <mc:Fallback>
                <p:oleObj r:id="rId9" imgW="1028254" imgH="393529" progId="Equation.DSMT4">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0563" y="765175"/>
                        <a:ext cx="17922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74" name="Object 67">
            <a:extLst>
              <a:ext uri="{FF2B5EF4-FFF2-40B4-BE49-F238E27FC236}">
                <a16:creationId xmlns:a16="http://schemas.microsoft.com/office/drawing/2014/main" id="{20D9009E-99D3-403C-803A-42D0269CD8E5}"/>
              </a:ext>
            </a:extLst>
          </p:cNvPr>
          <p:cNvGraphicFramePr>
            <a:graphicFrameLocks noChangeAspect="1"/>
          </p:cNvGraphicFramePr>
          <p:nvPr/>
        </p:nvGraphicFramePr>
        <p:xfrm>
          <a:off x="3113088" y="812800"/>
          <a:ext cx="1905000" cy="685800"/>
        </p:xfrm>
        <a:graphic>
          <a:graphicData uri="http://schemas.openxmlformats.org/presentationml/2006/ole">
            <mc:AlternateContent xmlns:mc="http://schemas.openxmlformats.org/markup-compatibility/2006">
              <mc:Choice xmlns:v="urn:schemas-microsoft-com:vml" Requires="v">
                <p:oleObj spid="_x0000_s9293" r:id="rId11" imgW="1256755" imgH="393529" progId="Equation.3">
                  <p:embed/>
                </p:oleObj>
              </mc:Choice>
              <mc:Fallback>
                <p:oleObj r:id="rId11" imgW="1256755" imgH="393529" progId="Equation.3">
                  <p:embed/>
                  <p:pic>
                    <p:nvPicPr>
                      <p:cNvPr id="0"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3088" y="81280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75" name="Rectangle 68">
            <a:extLst>
              <a:ext uri="{FF2B5EF4-FFF2-40B4-BE49-F238E27FC236}">
                <a16:creationId xmlns:a16="http://schemas.microsoft.com/office/drawing/2014/main" id="{3CB7387B-A00D-4369-BDFD-F80CA221FDD1}"/>
              </a:ext>
            </a:extLst>
          </p:cNvPr>
          <p:cNvSpPr>
            <a:spLocks noChangeArrowheads="1"/>
          </p:cNvSpPr>
          <p:nvPr/>
        </p:nvSpPr>
        <p:spPr bwMode="auto">
          <a:xfrm>
            <a:off x="6248400" y="13716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tx2"/>
                </a:solidFill>
              </a:rPr>
              <a:t>y=f(x)</a:t>
            </a:r>
          </a:p>
        </p:txBody>
      </p:sp>
      <p:sp>
        <p:nvSpPr>
          <p:cNvPr id="9276" name="Line 69">
            <a:extLst>
              <a:ext uri="{FF2B5EF4-FFF2-40B4-BE49-F238E27FC236}">
                <a16:creationId xmlns:a16="http://schemas.microsoft.com/office/drawing/2014/main" id="{091F3F12-6118-4C62-9F67-153164496509}"/>
              </a:ext>
            </a:extLst>
          </p:cNvPr>
          <p:cNvSpPr>
            <a:spLocks noChangeShapeType="1"/>
          </p:cNvSpPr>
          <p:nvPr/>
        </p:nvSpPr>
        <p:spPr bwMode="auto">
          <a:xfrm flipV="1">
            <a:off x="5334000" y="3276600"/>
            <a:ext cx="3352800" cy="76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77" name="Line 70">
            <a:extLst>
              <a:ext uri="{FF2B5EF4-FFF2-40B4-BE49-F238E27FC236}">
                <a16:creationId xmlns:a16="http://schemas.microsoft.com/office/drawing/2014/main" id="{57B950B8-B26A-4F0D-9401-E2DD9D68F69C}"/>
              </a:ext>
            </a:extLst>
          </p:cNvPr>
          <p:cNvSpPr>
            <a:spLocks noChangeShapeType="1"/>
          </p:cNvSpPr>
          <p:nvPr/>
        </p:nvSpPr>
        <p:spPr bwMode="auto">
          <a:xfrm flipV="1">
            <a:off x="5562600" y="1524000"/>
            <a:ext cx="0" cy="198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78" name="Line 71">
            <a:extLst>
              <a:ext uri="{FF2B5EF4-FFF2-40B4-BE49-F238E27FC236}">
                <a16:creationId xmlns:a16="http://schemas.microsoft.com/office/drawing/2014/main" id="{9972E4A3-62C8-4514-839C-A463C4BFB2ED}"/>
              </a:ext>
            </a:extLst>
          </p:cNvPr>
          <p:cNvSpPr>
            <a:spLocks noChangeShapeType="1"/>
          </p:cNvSpPr>
          <p:nvPr/>
        </p:nvSpPr>
        <p:spPr bwMode="auto">
          <a:xfrm flipV="1">
            <a:off x="5486400" y="6172200"/>
            <a:ext cx="3048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79" name="Line 72">
            <a:extLst>
              <a:ext uri="{FF2B5EF4-FFF2-40B4-BE49-F238E27FC236}">
                <a16:creationId xmlns:a16="http://schemas.microsoft.com/office/drawing/2014/main" id="{A6167996-37FF-48F3-8165-23E5D7B7047F}"/>
              </a:ext>
            </a:extLst>
          </p:cNvPr>
          <p:cNvSpPr>
            <a:spLocks noChangeShapeType="1"/>
          </p:cNvSpPr>
          <p:nvPr/>
        </p:nvSpPr>
        <p:spPr bwMode="auto">
          <a:xfrm flipH="1" flipV="1">
            <a:off x="5638800" y="4038600"/>
            <a:ext cx="0" cy="2209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80" name="Text Box 73">
            <a:extLst>
              <a:ext uri="{FF2B5EF4-FFF2-40B4-BE49-F238E27FC236}">
                <a16:creationId xmlns:a16="http://schemas.microsoft.com/office/drawing/2014/main" id="{4DACBC47-E108-4A86-9857-42379278131A}"/>
              </a:ext>
            </a:extLst>
          </p:cNvPr>
          <p:cNvSpPr txBox="1">
            <a:spLocks noChangeArrowheads="1"/>
          </p:cNvSpPr>
          <p:nvPr/>
        </p:nvSpPr>
        <p:spPr bwMode="auto">
          <a:xfrm>
            <a:off x="5791200" y="3276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a</a:t>
            </a:r>
          </a:p>
        </p:txBody>
      </p:sp>
      <p:sp>
        <p:nvSpPr>
          <p:cNvPr id="9281" name="Text Box 74">
            <a:extLst>
              <a:ext uri="{FF2B5EF4-FFF2-40B4-BE49-F238E27FC236}">
                <a16:creationId xmlns:a16="http://schemas.microsoft.com/office/drawing/2014/main" id="{68F64CFC-56CE-4C59-9EA3-06F4F3B48049}"/>
              </a:ext>
            </a:extLst>
          </p:cNvPr>
          <p:cNvSpPr txBox="1">
            <a:spLocks noChangeArrowheads="1"/>
          </p:cNvSpPr>
          <p:nvPr/>
        </p:nvSpPr>
        <p:spPr bwMode="auto">
          <a:xfrm>
            <a:off x="8229600" y="3276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b</a:t>
            </a:r>
          </a:p>
        </p:txBody>
      </p:sp>
      <p:sp>
        <p:nvSpPr>
          <p:cNvPr id="9282" name="Text Box 75">
            <a:extLst>
              <a:ext uri="{FF2B5EF4-FFF2-40B4-BE49-F238E27FC236}">
                <a16:creationId xmlns:a16="http://schemas.microsoft.com/office/drawing/2014/main" id="{BC56AD8F-D573-4DB8-8B09-369D4D22092B}"/>
              </a:ext>
            </a:extLst>
          </p:cNvPr>
          <p:cNvSpPr txBox="1">
            <a:spLocks noChangeArrowheads="1"/>
          </p:cNvSpPr>
          <p:nvPr/>
        </p:nvSpPr>
        <p:spPr bwMode="auto">
          <a:xfrm>
            <a:off x="5715000" y="6172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a</a:t>
            </a:r>
          </a:p>
        </p:txBody>
      </p:sp>
      <p:sp>
        <p:nvSpPr>
          <p:cNvPr id="9283" name="Text Box 76">
            <a:extLst>
              <a:ext uri="{FF2B5EF4-FFF2-40B4-BE49-F238E27FC236}">
                <a16:creationId xmlns:a16="http://schemas.microsoft.com/office/drawing/2014/main" id="{551449FD-06DB-49F9-9516-837E0AA2BEE9}"/>
              </a:ext>
            </a:extLst>
          </p:cNvPr>
          <p:cNvSpPr txBox="1">
            <a:spLocks noChangeArrowheads="1"/>
          </p:cNvSpPr>
          <p:nvPr/>
        </p:nvSpPr>
        <p:spPr bwMode="auto">
          <a:xfrm>
            <a:off x="8153400" y="6172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b</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a:extLst>
              <a:ext uri="{FF2B5EF4-FFF2-40B4-BE49-F238E27FC236}">
                <a16:creationId xmlns:a16="http://schemas.microsoft.com/office/drawing/2014/main" id="{00B256FE-5032-46A4-B190-1B2B07CBD865}"/>
              </a:ext>
            </a:extLst>
          </p:cNvPr>
          <p:cNvSpPr txBox="1">
            <a:spLocks noChangeArrowheads="1"/>
          </p:cNvSpPr>
          <p:nvPr/>
        </p:nvSpPr>
        <p:spPr bwMode="auto">
          <a:xfrm>
            <a:off x="228600" y="228600"/>
            <a:ext cx="8458200" cy="10906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en-US" altLang="zh-CN" sz="3200" b="1" dirty="0">
                <a:latin typeface="+mj-ea"/>
                <a:ea typeface="+mj-ea"/>
              </a:rPr>
              <a:t>  </a:t>
            </a:r>
            <a:r>
              <a:rPr lang="zh-CN" altLang="en-US" sz="2800" b="1" dirty="0">
                <a:latin typeface="+mj-ea"/>
                <a:ea typeface="+mj-ea"/>
              </a:rPr>
              <a:t>当把积分区间分成 </a:t>
            </a:r>
            <a:r>
              <a:rPr lang="en-US" altLang="zh-CN" sz="2800" b="1" dirty="0">
                <a:latin typeface="+mj-ea"/>
                <a:ea typeface="+mj-ea"/>
              </a:rPr>
              <a:t> </a:t>
            </a:r>
            <a:r>
              <a:rPr lang="zh-CN" altLang="en-US" sz="2800" b="1" dirty="0">
                <a:latin typeface="+mj-ea"/>
                <a:ea typeface="+mj-ea"/>
              </a:rPr>
              <a:t>等份，用复化梯形公式计算积分</a:t>
            </a:r>
            <a:r>
              <a:rPr lang="en-US" altLang="zh-CN" sz="2800" b="1" dirty="0">
                <a:latin typeface="+mj-ea"/>
                <a:ea typeface="+mj-ea"/>
              </a:rPr>
              <a:t>  </a:t>
            </a:r>
            <a:r>
              <a:rPr lang="zh-CN" altLang="en-US" sz="2800" b="1" dirty="0">
                <a:latin typeface="+mj-ea"/>
                <a:ea typeface="+mj-ea"/>
              </a:rPr>
              <a:t>的近似值   时，截断误差为</a:t>
            </a:r>
            <a:r>
              <a:rPr lang="zh-CN" altLang="en-US" sz="2800" dirty="0">
                <a:latin typeface="+mj-ea"/>
                <a:ea typeface="+mj-ea"/>
              </a:rPr>
              <a:t> </a:t>
            </a:r>
          </a:p>
        </p:txBody>
      </p:sp>
      <p:sp>
        <p:nvSpPr>
          <p:cNvPr id="77826" name="Rectangle 5">
            <a:extLst>
              <a:ext uri="{FF2B5EF4-FFF2-40B4-BE49-F238E27FC236}">
                <a16:creationId xmlns:a16="http://schemas.microsoft.com/office/drawing/2014/main" id="{CF5A580C-D224-4189-A635-94EF76F7E3AE}"/>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27" name="Object 4">
            <a:extLst>
              <a:ext uri="{FF2B5EF4-FFF2-40B4-BE49-F238E27FC236}">
                <a16:creationId xmlns:a16="http://schemas.microsoft.com/office/drawing/2014/main" id="{C5F0B80D-5EA7-4B50-BF8E-DC18096AE3D2}"/>
              </a:ext>
            </a:extLst>
          </p:cNvPr>
          <p:cNvGraphicFramePr>
            <a:graphicFrameLocks noChangeAspect="1"/>
          </p:cNvGraphicFramePr>
          <p:nvPr/>
        </p:nvGraphicFramePr>
        <p:xfrm>
          <a:off x="2922588" y="869950"/>
          <a:ext cx="350837" cy="495300"/>
        </p:xfrm>
        <a:graphic>
          <a:graphicData uri="http://schemas.openxmlformats.org/presentationml/2006/ole">
            <mc:AlternateContent xmlns:mc="http://schemas.openxmlformats.org/markup-compatibility/2006">
              <mc:Choice xmlns:v="urn:schemas-microsoft-com:vml" Requires="v">
                <p:oleObj spid="_x0000_s77856" r:id="rId3" imgW="165028" imgH="228501" progId="Equation.DSMT4">
                  <p:embed/>
                </p:oleObj>
              </mc:Choice>
              <mc:Fallback>
                <p:oleObj r:id="rId3" imgW="165028"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588" y="869950"/>
                        <a:ext cx="3508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28" name="Rectangle 7">
            <a:extLst>
              <a:ext uri="{FF2B5EF4-FFF2-40B4-BE49-F238E27FC236}">
                <a16:creationId xmlns:a16="http://schemas.microsoft.com/office/drawing/2014/main" id="{DB964B9E-C864-4D78-A02D-42298D511700}"/>
              </a:ext>
            </a:extLst>
          </p:cNvPr>
          <p:cNvSpPr>
            <a:spLocks noChangeArrowheads="1"/>
          </p:cNvSpPr>
          <p:nvPr/>
        </p:nvSpPr>
        <p:spPr bwMode="auto">
          <a:xfrm>
            <a:off x="34337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29" name="Object 6">
            <a:extLst>
              <a:ext uri="{FF2B5EF4-FFF2-40B4-BE49-F238E27FC236}">
                <a16:creationId xmlns:a16="http://schemas.microsoft.com/office/drawing/2014/main" id="{423B1CBC-4D8A-486A-A0D7-89E9669CD00C}"/>
              </a:ext>
            </a:extLst>
          </p:cNvPr>
          <p:cNvGraphicFramePr>
            <a:graphicFrameLocks noChangeAspect="1"/>
          </p:cNvGraphicFramePr>
          <p:nvPr/>
        </p:nvGraphicFramePr>
        <p:xfrm>
          <a:off x="1219200" y="1444625"/>
          <a:ext cx="4953000" cy="955675"/>
        </p:xfrm>
        <a:graphic>
          <a:graphicData uri="http://schemas.openxmlformats.org/presentationml/2006/ole">
            <mc:AlternateContent xmlns:mc="http://schemas.openxmlformats.org/markup-compatibility/2006">
              <mc:Choice xmlns:v="urn:schemas-microsoft-com:vml" Requires="v">
                <p:oleObj spid="_x0000_s77857" r:id="rId5" imgW="2273300" imgH="469900" progId="Equation.3">
                  <p:embed/>
                </p:oleObj>
              </mc:Choice>
              <mc:Fallback>
                <p:oleObj r:id="rId5" imgW="22733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444625"/>
                        <a:ext cx="4953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711" name="Text Box 8">
            <a:extLst>
              <a:ext uri="{FF2B5EF4-FFF2-40B4-BE49-F238E27FC236}">
                <a16:creationId xmlns:a16="http://schemas.microsoft.com/office/drawing/2014/main" id="{DAAAA1FE-9EED-41FC-9E11-DC16EE4CF07E}"/>
              </a:ext>
            </a:extLst>
          </p:cNvPr>
          <p:cNvSpPr txBox="1">
            <a:spLocks noChangeArrowheads="1"/>
          </p:cNvSpPr>
          <p:nvPr/>
        </p:nvSpPr>
        <p:spPr bwMode="auto">
          <a:xfrm>
            <a:off x="381000" y="2438400"/>
            <a:ext cx="8534400" cy="10207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zh-CN" altLang="en-US" sz="2800" b="1" dirty="0">
                <a:latin typeface="+mj-ea"/>
                <a:ea typeface="+mj-ea"/>
              </a:rPr>
              <a:t>若把区间再分半为   等份，计算出定积分的近似值   ，则截断误差为</a:t>
            </a:r>
            <a:r>
              <a:rPr lang="zh-CN" altLang="en-US" sz="2800" dirty="0">
                <a:latin typeface="+mj-ea"/>
                <a:ea typeface="+mj-ea"/>
              </a:rPr>
              <a:t> </a:t>
            </a:r>
          </a:p>
        </p:txBody>
      </p:sp>
      <p:sp>
        <p:nvSpPr>
          <p:cNvPr id="77831" name="Rectangle 10">
            <a:extLst>
              <a:ext uri="{FF2B5EF4-FFF2-40B4-BE49-F238E27FC236}">
                <a16:creationId xmlns:a16="http://schemas.microsoft.com/office/drawing/2014/main" id="{31A31C92-7BA4-4D69-9410-0907F4BC3833}"/>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2" name="Object 9">
            <a:extLst>
              <a:ext uri="{FF2B5EF4-FFF2-40B4-BE49-F238E27FC236}">
                <a16:creationId xmlns:a16="http://schemas.microsoft.com/office/drawing/2014/main" id="{45DF5341-707C-4A67-83A8-51F7B1CF36ED}"/>
              </a:ext>
            </a:extLst>
          </p:cNvPr>
          <p:cNvGraphicFramePr>
            <a:graphicFrameLocks noChangeAspect="1"/>
          </p:cNvGraphicFramePr>
          <p:nvPr/>
        </p:nvGraphicFramePr>
        <p:xfrm>
          <a:off x="838200" y="2949575"/>
          <a:ext cx="609600" cy="533400"/>
        </p:xfrm>
        <a:graphic>
          <a:graphicData uri="http://schemas.openxmlformats.org/presentationml/2006/ole">
            <mc:AlternateContent xmlns:mc="http://schemas.openxmlformats.org/markup-compatibility/2006">
              <mc:Choice xmlns:v="urn:schemas-microsoft-com:vml" Requires="v">
                <p:oleObj spid="_x0000_s77858" r:id="rId7" imgW="215806" imgH="228501" progId="Equation.3">
                  <p:embed/>
                </p:oleObj>
              </mc:Choice>
              <mc:Fallback>
                <p:oleObj r:id="rId7" imgW="215806"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949575"/>
                        <a:ext cx="60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3" name="Rectangle 12">
            <a:extLst>
              <a:ext uri="{FF2B5EF4-FFF2-40B4-BE49-F238E27FC236}">
                <a16:creationId xmlns:a16="http://schemas.microsoft.com/office/drawing/2014/main" id="{2B966965-720B-4A40-B1F0-C548CF2A78A7}"/>
              </a:ext>
            </a:extLst>
          </p:cNvPr>
          <p:cNvSpPr>
            <a:spLocks noChangeArrowheads="1"/>
          </p:cNvSpPr>
          <p:nvPr/>
        </p:nvSpPr>
        <p:spPr bwMode="auto">
          <a:xfrm>
            <a:off x="33575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4" name="Object 11">
            <a:extLst>
              <a:ext uri="{FF2B5EF4-FFF2-40B4-BE49-F238E27FC236}">
                <a16:creationId xmlns:a16="http://schemas.microsoft.com/office/drawing/2014/main" id="{31030708-BDA3-43E3-97CC-DEED43771D2B}"/>
              </a:ext>
            </a:extLst>
          </p:cNvPr>
          <p:cNvGraphicFramePr>
            <a:graphicFrameLocks noChangeAspect="1"/>
          </p:cNvGraphicFramePr>
          <p:nvPr/>
        </p:nvGraphicFramePr>
        <p:xfrm>
          <a:off x="1219200" y="3657600"/>
          <a:ext cx="5029200" cy="965200"/>
        </p:xfrm>
        <a:graphic>
          <a:graphicData uri="http://schemas.openxmlformats.org/presentationml/2006/ole">
            <mc:AlternateContent xmlns:mc="http://schemas.openxmlformats.org/markup-compatibility/2006">
              <mc:Choice xmlns:v="urn:schemas-microsoft-com:vml" Requires="v">
                <p:oleObj spid="_x0000_s77859" r:id="rId9" imgW="2425700" imgH="469900" progId="Equation.3">
                  <p:embed/>
                </p:oleObj>
              </mc:Choice>
              <mc:Fallback>
                <p:oleObj r:id="rId9" imgW="2425700" imgH="469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3657600"/>
                        <a:ext cx="5029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716" name="Text Box 13">
            <a:extLst>
              <a:ext uri="{FF2B5EF4-FFF2-40B4-BE49-F238E27FC236}">
                <a16:creationId xmlns:a16="http://schemas.microsoft.com/office/drawing/2014/main" id="{A8729013-950D-441B-9332-CA7E58387DD8}"/>
              </a:ext>
            </a:extLst>
          </p:cNvPr>
          <p:cNvSpPr txBox="1">
            <a:spLocks noChangeArrowheads="1"/>
          </p:cNvSpPr>
          <p:nvPr/>
        </p:nvSpPr>
        <p:spPr bwMode="auto">
          <a:xfrm>
            <a:off x="381000" y="4724400"/>
            <a:ext cx="8077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当     在区间</a:t>
            </a:r>
            <a:r>
              <a:rPr lang="en-US" altLang="zh-CN" sz="2800" b="1" dirty="0">
                <a:latin typeface="+mn-ea"/>
                <a:ea typeface="+mn-ea"/>
              </a:rPr>
              <a:t>[</a:t>
            </a:r>
            <a:r>
              <a:rPr lang="en-US" altLang="zh-CN" sz="2800" b="1" dirty="0" err="1">
                <a:latin typeface="+mn-ea"/>
                <a:ea typeface="+mn-ea"/>
              </a:rPr>
              <a:t>a,b</a:t>
            </a:r>
            <a:r>
              <a:rPr lang="en-US" altLang="zh-CN" sz="2800" b="1" dirty="0">
                <a:latin typeface="+mn-ea"/>
                <a:ea typeface="+mn-ea"/>
              </a:rPr>
              <a:t>]</a:t>
            </a:r>
            <a:r>
              <a:rPr lang="zh-CN" altLang="en-US" sz="2800" b="1" dirty="0">
                <a:latin typeface="+mn-ea"/>
                <a:ea typeface="+mn-ea"/>
              </a:rPr>
              <a:t>上变化不大时</a:t>
            </a:r>
            <a:r>
              <a:rPr lang="en-US" altLang="zh-CN" sz="2800" b="1" dirty="0">
                <a:latin typeface="+mn-ea"/>
                <a:ea typeface="+mn-ea"/>
              </a:rPr>
              <a:t>,</a:t>
            </a:r>
            <a:r>
              <a:rPr lang="zh-CN" altLang="en-US" sz="2800" b="1" dirty="0">
                <a:latin typeface="+mn-ea"/>
                <a:ea typeface="+mn-ea"/>
              </a:rPr>
              <a:t>有</a:t>
            </a:r>
            <a:r>
              <a:rPr lang="zh-CN" altLang="en-US" sz="2800" b="1" dirty="0">
                <a:latin typeface="宋体" panose="02010600030101010101" pitchFamily="2" charset="-122"/>
                <a:ea typeface="黑体" panose="02010609060101010101" pitchFamily="49" charset="-122"/>
              </a:rPr>
              <a:t> </a:t>
            </a:r>
          </a:p>
        </p:txBody>
      </p:sp>
      <p:sp>
        <p:nvSpPr>
          <p:cNvPr id="77836" name="Rectangle 15">
            <a:extLst>
              <a:ext uri="{FF2B5EF4-FFF2-40B4-BE49-F238E27FC236}">
                <a16:creationId xmlns:a16="http://schemas.microsoft.com/office/drawing/2014/main" id="{B4FEA908-01A6-40C5-A949-74FE64C5A82C}"/>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7" name="Object 14">
            <a:extLst>
              <a:ext uri="{FF2B5EF4-FFF2-40B4-BE49-F238E27FC236}">
                <a16:creationId xmlns:a16="http://schemas.microsoft.com/office/drawing/2014/main" id="{B9C75266-8128-416E-8F52-F804B6648952}"/>
              </a:ext>
            </a:extLst>
          </p:cNvPr>
          <p:cNvGraphicFramePr>
            <a:graphicFrameLocks noChangeAspect="1"/>
          </p:cNvGraphicFramePr>
          <p:nvPr/>
        </p:nvGraphicFramePr>
        <p:xfrm>
          <a:off x="838200" y="4800600"/>
          <a:ext cx="838200" cy="428625"/>
        </p:xfrm>
        <a:graphic>
          <a:graphicData uri="http://schemas.openxmlformats.org/presentationml/2006/ole">
            <mc:AlternateContent xmlns:mc="http://schemas.openxmlformats.org/markup-compatibility/2006">
              <mc:Choice xmlns:v="urn:schemas-microsoft-com:vml" Requires="v">
                <p:oleObj spid="_x0000_s77860" r:id="rId11" imgW="393529" imgH="203112" progId="Equation.3">
                  <p:embed/>
                </p:oleObj>
              </mc:Choice>
              <mc:Fallback>
                <p:oleObj r:id="rId11" imgW="393529" imgH="203112"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4800600"/>
                        <a:ext cx="838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38" name="Rectangle 17">
            <a:extLst>
              <a:ext uri="{FF2B5EF4-FFF2-40B4-BE49-F238E27FC236}">
                <a16:creationId xmlns:a16="http://schemas.microsoft.com/office/drawing/2014/main" id="{2A041C33-24EE-41E7-B0CF-5EC82071F743}"/>
              </a:ext>
            </a:extLst>
          </p:cNvPr>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39" name="Object 16">
            <a:extLst>
              <a:ext uri="{FF2B5EF4-FFF2-40B4-BE49-F238E27FC236}">
                <a16:creationId xmlns:a16="http://schemas.microsoft.com/office/drawing/2014/main" id="{3DFCE374-71B2-4377-9260-E08281F78463}"/>
              </a:ext>
            </a:extLst>
          </p:cNvPr>
          <p:cNvGraphicFramePr>
            <a:graphicFrameLocks noChangeAspect="1"/>
          </p:cNvGraphicFramePr>
          <p:nvPr/>
        </p:nvGraphicFramePr>
        <p:xfrm>
          <a:off x="6477000" y="4800600"/>
          <a:ext cx="1981200" cy="487363"/>
        </p:xfrm>
        <a:graphic>
          <a:graphicData uri="http://schemas.openxmlformats.org/presentationml/2006/ole">
            <mc:AlternateContent xmlns:mc="http://schemas.openxmlformats.org/markup-compatibility/2006">
              <mc:Choice xmlns:v="urn:schemas-microsoft-com:vml" Requires="v">
                <p:oleObj spid="_x0000_s77861" r:id="rId13" imgW="1091726" imgH="228501" progId="Equation.3">
                  <p:embed/>
                </p:oleObj>
              </mc:Choice>
              <mc:Fallback>
                <p:oleObj r:id="rId13" imgW="1091726" imgH="228501"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4800600"/>
                        <a:ext cx="1981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840" name="Rectangle 19">
            <a:extLst>
              <a:ext uri="{FF2B5EF4-FFF2-40B4-BE49-F238E27FC236}">
                <a16:creationId xmlns:a16="http://schemas.microsoft.com/office/drawing/2014/main" id="{8D33B929-7F6F-44E8-89CA-4A6D87D7B227}"/>
              </a:ext>
            </a:extLst>
          </p:cNvPr>
          <p:cNvSpPr>
            <a:spLocks noChangeArrowheads="1"/>
          </p:cNvSpPr>
          <p:nvPr/>
        </p:nvSpPr>
        <p:spPr bwMode="auto">
          <a:xfrm>
            <a:off x="41957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7841" name="Object 18">
            <a:extLst>
              <a:ext uri="{FF2B5EF4-FFF2-40B4-BE49-F238E27FC236}">
                <a16:creationId xmlns:a16="http://schemas.microsoft.com/office/drawing/2014/main" id="{BF49762B-A329-4E35-98AA-65BD77D71023}"/>
              </a:ext>
            </a:extLst>
          </p:cNvPr>
          <p:cNvGraphicFramePr>
            <a:graphicFrameLocks noChangeAspect="1"/>
          </p:cNvGraphicFramePr>
          <p:nvPr/>
        </p:nvGraphicFramePr>
        <p:xfrm>
          <a:off x="2039938" y="5426075"/>
          <a:ext cx="2244725" cy="1035050"/>
        </p:xfrm>
        <a:graphic>
          <a:graphicData uri="http://schemas.openxmlformats.org/presentationml/2006/ole">
            <mc:AlternateContent xmlns:mc="http://schemas.openxmlformats.org/markup-compatibility/2006">
              <mc:Choice xmlns:v="urn:schemas-microsoft-com:vml" Requires="v">
                <p:oleObj spid="_x0000_s77862" r:id="rId15" imgW="711000" imgH="431640" progId="Equation.3">
                  <p:embed/>
                </p:oleObj>
              </mc:Choice>
              <mc:Fallback>
                <p:oleObj r:id="rId15" imgW="711000" imgH="4316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9938" y="5426075"/>
                        <a:ext cx="22447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723" name="Text Box 20">
            <a:extLst>
              <a:ext uri="{FF2B5EF4-FFF2-40B4-BE49-F238E27FC236}">
                <a16:creationId xmlns:a16="http://schemas.microsoft.com/office/drawing/2014/main" id="{3CE52932-A5F0-4A8D-916A-6798134E50C9}"/>
              </a:ext>
            </a:extLst>
          </p:cNvPr>
          <p:cNvSpPr txBox="1">
            <a:spLocks noChangeArrowheads="1"/>
          </p:cNvSpPr>
          <p:nvPr/>
        </p:nvSpPr>
        <p:spPr bwMode="auto">
          <a:xfrm>
            <a:off x="457200" y="5562600"/>
            <a:ext cx="12954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所以</a:t>
            </a:r>
            <a:r>
              <a:rPr lang="zh-CN" altLang="en-US" sz="3200" b="1" dirty="0">
                <a:latin typeface="宋体" panose="02010600030101010101" pitchFamily="2" charset="-122"/>
                <a:ea typeface="黑体" panose="02010609060101010101" pitchFamily="49" charset="-122"/>
              </a:rPr>
              <a:t> </a:t>
            </a:r>
          </a:p>
        </p:txBody>
      </p:sp>
      <p:graphicFrame>
        <p:nvGraphicFramePr>
          <p:cNvPr id="77843" name="对象 1">
            <a:extLst>
              <a:ext uri="{FF2B5EF4-FFF2-40B4-BE49-F238E27FC236}">
                <a16:creationId xmlns:a16="http://schemas.microsoft.com/office/drawing/2014/main" id="{F8D5B504-2518-4887-B141-C18B69440EE5}"/>
              </a:ext>
            </a:extLst>
          </p:cNvPr>
          <p:cNvGraphicFramePr>
            <a:graphicFrameLocks noChangeAspect="1"/>
          </p:cNvGraphicFramePr>
          <p:nvPr/>
        </p:nvGraphicFramePr>
        <p:xfrm>
          <a:off x="3635375" y="381000"/>
          <a:ext cx="334963" cy="366713"/>
        </p:xfrm>
        <a:graphic>
          <a:graphicData uri="http://schemas.openxmlformats.org/presentationml/2006/ole">
            <mc:AlternateContent xmlns:mc="http://schemas.openxmlformats.org/markup-compatibility/2006">
              <mc:Choice xmlns:v="urn:schemas-microsoft-com:vml" Requires="v">
                <p:oleObj spid="_x0000_s77863" r:id="rId17" imgW="126835" imgH="139518" progId="Equation.DSMT4">
                  <p:embed/>
                </p:oleObj>
              </mc:Choice>
              <mc:Fallback>
                <p:oleObj r:id="rId17" imgW="126835" imgH="139518" progId="Equation.DSMT4">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381000"/>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44" name="Object 4">
            <a:extLst>
              <a:ext uri="{FF2B5EF4-FFF2-40B4-BE49-F238E27FC236}">
                <a16:creationId xmlns:a16="http://schemas.microsoft.com/office/drawing/2014/main" id="{5E84499F-4212-4EF0-9EF8-27DF32CE0930}"/>
              </a:ext>
            </a:extLst>
          </p:cNvPr>
          <p:cNvGraphicFramePr>
            <a:graphicFrameLocks noChangeAspect="1"/>
          </p:cNvGraphicFramePr>
          <p:nvPr/>
        </p:nvGraphicFramePr>
        <p:xfrm>
          <a:off x="1069975" y="915988"/>
          <a:ext cx="304800" cy="403225"/>
        </p:xfrm>
        <a:graphic>
          <a:graphicData uri="http://schemas.openxmlformats.org/presentationml/2006/ole">
            <mc:AlternateContent xmlns:mc="http://schemas.openxmlformats.org/markup-compatibility/2006">
              <mc:Choice xmlns:v="urn:schemas-microsoft-com:vml" Requires="v">
                <p:oleObj spid="_x0000_s77864" r:id="rId19" imgW="126780" imgH="164814" progId="Equation.DSMT4">
                  <p:embed/>
                </p:oleObj>
              </mc:Choice>
              <mc:Fallback>
                <p:oleObj r:id="rId19" imgW="126780" imgH="164814" progId="Equation.DSMT4">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69975" y="915988"/>
                        <a:ext cx="30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45" name="对象 21">
            <a:extLst>
              <a:ext uri="{FF2B5EF4-FFF2-40B4-BE49-F238E27FC236}">
                <a16:creationId xmlns:a16="http://schemas.microsoft.com/office/drawing/2014/main" id="{542D0882-714E-418B-9E51-11DBEEE942FE}"/>
              </a:ext>
            </a:extLst>
          </p:cNvPr>
          <p:cNvGraphicFramePr>
            <a:graphicFrameLocks noChangeAspect="1"/>
          </p:cNvGraphicFramePr>
          <p:nvPr/>
        </p:nvGraphicFramePr>
        <p:xfrm>
          <a:off x="3344863" y="2530475"/>
          <a:ext cx="471487" cy="412750"/>
        </p:xfrm>
        <a:graphic>
          <a:graphicData uri="http://schemas.openxmlformats.org/presentationml/2006/ole">
            <mc:AlternateContent xmlns:mc="http://schemas.openxmlformats.org/markup-compatibility/2006">
              <mc:Choice xmlns:v="urn:schemas-microsoft-com:vml" Requires="v">
                <p:oleObj spid="_x0000_s77865" r:id="rId21" imgW="202936" imgH="177569" progId="Equation.DSMT4">
                  <p:embed/>
                </p:oleObj>
              </mc:Choice>
              <mc:Fallback>
                <p:oleObj r:id="rId21" imgW="202936" imgH="177569" progId="Equation.DSMT4">
                  <p:embed/>
                  <p:pic>
                    <p:nvPicPr>
                      <p:cNvPr id="0" name="对象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4863" y="2530475"/>
                        <a:ext cx="4714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95CF5085-74D5-4099-BB92-126DBCAA1DDE}"/>
              </a:ext>
            </a:extLst>
          </p:cNvPr>
          <p:cNvSpPr txBox="1">
            <a:spLocks noChangeArrowheads="1"/>
          </p:cNvSpPr>
          <p:nvPr/>
        </p:nvSpPr>
        <p:spPr bwMode="auto">
          <a:xfrm>
            <a:off x="341313" y="304800"/>
            <a:ext cx="8497887" cy="11382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en-US" altLang="zh-CN" sz="2800" b="1" dirty="0">
                <a:latin typeface="+mj-ea"/>
                <a:ea typeface="+mj-ea"/>
              </a:rPr>
              <a:t>  </a:t>
            </a:r>
            <a:r>
              <a:rPr lang="zh-CN" altLang="en-US" sz="2800" b="1" dirty="0">
                <a:latin typeface="+mj-ea"/>
                <a:ea typeface="+mj-ea"/>
              </a:rPr>
              <a:t>可见</a:t>
            </a:r>
            <a:r>
              <a:rPr lang="en-US" altLang="zh-CN" sz="2800" b="1" dirty="0">
                <a:latin typeface="+mj-ea"/>
                <a:ea typeface="+mj-ea"/>
              </a:rPr>
              <a:t>,</a:t>
            </a:r>
            <a:r>
              <a:rPr lang="zh-CN" altLang="en-US" sz="2800" b="1" dirty="0">
                <a:latin typeface="+mj-ea"/>
                <a:ea typeface="+mj-ea"/>
              </a:rPr>
              <a:t>当步长二分后误差将减至  </a:t>
            </a:r>
            <a:r>
              <a:rPr lang="en-US" altLang="zh-CN" sz="2800" b="1" dirty="0">
                <a:latin typeface="+mj-ea"/>
                <a:ea typeface="+mj-ea"/>
              </a:rPr>
              <a:t>,</a:t>
            </a:r>
            <a:r>
              <a:rPr lang="zh-CN" altLang="en-US" sz="2800" b="1" dirty="0">
                <a:latin typeface="+mj-ea"/>
                <a:ea typeface="+mj-ea"/>
              </a:rPr>
              <a:t>将上式移项整理，可得验后误差估计式</a:t>
            </a:r>
            <a:r>
              <a:rPr lang="zh-CN" altLang="en-US" sz="2800" dirty="0">
                <a:latin typeface="+mj-ea"/>
                <a:ea typeface="+mj-ea"/>
              </a:rPr>
              <a:t> </a:t>
            </a:r>
          </a:p>
        </p:txBody>
      </p:sp>
      <p:sp>
        <p:nvSpPr>
          <p:cNvPr id="78850" name="Rectangle 4">
            <a:extLst>
              <a:ext uri="{FF2B5EF4-FFF2-40B4-BE49-F238E27FC236}">
                <a16:creationId xmlns:a16="http://schemas.microsoft.com/office/drawing/2014/main" id="{4F3F3076-19A5-4FF8-8688-65BEE3146272}"/>
              </a:ext>
            </a:extLst>
          </p:cNvPr>
          <p:cNvSpPr>
            <a:spLocks noChangeArrowheads="1"/>
          </p:cNvSpPr>
          <p:nvPr/>
        </p:nvSpPr>
        <p:spPr bwMode="auto">
          <a:xfrm>
            <a:off x="44958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1" name="Object 3">
            <a:extLst>
              <a:ext uri="{FF2B5EF4-FFF2-40B4-BE49-F238E27FC236}">
                <a16:creationId xmlns:a16="http://schemas.microsoft.com/office/drawing/2014/main" id="{BE7C00CD-0A6F-4E8F-8B60-63D4B46E7C19}"/>
              </a:ext>
            </a:extLst>
          </p:cNvPr>
          <p:cNvGraphicFramePr>
            <a:graphicFrameLocks noChangeAspect="1"/>
          </p:cNvGraphicFramePr>
          <p:nvPr/>
        </p:nvGraphicFramePr>
        <p:xfrm>
          <a:off x="5651500" y="223838"/>
          <a:ext cx="376238" cy="804862"/>
        </p:xfrm>
        <a:graphic>
          <a:graphicData uri="http://schemas.openxmlformats.org/presentationml/2006/ole">
            <mc:AlternateContent xmlns:mc="http://schemas.openxmlformats.org/markup-compatibility/2006">
              <mc:Choice xmlns:v="urn:schemas-microsoft-com:vml" Requires="v">
                <p:oleObj spid="_x0000_s78869" r:id="rId3" imgW="152334" imgH="393529" progId="Equation.3">
                  <p:embed/>
                </p:oleObj>
              </mc:Choice>
              <mc:Fallback>
                <p:oleObj r:id="rId3" imgW="152334"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23838"/>
                        <a:ext cx="376238"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2" name="Rectangle 6">
            <a:extLst>
              <a:ext uri="{FF2B5EF4-FFF2-40B4-BE49-F238E27FC236}">
                <a16:creationId xmlns:a16="http://schemas.microsoft.com/office/drawing/2014/main" id="{1C49619A-0DBF-40F6-BFEE-DCD6599AB778}"/>
              </a:ext>
            </a:extLst>
          </p:cNvPr>
          <p:cNvSpPr>
            <a:spLocks noChangeArrowheads="1"/>
          </p:cNvSpPr>
          <p:nvPr/>
        </p:nvSpPr>
        <p:spPr bwMode="auto">
          <a:xfrm>
            <a:off x="39195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3" name="Object 5">
            <a:extLst>
              <a:ext uri="{FF2B5EF4-FFF2-40B4-BE49-F238E27FC236}">
                <a16:creationId xmlns:a16="http://schemas.microsoft.com/office/drawing/2014/main" id="{0E40707D-8C5A-43E0-9AD8-05FE59DA037D}"/>
              </a:ext>
            </a:extLst>
          </p:cNvPr>
          <p:cNvGraphicFramePr>
            <a:graphicFrameLocks noChangeAspect="1"/>
          </p:cNvGraphicFramePr>
          <p:nvPr/>
        </p:nvGraphicFramePr>
        <p:xfrm>
          <a:off x="1071563" y="1614488"/>
          <a:ext cx="6781800" cy="976312"/>
        </p:xfrm>
        <a:graphic>
          <a:graphicData uri="http://schemas.openxmlformats.org/presentationml/2006/ole">
            <mc:AlternateContent xmlns:mc="http://schemas.openxmlformats.org/markup-compatibility/2006">
              <mc:Choice xmlns:v="urn:schemas-microsoft-com:vml" Requires="v">
                <p:oleObj spid="_x0000_s78870" r:id="rId5" imgW="2425700" imgH="393700" progId="Equation.DSMT4">
                  <p:embed/>
                </p:oleObj>
              </mc:Choice>
              <mc:Fallback>
                <p:oleObj r:id="rId5" imgW="2425700" imgH="3937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1614488"/>
                        <a:ext cx="67818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4" name="Text Box 7">
            <a:extLst>
              <a:ext uri="{FF2B5EF4-FFF2-40B4-BE49-F238E27FC236}">
                <a16:creationId xmlns:a16="http://schemas.microsoft.com/office/drawing/2014/main" id="{5FD2C95E-6365-4C8C-8E67-F86B1927F55B}"/>
              </a:ext>
            </a:extLst>
          </p:cNvPr>
          <p:cNvSpPr txBox="1">
            <a:spLocks noChangeArrowheads="1"/>
          </p:cNvSpPr>
          <p:nvPr/>
        </p:nvSpPr>
        <p:spPr bwMode="auto">
          <a:xfrm>
            <a:off x="381000" y="3233738"/>
            <a:ext cx="84582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spcBef>
                <a:spcPct val="50000"/>
              </a:spcBef>
            </a:pPr>
            <a:r>
              <a:rPr lang="zh-CN" altLang="en-US" sz="3200" b="1">
                <a:latin typeface="宋体" panose="02010600030101010101" pitchFamily="2" charset="-122"/>
              </a:rPr>
              <a:t>上式说明，只要二等份前后两个积分值</a:t>
            </a:r>
          </a:p>
          <a:p>
            <a:pPr>
              <a:lnSpc>
                <a:spcPct val="115000"/>
              </a:lnSpc>
              <a:spcBef>
                <a:spcPct val="50000"/>
              </a:spcBef>
            </a:pPr>
            <a:r>
              <a:rPr lang="zh-CN" altLang="en-US" sz="3200" b="1">
                <a:latin typeface="宋体" panose="02010600030101010101" pitchFamily="2" charset="-122"/>
              </a:rPr>
              <a:t>和    相当接近，就可以保证计算结果</a:t>
            </a:r>
          </a:p>
          <a:p>
            <a:pPr>
              <a:lnSpc>
                <a:spcPct val="115000"/>
              </a:lnSpc>
              <a:spcBef>
                <a:spcPct val="50000"/>
              </a:spcBef>
            </a:pPr>
            <a:r>
              <a:rPr lang="zh-CN" altLang="en-US" sz="3200" b="1">
                <a:latin typeface="宋体" panose="02010600030101010101" pitchFamily="2" charset="-122"/>
              </a:rPr>
              <a:t>的误差很小，使    接近于积分值</a:t>
            </a:r>
            <a:r>
              <a:rPr lang="en-US" altLang="zh-CN" sz="3200" b="1">
                <a:latin typeface="宋体" panose="02010600030101010101" pitchFamily="2" charset="-122"/>
              </a:rPr>
              <a:t>   </a:t>
            </a:r>
            <a:r>
              <a:rPr lang="zh-CN" altLang="en-US" sz="3200" b="1">
                <a:latin typeface="宋体" panose="02010600030101010101" pitchFamily="2" charset="-122"/>
              </a:rPr>
              <a:t>。 </a:t>
            </a:r>
          </a:p>
        </p:txBody>
      </p:sp>
      <p:sp>
        <p:nvSpPr>
          <p:cNvPr id="78855" name="Rectangle 9">
            <a:extLst>
              <a:ext uri="{FF2B5EF4-FFF2-40B4-BE49-F238E27FC236}">
                <a16:creationId xmlns:a16="http://schemas.microsoft.com/office/drawing/2014/main" id="{0FE52597-06C0-46C4-8C7D-27EC1A9144FE}"/>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6" name="Object 8">
            <a:extLst>
              <a:ext uri="{FF2B5EF4-FFF2-40B4-BE49-F238E27FC236}">
                <a16:creationId xmlns:a16="http://schemas.microsoft.com/office/drawing/2014/main" id="{6BACD4E6-C5E1-4A35-83F6-3B8ED5C0FE66}"/>
              </a:ext>
            </a:extLst>
          </p:cNvPr>
          <p:cNvGraphicFramePr>
            <a:graphicFrameLocks noChangeAspect="1"/>
          </p:cNvGraphicFramePr>
          <p:nvPr/>
        </p:nvGraphicFramePr>
        <p:xfrm>
          <a:off x="7535863" y="3328988"/>
          <a:ext cx="457200" cy="533400"/>
        </p:xfrm>
        <a:graphic>
          <a:graphicData uri="http://schemas.openxmlformats.org/presentationml/2006/ole">
            <mc:AlternateContent xmlns:mc="http://schemas.openxmlformats.org/markup-compatibility/2006">
              <mc:Choice xmlns:v="urn:schemas-microsoft-com:vml" Requires="v">
                <p:oleObj spid="_x0000_s78871" r:id="rId7" imgW="165028" imgH="228501" progId="Equation.DSMT4">
                  <p:embed/>
                </p:oleObj>
              </mc:Choice>
              <mc:Fallback>
                <p:oleObj r:id="rId7" imgW="165028"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5863" y="3328988"/>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7" name="Rectangle 11">
            <a:extLst>
              <a:ext uri="{FF2B5EF4-FFF2-40B4-BE49-F238E27FC236}">
                <a16:creationId xmlns:a16="http://schemas.microsoft.com/office/drawing/2014/main" id="{AE918A5C-552B-41D3-BE1D-E596AB342080}"/>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8858" name="Object 10">
            <a:extLst>
              <a:ext uri="{FF2B5EF4-FFF2-40B4-BE49-F238E27FC236}">
                <a16:creationId xmlns:a16="http://schemas.microsoft.com/office/drawing/2014/main" id="{558695A3-427F-4603-BB3B-3F64F6FC34C7}"/>
              </a:ext>
            </a:extLst>
          </p:cNvPr>
          <p:cNvGraphicFramePr>
            <a:graphicFrameLocks noChangeAspect="1"/>
          </p:cNvGraphicFramePr>
          <p:nvPr/>
        </p:nvGraphicFramePr>
        <p:xfrm>
          <a:off x="1055688" y="4071938"/>
          <a:ext cx="511175" cy="533400"/>
        </p:xfrm>
        <a:graphic>
          <a:graphicData uri="http://schemas.openxmlformats.org/presentationml/2006/ole">
            <mc:AlternateContent xmlns:mc="http://schemas.openxmlformats.org/markup-compatibility/2006">
              <mc:Choice xmlns:v="urn:schemas-microsoft-com:vml" Requires="v">
                <p:oleObj spid="_x0000_s78872" r:id="rId9" imgW="215806" imgH="228501" progId="Equation.3">
                  <p:embed/>
                </p:oleObj>
              </mc:Choice>
              <mc:Fallback>
                <p:oleObj r:id="rId9" imgW="215806"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5688" y="4071938"/>
                        <a:ext cx="51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59" name="Object 12">
            <a:extLst>
              <a:ext uri="{FF2B5EF4-FFF2-40B4-BE49-F238E27FC236}">
                <a16:creationId xmlns:a16="http://schemas.microsoft.com/office/drawing/2014/main" id="{FD2B4549-D516-4939-8761-471223B838D1}"/>
              </a:ext>
            </a:extLst>
          </p:cNvPr>
          <p:cNvGraphicFramePr>
            <a:graphicFrameLocks noChangeAspect="1"/>
          </p:cNvGraphicFramePr>
          <p:nvPr/>
        </p:nvGraphicFramePr>
        <p:xfrm>
          <a:off x="7556500" y="4097338"/>
          <a:ext cx="511175" cy="533400"/>
        </p:xfrm>
        <a:graphic>
          <a:graphicData uri="http://schemas.openxmlformats.org/presentationml/2006/ole">
            <mc:AlternateContent xmlns:mc="http://schemas.openxmlformats.org/markup-compatibility/2006">
              <mc:Choice xmlns:v="urn:schemas-microsoft-com:vml" Requires="v">
                <p:oleObj spid="_x0000_s78873" r:id="rId11" imgW="215806" imgH="228501" progId="Equation.3">
                  <p:embed/>
                </p:oleObj>
              </mc:Choice>
              <mc:Fallback>
                <p:oleObj r:id="rId11" imgW="215806"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0" y="4097338"/>
                        <a:ext cx="51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60" name="Object 13">
            <a:extLst>
              <a:ext uri="{FF2B5EF4-FFF2-40B4-BE49-F238E27FC236}">
                <a16:creationId xmlns:a16="http://schemas.microsoft.com/office/drawing/2014/main" id="{C979B666-408A-4003-8870-C3A5403ABE04}"/>
              </a:ext>
            </a:extLst>
          </p:cNvPr>
          <p:cNvGraphicFramePr>
            <a:graphicFrameLocks noChangeAspect="1"/>
          </p:cNvGraphicFramePr>
          <p:nvPr/>
        </p:nvGraphicFramePr>
        <p:xfrm>
          <a:off x="3438525" y="4911725"/>
          <a:ext cx="511175" cy="533400"/>
        </p:xfrm>
        <a:graphic>
          <a:graphicData uri="http://schemas.openxmlformats.org/presentationml/2006/ole">
            <mc:AlternateContent xmlns:mc="http://schemas.openxmlformats.org/markup-compatibility/2006">
              <mc:Choice xmlns:v="urn:schemas-microsoft-com:vml" Requires="v">
                <p:oleObj spid="_x0000_s78874" r:id="rId12" imgW="215806" imgH="228501" progId="Equation.3">
                  <p:embed/>
                </p:oleObj>
              </mc:Choice>
              <mc:Fallback>
                <p:oleObj r:id="rId12" imgW="215806"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8525" y="4911725"/>
                        <a:ext cx="511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61" name="对象 1">
            <a:extLst>
              <a:ext uri="{FF2B5EF4-FFF2-40B4-BE49-F238E27FC236}">
                <a16:creationId xmlns:a16="http://schemas.microsoft.com/office/drawing/2014/main" id="{86B9A3CE-4132-4CA6-B9AE-46586646FB8B}"/>
              </a:ext>
            </a:extLst>
          </p:cNvPr>
          <p:cNvGraphicFramePr>
            <a:graphicFrameLocks noChangeAspect="1"/>
          </p:cNvGraphicFramePr>
          <p:nvPr/>
        </p:nvGraphicFramePr>
        <p:xfrm>
          <a:off x="6673850" y="4929188"/>
          <a:ext cx="334963" cy="434975"/>
        </p:xfrm>
        <a:graphic>
          <a:graphicData uri="http://schemas.openxmlformats.org/presentationml/2006/ole">
            <mc:AlternateContent xmlns:mc="http://schemas.openxmlformats.org/markup-compatibility/2006">
              <mc:Choice xmlns:v="urn:schemas-microsoft-com:vml" Requires="v">
                <p:oleObj spid="_x0000_s78875" r:id="rId13" imgW="126780" imgH="164814" progId="Equation.DSMT4">
                  <p:embed/>
                </p:oleObj>
              </mc:Choice>
              <mc:Fallback>
                <p:oleObj r:id="rId13" imgW="126780" imgH="164814"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3850" y="4929188"/>
                        <a:ext cx="3349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a:extLst>
              <a:ext uri="{FF2B5EF4-FFF2-40B4-BE49-F238E27FC236}">
                <a16:creationId xmlns:a16="http://schemas.microsoft.com/office/drawing/2014/main" id="{C5FBFF9F-387C-44D6-A904-FCA9B3723001}"/>
              </a:ext>
            </a:extLst>
          </p:cNvPr>
          <p:cNvSpPr txBox="1">
            <a:spLocks noChangeArrowheads="1"/>
          </p:cNvSpPr>
          <p:nvPr/>
        </p:nvSpPr>
        <p:spPr bwMode="auto">
          <a:xfrm>
            <a:off x="381000" y="228600"/>
            <a:ext cx="8305800" cy="28749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5000"/>
              </a:lnSpc>
              <a:defRPr/>
            </a:pPr>
            <a:r>
              <a:rPr lang="en-US" altLang="zh-CN" dirty="0">
                <a:latin typeface="宋体" panose="02010600030101010101" pitchFamily="2" charset="-122"/>
              </a:rPr>
              <a:t>   </a:t>
            </a:r>
            <a:r>
              <a:rPr lang="en-US" altLang="zh-CN" sz="3200" b="1" dirty="0">
                <a:latin typeface="宋体" panose="02010600030101010101" pitchFamily="2" charset="-122"/>
                <a:ea typeface="黑体" panose="02010609060101010101" pitchFamily="49" charset="-122"/>
              </a:rPr>
              <a:t>4.3.4  </a:t>
            </a:r>
            <a:r>
              <a:rPr lang="zh-CN" altLang="en-US" sz="3200" b="1" dirty="0">
                <a:solidFill>
                  <a:srgbClr val="000099"/>
                </a:solidFill>
                <a:latin typeface="+mn-ea"/>
                <a:ea typeface="+mn-ea"/>
              </a:rPr>
              <a:t>变步长的梯形求积算法实现</a:t>
            </a:r>
          </a:p>
          <a:p>
            <a:pPr algn="just">
              <a:lnSpc>
                <a:spcPct val="130000"/>
              </a:lnSpc>
              <a:defRPr/>
            </a:pPr>
            <a:r>
              <a:rPr lang="zh-CN" altLang="en-US" sz="2800" b="1" dirty="0">
                <a:latin typeface="+mj-ea"/>
                <a:ea typeface="+mj-ea"/>
              </a:rPr>
              <a:t>（</a:t>
            </a:r>
            <a:r>
              <a:rPr lang="en-US" altLang="zh-CN" sz="2800" b="1" dirty="0">
                <a:latin typeface="+mj-ea"/>
                <a:ea typeface="+mj-ea"/>
              </a:rPr>
              <a:t>1</a:t>
            </a:r>
            <a:r>
              <a:rPr lang="zh-CN" altLang="en-US" sz="2800" b="1" dirty="0">
                <a:latin typeface="+mj-ea"/>
                <a:ea typeface="+mj-ea"/>
              </a:rPr>
              <a:t>）变步长的梯形求积法的计算步骤</a:t>
            </a:r>
          </a:p>
          <a:p>
            <a:pPr algn="just">
              <a:lnSpc>
                <a:spcPct val="130000"/>
              </a:lnSpc>
              <a:defRPr/>
            </a:pPr>
            <a:r>
              <a:rPr lang="zh-CN" altLang="en-US" sz="2800" b="1" dirty="0">
                <a:latin typeface="+mj-ea"/>
                <a:ea typeface="+mj-ea"/>
              </a:rPr>
              <a:t>    ① 变步长梯形求积法。它是以梯形求积公式为基础，逐步减少步长，按如下递推公式求二分后的梯形值</a:t>
            </a:r>
          </a:p>
        </p:txBody>
      </p:sp>
      <p:sp>
        <p:nvSpPr>
          <p:cNvPr id="79874" name="Rectangle 5">
            <a:extLst>
              <a:ext uri="{FF2B5EF4-FFF2-40B4-BE49-F238E27FC236}">
                <a16:creationId xmlns:a16="http://schemas.microsoft.com/office/drawing/2014/main" id="{B49CFFDD-222E-4D7A-A28F-A418237E6BA2}"/>
              </a:ext>
            </a:extLst>
          </p:cNvPr>
          <p:cNvSpPr>
            <a:spLocks noChangeArrowheads="1"/>
          </p:cNvSpPr>
          <p:nvPr/>
        </p:nvSpPr>
        <p:spPr bwMode="auto">
          <a:xfrm>
            <a:off x="38290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75" name="Object 4">
            <a:extLst>
              <a:ext uri="{FF2B5EF4-FFF2-40B4-BE49-F238E27FC236}">
                <a16:creationId xmlns:a16="http://schemas.microsoft.com/office/drawing/2014/main" id="{88C9C46C-946D-4C39-83CE-9D9BAD460DC2}"/>
              </a:ext>
            </a:extLst>
          </p:cNvPr>
          <p:cNvGraphicFramePr>
            <a:graphicFrameLocks noChangeAspect="1"/>
          </p:cNvGraphicFramePr>
          <p:nvPr/>
        </p:nvGraphicFramePr>
        <p:xfrm>
          <a:off x="2781300" y="2516188"/>
          <a:ext cx="3276600" cy="830262"/>
        </p:xfrm>
        <a:graphic>
          <a:graphicData uri="http://schemas.openxmlformats.org/presentationml/2006/ole">
            <mc:AlternateContent xmlns:mc="http://schemas.openxmlformats.org/markup-compatibility/2006">
              <mc:Choice xmlns:v="urn:schemas-microsoft-com:vml" Requires="v">
                <p:oleObj spid="_x0000_s79893" r:id="rId3" imgW="1485900" imgH="431800" progId="Equation.3">
                  <p:embed/>
                </p:oleObj>
              </mc:Choice>
              <mc:Fallback>
                <p:oleObj r:id="rId3" imgW="1485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2516188"/>
                        <a:ext cx="3276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5" name="Text Box 6">
            <a:extLst>
              <a:ext uri="{FF2B5EF4-FFF2-40B4-BE49-F238E27FC236}">
                <a16:creationId xmlns:a16="http://schemas.microsoft.com/office/drawing/2014/main" id="{2EBA9062-1DF2-4A4D-8ABB-790B41B46925}"/>
              </a:ext>
            </a:extLst>
          </p:cNvPr>
          <p:cNvSpPr txBox="1">
            <a:spLocks noChangeArrowheads="1"/>
          </p:cNvSpPr>
          <p:nvPr/>
        </p:nvSpPr>
        <p:spPr bwMode="auto">
          <a:xfrm>
            <a:off x="533400" y="3429000"/>
            <a:ext cx="83058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其中 </a:t>
            </a:r>
            <a:r>
              <a:rPr lang="en-US" altLang="zh-CN" sz="2800" b="1" dirty="0">
                <a:latin typeface="+mn-ea"/>
                <a:ea typeface="+mn-ea"/>
              </a:rPr>
              <a:t>  </a:t>
            </a:r>
            <a:r>
              <a:rPr lang="zh-CN" altLang="en-US" sz="2800" b="1" dirty="0">
                <a:latin typeface="+mn-ea"/>
                <a:ea typeface="+mn-ea"/>
              </a:rPr>
              <a:t>和 </a:t>
            </a:r>
            <a:r>
              <a:rPr lang="en-US" altLang="zh-CN" sz="2800" b="1" dirty="0">
                <a:latin typeface="+mn-ea"/>
                <a:ea typeface="+mn-ea"/>
              </a:rPr>
              <a:t>  </a:t>
            </a:r>
            <a:r>
              <a:rPr lang="zh-CN" altLang="en-US" sz="2800" b="1" dirty="0">
                <a:latin typeface="+mn-ea"/>
                <a:ea typeface="+mn-ea"/>
              </a:rPr>
              <a:t>分别代表二等分前后的积分值 </a:t>
            </a:r>
          </a:p>
        </p:txBody>
      </p:sp>
      <p:sp>
        <p:nvSpPr>
          <p:cNvPr id="76806" name="Text Box 7">
            <a:extLst>
              <a:ext uri="{FF2B5EF4-FFF2-40B4-BE49-F238E27FC236}">
                <a16:creationId xmlns:a16="http://schemas.microsoft.com/office/drawing/2014/main" id="{743B5748-6C69-43AE-8181-662A6AB93F3F}"/>
              </a:ext>
            </a:extLst>
          </p:cNvPr>
          <p:cNvSpPr txBox="1">
            <a:spLocks noChangeArrowheads="1"/>
          </p:cNvSpPr>
          <p:nvPr/>
        </p:nvSpPr>
        <p:spPr bwMode="auto">
          <a:xfrm>
            <a:off x="381000" y="3962400"/>
            <a:ext cx="8229600" cy="26082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defRPr/>
            </a:pPr>
            <a:r>
              <a:rPr lang="en-US" altLang="zh-CN" sz="2800" b="1" dirty="0">
                <a:latin typeface="+mn-ea"/>
                <a:ea typeface="+mn-ea"/>
              </a:rPr>
              <a:t>   ② </a:t>
            </a:r>
            <a:r>
              <a:rPr lang="zh-CN" altLang="en-US" sz="2800" b="1" dirty="0">
                <a:latin typeface="+mn-ea"/>
                <a:ea typeface="+mn-ea"/>
              </a:rPr>
              <a:t>如果          </a:t>
            </a:r>
            <a:r>
              <a:rPr lang="en-US" altLang="zh-CN" sz="2800" b="1" dirty="0">
                <a:latin typeface="+mn-ea"/>
                <a:ea typeface="+mn-ea"/>
              </a:rPr>
              <a:t>, (ε</a:t>
            </a:r>
            <a:r>
              <a:rPr lang="zh-CN" altLang="en-US" sz="2800" b="1" dirty="0">
                <a:latin typeface="+mn-ea"/>
                <a:ea typeface="+mn-ea"/>
              </a:rPr>
              <a:t>为给定的误差限 </a:t>
            </a:r>
            <a:r>
              <a:rPr lang="en-US" altLang="zh-CN" sz="2800" b="1" dirty="0">
                <a:latin typeface="+mn-ea"/>
                <a:ea typeface="+mn-ea"/>
              </a:rPr>
              <a:t>) </a:t>
            </a:r>
          </a:p>
          <a:p>
            <a:pPr>
              <a:lnSpc>
                <a:spcPct val="120000"/>
              </a:lnSpc>
              <a:defRPr/>
            </a:pPr>
            <a:r>
              <a:rPr lang="zh-CN" altLang="en-US" sz="2800" b="1" dirty="0">
                <a:latin typeface="+mn-ea"/>
                <a:ea typeface="+mn-ea"/>
              </a:rPr>
              <a:t>则</a:t>
            </a:r>
            <a:r>
              <a:rPr lang="en-US" altLang="zh-CN" sz="2800" b="1" baseline="-25000" dirty="0">
                <a:latin typeface="+mn-ea"/>
                <a:ea typeface="+mn-ea"/>
              </a:rPr>
              <a:t>     </a:t>
            </a:r>
            <a:r>
              <a:rPr lang="zh-CN" altLang="en-US" sz="2800" b="1" dirty="0">
                <a:latin typeface="+mn-ea"/>
                <a:ea typeface="+mn-ea"/>
              </a:rPr>
              <a:t>作为积分的近似值</a:t>
            </a:r>
            <a:r>
              <a:rPr lang="en-US" altLang="zh-CN" sz="2800" b="1" dirty="0">
                <a:latin typeface="+mn-ea"/>
                <a:ea typeface="+mn-ea"/>
              </a:rPr>
              <a:t>,</a:t>
            </a:r>
            <a:r>
              <a:rPr lang="zh-CN" altLang="en-US" sz="2800" b="1" dirty="0">
                <a:latin typeface="+mn-ea"/>
                <a:ea typeface="+mn-ea"/>
              </a:rPr>
              <a:t>否则继续进行二等分</a:t>
            </a:r>
            <a:r>
              <a:rPr lang="en-US" altLang="zh-CN" sz="2800" b="1" dirty="0">
                <a:latin typeface="+mn-ea"/>
                <a:ea typeface="+mn-ea"/>
              </a:rPr>
              <a:t>, </a:t>
            </a:r>
            <a:r>
              <a:rPr lang="zh-CN" altLang="en-US" sz="2800" b="1" dirty="0">
                <a:latin typeface="+mn-ea"/>
                <a:ea typeface="+mn-ea"/>
              </a:rPr>
              <a:t>即</a:t>
            </a:r>
          </a:p>
          <a:p>
            <a:pPr>
              <a:lnSpc>
                <a:spcPct val="120000"/>
              </a:lnSpc>
              <a:defRPr/>
            </a:pPr>
            <a:endParaRPr lang="zh-CN" altLang="en-US" sz="2800" b="1" dirty="0">
              <a:latin typeface="+mn-ea"/>
              <a:ea typeface="+mn-ea"/>
            </a:endParaRPr>
          </a:p>
          <a:p>
            <a:pPr>
              <a:lnSpc>
                <a:spcPct val="120000"/>
              </a:lnSpc>
              <a:defRPr/>
            </a:pPr>
            <a:r>
              <a:rPr lang="zh-CN" altLang="en-US" sz="2800" b="1" dirty="0">
                <a:latin typeface="+mn-ea"/>
                <a:ea typeface="+mn-ea"/>
              </a:rPr>
              <a:t>转 ①再计算，直到满足所要求的精度为止，最终取二分后的积分值 </a:t>
            </a:r>
            <a:r>
              <a:rPr lang="en-US" altLang="zh-CN" sz="2800" b="1" dirty="0">
                <a:latin typeface="+mn-ea"/>
                <a:ea typeface="+mn-ea"/>
              </a:rPr>
              <a:t>  </a:t>
            </a:r>
            <a:r>
              <a:rPr lang="zh-CN" altLang="en-US" sz="2800" b="1" dirty="0">
                <a:latin typeface="+mn-ea"/>
                <a:ea typeface="+mn-ea"/>
              </a:rPr>
              <a:t>作为所求的结果 </a:t>
            </a:r>
          </a:p>
        </p:txBody>
      </p:sp>
      <p:sp>
        <p:nvSpPr>
          <p:cNvPr id="79878" name="Rectangle 9">
            <a:extLst>
              <a:ext uri="{FF2B5EF4-FFF2-40B4-BE49-F238E27FC236}">
                <a16:creationId xmlns:a16="http://schemas.microsoft.com/office/drawing/2014/main" id="{80CF4421-3733-4275-B1C5-5BD661AFC996}"/>
              </a:ext>
            </a:extLst>
          </p:cNvPr>
          <p:cNvSpPr>
            <a:spLocks noChangeArrowheads="1"/>
          </p:cNvSpPr>
          <p:nvPr/>
        </p:nvSpPr>
        <p:spPr bwMode="auto">
          <a:xfrm>
            <a:off x="41719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79" name="Object 8">
            <a:extLst>
              <a:ext uri="{FF2B5EF4-FFF2-40B4-BE49-F238E27FC236}">
                <a16:creationId xmlns:a16="http://schemas.microsoft.com/office/drawing/2014/main" id="{4A7A8D6F-1003-441B-BA8F-FF37504B195F}"/>
              </a:ext>
            </a:extLst>
          </p:cNvPr>
          <p:cNvGraphicFramePr>
            <a:graphicFrameLocks noChangeAspect="1"/>
          </p:cNvGraphicFramePr>
          <p:nvPr/>
        </p:nvGraphicFramePr>
        <p:xfrm>
          <a:off x="2484438" y="4033838"/>
          <a:ext cx="1524000" cy="490537"/>
        </p:xfrm>
        <a:graphic>
          <a:graphicData uri="http://schemas.openxmlformats.org/presentationml/2006/ole">
            <mc:AlternateContent xmlns:mc="http://schemas.openxmlformats.org/markup-compatibility/2006">
              <mc:Choice xmlns:v="urn:schemas-microsoft-com:vml" Requires="v">
                <p:oleObj spid="_x0000_s79894" r:id="rId5" imgW="799753" imgH="253890" progId="Equation.3">
                  <p:embed/>
                </p:oleObj>
              </mc:Choice>
              <mc:Fallback>
                <p:oleObj r:id="rId5" imgW="799753" imgH="25389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033838"/>
                        <a:ext cx="152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880" name="Rectangle 11">
            <a:extLst>
              <a:ext uri="{FF2B5EF4-FFF2-40B4-BE49-F238E27FC236}">
                <a16:creationId xmlns:a16="http://schemas.microsoft.com/office/drawing/2014/main" id="{697908BE-8C21-4D23-9E2E-C16672C1BCDE}"/>
              </a:ext>
            </a:extLst>
          </p:cNvPr>
          <p:cNvSpPr>
            <a:spLocks noChangeArrowheads="1"/>
          </p:cNvSpPr>
          <p:nvPr/>
        </p:nvSpPr>
        <p:spPr bwMode="auto">
          <a:xfrm>
            <a:off x="3929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9881" name="Object 10">
            <a:extLst>
              <a:ext uri="{FF2B5EF4-FFF2-40B4-BE49-F238E27FC236}">
                <a16:creationId xmlns:a16="http://schemas.microsoft.com/office/drawing/2014/main" id="{1D4348D4-942E-40A6-97BB-D8A7897EFD90}"/>
              </a:ext>
            </a:extLst>
          </p:cNvPr>
          <p:cNvGraphicFramePr>
            <a:graphicFrameLocks noChangeAspect="1"/>
          </p:cNvGraphicFramePr>
          <p:nvPr/>
        </p:nvGraphicFramePr>
        <p:xfrm>
          <a:off x="2195513" y="4943475"/>
          <a:ext cx="2667000" cy="625475"/>
        </p:xfrm>
        <a:graphic>
          <a:graphicData uri="http://schemas.openxmlformats.org/presentationml/2006/ole">
            <mc:AlternateContent xmlns:mc="http://schemas.openxmlformats.org/markup-compatibility/2006">
              <mc:Choice xmlns:v="urn:schemas-microsoft-com:vml" Requires="v">
                <p:oleObj spid="_x0000_s79895" r:id="rId7" imgW="1282700" imgH="393700" progId="Equation.3">
                  <p:embed/>
                </p:oleObj>
              </mc:Choice>
              <mc:Fallback>
                <p:oleObj r:id="rId7" imgW="12827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943475"/>
                        <a:ext cx="2667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2" name="对象 1">
            <a:extLst>
              <a:ext uri="{FF2B5EF4-FFF2-40B4-BE49-F238E27FC236}">
                <a16:creationId xmlns:a16="http://schemas.microsoft.com/office/drawing/2014/main" id="{F81BB357-65B4-4BAB-840B-A6A10516B6C4}"/>
              </a:ext>
            </a:extLst>
          </p:cNvPr>
          <p:cNvGraphicFramePr>
            <a:graphicFrameLocks noChangeAspect="1"/>
          </p:cNvGraphicFramePr>
          <p:nvPr/>
        </p:nvGraphicFramePr>
        <p:xfrm>
          <a:off x="1476375" y="3463925"/>
          <a:ext cx="358775" cy="498475"/>
        </p:xfrm>
        <a:graphic>
          <a:graphicData uri="http://schemas.openxmlformats.org/presentationml/2006/ole">
            <mc:AlternateContent xmlns:mc="http://schemas.openxmlformats.org/markup-compatibility/2006">
              <mc:Choice xmlns:v="urn:schemas-microsoft-com:vml" Requires="v">
                <p:oleObj spid="_x0000_s79896" r:id="rId9" imgW="165028" imgH="228501" progId="Equation.DSMT4">
                  <p:embed/>
                </p:oleObj>
              </mc:Choice>
              <mc:Fallback>
                <p:oleObj r:id="rId9" imgW="165028" imgH="228501"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463925"/>
                        <a:ext cx="3587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3" name="对象 11">
            <a:extLst>
              <a:ext uri="{FF2B5EF4-FFF2-40B4-BE49-F238E27FC236}">
                <a16:creationId xmlns:a16="http://schemas.microsoft.com/office/drawing/2014/main" id="{71E99E03-E733-4A78-B29C-7B90FEA84A18}"/>
              </a:ext>
            </a:extLst>
          </p:cNvPr>
          <p:cNvGraphicFramePr>
            <a:graphicFrameLocks noChangeAspect="1"/>
          </p:cNvGraphicFramePr>
          <p:nvPr/>
        </p:nvGraphicFramePr>
        <p:xfrm>
          <a:off x="2286000" y="3463925"/>
          <a:ext cx="469900" cy="498475"/>
        </p:xfrm>
        <a:graphic>
          <a:graphicData uri="http://schemas.openxmlformats.org/presentationml/2006/ole">
            <mc:AlternateContent xmlns:mc="http://schemas.openxmlformats.org/markup-compatibility/2006">
              <mc:Choice xmlns:v="urn:schemas-microsoft-com:vml" Requires="v">
                <p:oleObj spid="_x0000_s79897" r:id="rId11" imgW="215806" imgH="228501" progId="Equation.DSMT4">
                  <p:embed/>
                </p:oleObj>
              </mc:Choice>
              <mc:Fallback>
                <p:oleObj r:id="rId11" imgW="215806" imgH="228501" progId="Equation.DSMT4">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463925"/>
                        <a:ext cx="4699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4" name="对象 12">
            <a:extLst>
              <a:ext uri="{FF2B5EF4-FFF2-40B4-BE49-F238E27FC236}">
                <a16:creationId xmlns:a16="http://schemas.microsoft.com/office/drawing/2014/main" id="{93FE7E13-9A60-403E-9A46-34378F6821E4}"/>
              </a:ext>
            </a:extLst>
          </p:cNvPr>
          <p:cNvGraphicFramePr>
            <a:graphicFrameLocks noChangeAspect="1"/>
          </p:cNvGraphicFramePr>
          <p:nvPr/>
        </p:nvGraphicFramePr>
        <p:xfrm>
          <a:off x="3059113" y="6086475"/>
          <a:ext cx="469900" cy="498475"/>
        </p:xfrm>
        <a:graphic>
          <a:graphicData uri="http://schemas.openxmlformats.org/presentationml/2006/ole">
            <mc:AlternateContent xmlns:mc="http://schemas.openxmlformats.org/markup-compatibility/2006">
              <mc:Choice xmlns:v="urn:schemas-microsoft-com:vml" Requires="v">
                <p:oleObj spid="_x0000_s79898" r:id="rId13" imgW="215806" imgH="228501" progId="Equation.DSMT4">
                  <p:embed/>
                </p:oleObj>
              </mc:Choice>
              <mc:Fallback>
                <p:oleObj r:id="rId13" imgW="215806" imgH="228501"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6086475"/>
                        <a:ext cx="4699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5" name="对象 13">
            <a:extLst>
              <a:ext uri="{FF2B5EF4-FFF2-40B4-BE49-F238E27FC236}">
                <a16:creationId xmlns:a16="http://schemas.microsoft.com/office/drawing/2014/main" id="{6783630D-5193-49FA-AF1E-88F658173E80}"/>
              </a:ext>
            </a:extLst>
          </p:cNvPr>
          <p:cNvGraphicFramePr>
            <a:graphicFrameLocks noChangeAspect="1"/>
          </p:cNvGraphicFramePr>
          <p:nvPr/>
        </p:nvGraphicFramePr>
        <p:xfrm>
          <a:off x="971550" y="4562475"/>
          <a:ext cx="469900" cy="498475"/>
        </p:xfrm>
        <a:graphic>
          <a:graphicData uri="http://schemas.openxmlformats.org/presentationml/2006/ole">
            <mc:AlternateContent xmlns:mc="http://schemas.openxmlformats.org/markup-compatibility/2006">
              <mc:Choice xmlns:v="urn:schemas-microsoft-com:vml" Requires="v">
                <p:oleObj spid="_x0000_s79899" r:id="rId14" imgW="215806" imgH="228501" progId="Equation.DSMT4">
                  <p:embed/>
                </p:oleObj>
              </mc:Choice>
              <mc:Fallback>
                <p:oleObj r:id="rId14" imgW="215806" imgH="228501" progId="Equation.DSMT4">
                  <p:embed/>
                  <p:pic>
                    <p:nvPicPr>
                      <p:cNvPr id="0"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562475"/>
                        <a:ext cx="4699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a:extLst>
              <a:ext uri="{FF2B5EF4-FFF2-40B4-BE49-F238E27FC236}">
                <a16:creationId xmlns:a16="http://schemas.microsoft.com/office/drawing/2014/main" id="{5A00F099-2E3C-4419-8F31-B6FE937D586E}"/>
              </a:ext>
            </a:extLst>
          </p:cNvPr>
          <p:cNvSpPr txBox="1">
            <a:spLocks noChangeArrowheads="1"/>
          </p:cNvSpPr>
          <p:nvPr/>
        </p:nvSpPr>
        <p:spPr bwMode="auto">
          <a:xfrm>
            <a:off x="838200" y="457200"/>
            <a:ext cx="671513"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zh-CN" altLang="en-US" sz="3200" b="1">
                <a:latin typeface="宋体" panose="02010600030101010101" pitchFamily="2" charset="-122"/>
                <a:ea typeface="黑体" panose="02010609060101010101" pitchFamily="49" charset="-122"/>
              </a:rPr>
              <a:t>（</a:t>
            </a:r>
            <a:r>
              <a:rPr lang="en-US" altLang="zh-CN" sz="3200" b="1">
                <a:latin typeface="宋体" panose="02010600030101010101" pitchFamily="2" charset="-122"/>
                <a:ea typeface="黑体" panose="02010609060101010101" pitchFamily="49" charset="-122"/>
              </a:rPr>
              <a:t>2</a:t>
            </a:r>
            <a:r>
              <a:rPr lang="zh-CN" altLang="en-US" sz="3200" b="1">
                <a:latin typeface="宋体" panose="02010600030101010101" pitchFamily="2" charset="-122"/>
                <a:ea typeface="黑体" panose="02010609060101010101" pitchFamily="49" charset="-122"/>
              </a:rPr>
              <a:t>）变步长梯形公式的流程图</a:t>
            </a:r>
            <a:r>
              <a:rPr lang="zh-CN" altLang="en-US" sz="3200" b="1">
                <a:ea typeface="黑体" panose="02010609060101010101" pitchFamily="49" charset="-122"/>
              </a:rPr>
              <a:t> </a:t>
            </a:r>
          </a:p>
        </p:txBody>
      </p:sp>
      <p:sp>
        <p:nvSpPr>
          <p:cNvPr id="80898" name="Rectangle 4">
            <a:extLst>
              <a:ext uri="{FF2B5EF4-FFF2-40B4-BE49-F238E27FC236}">
                <a16:creationId xmlns:a16="http://schemas.microsoft.com/office/drawing/2014/main" id="{CF91B546-5BB4-4206-9222-DA37AB25567C}"/>
              </a:ext>
            </a:extLst>
          </p:cNvPr>
          <p:cNvSpPr>
            <a:spLocks noChangeArrowheads="1"/>
          </p:cNvSpPr>
          <p:nvPr/>
        </p:nvSpPr>
        <p:spPr bwMode="auto">
          <a:xfrm>
            <a:off x="3086100" y="1233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0899" name="Object 3">
            <a:extLst>
              <a:ext uri="{FF2B5EF4-FFF2-40B4-BE49-F238E27FC236}">
                <a16:creationId xmlns:a16="http://schemas.microsoft.com/office/drawing/2014/main" id="{FF20B2CF-48B6-4E4A-AF8C-6202C9C672F9}"/>
              </a:ext>
            </a:extLst>
          </p:cNvPr>
          <p:cNvGraphicFramePr>
            <a:graphicFrameLocks noChangeAspect="1"/>
          </p:cNvGraphicFramePr>
          <p:nvPr/>
        </p:nvGraphicFramePr>
        <p:xfrm>
          <a:off x="1524000" y="304800"/>
          <a:ext cx="6705600" cy="6248400"/>
        </p:xfrm>
        <a:graphic>
          <a:graphicData uri="http://schemas.openxmlformats.org/presentationml/2006/ole">
            <mc:AlternateContent xmlns:mc="http://schemas.openxmlformats.org/markup-compatibility/2006">
              <mc:Choice xmlns:v="urn:schemas-microsoft-com:vml" Requires="v">
                <p:oleObj spid="_x0000_s80901" r:id="rId3" imgW="2968752" imgH="4395216" progId="Word.Picture.8">
                  <p:embed/>
                </p:oleObj>
              </mc:Choice>
              <mc:Fallback>
                <p:oleObj r:id="rId3" imgW="2968752" imgH="439521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
                        <a:ext cx="6705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3">
            <a:extLst>
              <a:ext uri="{FF2B5EF4-FFF2-40B4-BE49-F238E27FC236}">
                <a16:creationId xmlns:a16="http://schemas.microsoft.com/office/drawing/2014/main" id="{6488712B-A2AB-4565-AEBC-EAC42E2FC3B9}"/>
              </a:ext>
            </a:extLst>
          </p:cNvPr>
          <p:cNvSpPr txBox="1">
            <a:spLocks noChangeArrowheads="1"/>
          </p:cNvSpPr>
          <p:nvPr/>
        </p:nvSpPr>
        <p:spPr bwMode="auto">
          <a:xfrm>
            <a:off x="228600" y="762000"/>
            <a:ext cx="8458200" cy="12080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宋体" panose="02010600030101010101" pitchFamily="2" charset="-122"/>
                <a:ea typeface="黑体" panose="02010609060101010101" pitchFamily="49" charset="-122"/>
              </a:rPr>
              <a:t>例</a:t>
            </a:r>
            <a:r>
              <a:rPr lang="en-US" altLang="zh-CN" sz="2800" b="1" dirty="0">
                <a:latin typeface="宋体" panose="02010600030101010101" pitchFamily="2" charset="-122"/>
                <a:ea typeface="黑体" panose="02010609060101010101" pitchFamily="49" charset="-122"/>
              </a:rPr>
              <a:t>4.15 </a:t>
            </a:r>
            <a:r>
              <a:rPr lang="zh-CN" altLang="en-US" sz="2800" b="1" dirty="0">
                <a:latin typeface="+mj-ea"/>
                <a:ea typeface="+mj-ea"/>
              </a:rPr>
              <a:t>用变步长梯形求积法计算定积分</a:t>
            </a:r>
          </a:p>
          <a:p>
            <a:pPr>
              <a:lnSpc>
                <a:spcPct val="130000"/>
              </a:lnSpc>
              <a:defRPr/>
            </a:pPr>
            <a:r>
              <a:rPr lang="zh-CN" altLang="en-US" sz="2800" b="1" dirty="0">
                <a:latin typeface="+mj-ea"/>
                <a:ea typeface="+mj-ea"/>
              </a:rPr>
              <a:t>解</a:t>
            </a:r>
            <a:r>
              <a:rPr lang="en-US" altLang="zh-CN" sz="2800" b="1" dirty="0">
                <a:latin typeface="+mj-ea"/>
                <a:ea typeface="+mj-ea"/>
              </a:rPr>
              <a:t>: </a:t>
            </a:r>
            <a:r>
              <a:rPr lang="zh-CN" altLang="en-US" sz="2800" b="1" dirty="0">
                <a:latin typeface="+mj-ea"/>
                <a:ea typeface="+mj-ea"/>
              </a:rPr>
              <a:t>先对整个区间</a:t>
            </a:r>
            <a:r>
              <a:rPr lang="zh-CN" altLang="en-US" sz="2800" b="1" dirty="0">
                <a:latin typeface="+mj-ea"/>
                <a:ea typeface="+mj-ea"/>
                <a:sym typeface="Symbol" panose="05050102010706020507" pitchFamily="18" charset="2"/>
              </a:rPr>
              <a:t></a:t>
            </a:r>
            <a:r>
              <a:rPr lang="en-US" altLang="zh-CN" sz="2800" b="1" dirty="0">
                <a:latin typeface="+mj-ea"/>
                <a:ea typeface="+mj-ea"/>
              </a:rPr>
              <a:t>0,1</a:t>
            </a:r>
            <a:r>
              <a:rPr lang="en-US" altLang="zh-CN" sz="2800" b="1" dirty="0">
                <a:latin typeface="+mj-ea"/>
                <a:ea typeface="+mj-ea"/>
                <a:sym typeface="Symbol" panose="05050102010706020507" pitchFamily="18" charset="2"/>
              </a:rPr>
              <a:t></a:t>
            </a:r>
            <a:r>
              <a:rPr lang="zh-CN" altLang="en-US" sz="2800" b="1" dirty="0">
                <a:latin typeface="+mj-ea"/>
                <a:ea typeface="+mj-ea"/>
              </a:rPr>
              <a:t>用梯形公式</a:t>
            </a:r>
            <a:r>
              <a:rPr lang="en-US" altLang="zh-CN" sz="2800" b="1" dirty="0">
                <a:latin typeface="+mj-ea"/>
                <a:ea typeface="+mj-ea"/>
              </a:rPr>
              <a:t>,</a:t>
            </a:r>
            <a:r>
              <a:rPr lang="zh-CN" altLang="en-US" sz="2800" b="1" dirty="0">
                <a:latin typeface="+mj-ea"/>
                <a:ea typeface="+mj-ea"/>
              </a:rPr>
              <a:t>对于</a:t>
            </a:r>
            <a:r>
              <a:rPr lang="zh-CN" altLang="en-US" sz="3200" b="1" dirty="0">
                <a:latin typeface="+mj-ea"/>
                <a:ea typeface="+mj-ea"/>
              </a:rPr>
              <a:t>   </a:t>
            </a:r>
          </a:p>
        </p:txBody>
      </p:sp>
      <p:sp>
        <p:nvSpPr>
          <p:cNvPr id="81922" name="Rectangle 4">
            <a:extLst>
              <a:ext uri="{FF2B5EF4-FFF2-40B4-BE49-F238E27FC236}">
                <a16:creationId xmlns:a16="http://schemas.microsoft.com/office/drawing/2014/main" id="{760F0F28-EAC2-44AA-BFF8-3CAEC3AEF6B0}"/>
              </a:ext>
            </a:extLst>
          </p:cNvPr>
          <p:cNvSpPr>
            <a:spLocks noChangeArrowheads="1"/>
          </p:cNvSpPr>
          <p:nvPr/>
        </p:nvSpPr>
        <p:spPr bwMode="auto">
          <a:xfrm>
            <a:off x="4133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23" name="Object 5">
            <a:extLst>
              <a:ext uri="{FF2B5EF4-FFF2-40B4-BE49-F238E27FC236}">
                <a16:creationId xmlns:a16="http://schemas.microsoft.com/office/drawing/2014/main" id="{98514A19-87B6-4BC0-90A6-1FE27D57BFAC}"/>
              </a:ext>
            </a:extLst>
          </p:cNvPr>
          <p:cNvGraphicFramePr>
            <a:graphicFrameLocks noChangeAspect="1"/>
          </p:cNvGraphicFramePr>
          <p:nvPr/>
        </p:nvGraphicFramePr>
        <p:xfrm>
          <a:off x="6659563" y="747713"/>
          <a:ext cx="1600200" cy="762000"/>
        </p:xfrm>
        <a:graphic>
          <a:graphicData uri="http://schemas.openxmlformats.org/presentationml/2006/ole">
            <mc:AlternateContent xmlns:mc="http://schemas.openxmlformats.org/markup-compatibility/2006">
              <mc:Choice xmlns:v="urn:schemas-microsoft-com:vml" Requires="v">
                <p:oleObj spid="_x0000_s81944" r:id="rId3" imgW="875920" imgH="393529" progId="Equation.3">
                  <p:embed/>
                </p:oleObj>
              </mc:Choice>
              <mc:Fallback>
                <p:oleObj r:id="rId3" imgW="87592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747713"/>
                        <a:ext cx="160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4" name="Rectangle 6">
            <a:extLst>
              <a:ext uri="{FF2B5EF4-FFF2-40B4-BE49-F238E27FC236}">
                <a16:creationId xmlns:a16="http://schemas.microsoft.com/office/drawing/2014/main" id="{7DF8ECCF-075A-47C0-82C5-CF5DF29618F9}"/>
              </a:ext>
            </a:extLst>
          </p:cNvPr>
          <p:cNvSpPr>
            <a:spLocks noChangeArrowheads="1"/>
          </p:cNvSpPr>
          <p:nvPr/>
        </p:nvSpPr>
        <p:spPr bwMode="auto">
          <a:xfrm>
            <a:off x="33194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25" name="Object 7">
            <a:extLst>
              <a:ext uri="{FF2B5EF4-FFF2-40B4-BE49-F238E27FC236}">
                <a16:creationId xmlns:a16="http://schemas.microsoft.com/office/drawing/2014/main" id="{FE1DA150-9E19-4741-87C2-174C6C48C3E0}"/>
              </a:ext>
            </a:extLst>
          </p:cNvPr>
          <p:cNvGraphicFramePr>
            <a:graphicFrameLocks noChangeAspect="1"/>
          </p:cNvGraphicFramePr>
          <p:nvPr/>
        </p:nvGraphicFramePr>
        <p:xfrm>
          <a:off x="914400" y="2057400"/>
          <a:ext cx="5715000" cy="890588"/>
        </p:xfrm>
        <a:graphic>
          <a:graphicData uri="http://schemas.openxmlformats.org/presentationml/2006/ole">
            <mc:AlternateContent xmlns:mc="http://schemas.openxmlformats.org/markup-compatibility/2006">
              <mc:Choice xmlns:v="urn:schemas-microsoft-com:vml" Requires="v">
                <p:oleObj spid="_x0000_s81945" r:id="rId5" imgW="2501900" imgH="393700" progId="Equation.3">
                  <p:embed/>
                </p:oleObj>
              </mc:Choice>
              <mc:Fallback>
                <p:oleObj r:id="rId5" imgW="25019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057400"/>
                        <a:ext cx="57150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26" name="Text Box 8">
            <a:extLst>
              <a:ext uri="{FF2B5EF4-FFF2-40B4-BE49-F238E27FC236}">
                <a16:creationId xmlns:a16="http://schemas.microsoft.com/office/drawing/2014/main" id="{FDB19BB7-6B8F-4CEE-B95B-B83146B2803E}"/>
              </a:ext>
            </a:extLst>
          </p:cNvPr>
          <p:cNvSpPr txBox="1">
            <a:spLocks noChangeArrowheads="1"/>
          </p:cNvSpPr>
          <p:nvPr/>
        </p:nvSpPr>
        <p:spPr bwMode="auto">
          <a:xfrm>
            <a:off x="6629400" y="2209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  所以有</a:t>
            </a:r>
            <a:r>
              <a:rPr lang="zh-CN" altLang="en-US" sz="2800" b="1">
                <a:latin typeface="宋体" panose="02010600030101010101" pitchFamily="2" charset="-122"/>
                <a:ea typeface="黑体" panose="02010609060101010101" pitchFamily="49" charset="-122"/>
              </a:rPr>
              <a:t> </a:t>
            </a:r>
          </a:p>
        </p:txBody>
      </p:sp>
      <p:sp>
        <p:nvSpPr>
          <p:cNvPr id="81927" name="Rectangle 9">
            <a:extLst>
              <a:ext uri="{FF2B5EF4-FFF2-40B4-BE49-F238E27FC236}">
                <a16:creationId xmlns:a16="http://schemas.microsoft.com/office/drawing/2014/main" id="{60D8E5EC-683B-4980-8876-565C0EAFE9F7}"/>
              </a:ext>
            </a:extLst>
          </p:cNvPr>
          <p:cNvSpPr>
            <a:spLocks noChangeArrowheads="1"/>
          </p:cNvSpPr>
          <p:nvPr/>
        </p:nvSpPr>
        <p:spPr bwMode="auto">
          <a:xfrm>
            <a:off x="35575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28" name="Object 10">
            <a:extLst>
              <a:ext uri="{FF2B5EF4-FFF2-40B4-BE49-F238E27FC236}">
                <a16:creationId xmlns:a16="http://schemas.microsoft.com/office/drawing/2014/main" id="{95C26B62-BEE5-4E24-9E64-FB645D69D0EE}"/>
              </a:ext>
            </a:extLst>
          </p:cNvPr>
          <p:cNvGraphicFramePr>
            <a:graphicFrameLocks noChangeAspect="1"/>
          </p:cNvGraphicFramePr>
          <p:nvPr/>
        </p:nvGraphicFramePr>
        <p:xfrm>
          <a:off x="990600" y="2895600"/>
          <a:ext cx="4419600" cy="808038"/>
        </p:xfrm>
        <a:graphic>
          <a:graphicData uri="http://schemas.openxmlformats.org/presentationml/2006/ole">
            <mc:AlternateContent xmlns:mc="http://schemas.openxmlformats.org/markup-compatibility/2006">
              <mc:Choice xmlns:v="urn:schemas-microsoft-com:vml" Requires="v">
                <p:oleObj spid="_x0000_s81946" r:id="rId7" imgW="2032000" imgH="393700" progId="Equation.3">
                  <p:embed/>
                </p:oleObj>
              </mc:Choice>
              <mc:Fallback>
                <p:oleObj r:id="rId7" imgW="2032000" imgH="3937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895600"/>
                        <a:ext cx="441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8" name="Text Box 11">
            <a:extLst>
              <a:ext uri="{FF2B5EF4-FFF2-40B4-BE49-F238E27FC236}">
                <a16:creationId xmlns:a16="http://schemas.microsoft.com/office/drawing/2014/main" id="{FA9DD8F6-1BB4-419A-A745-FFA4DDF00379}"/>
              </a:ext>
            </a:extLst>
          </p:cNvPr>
          <p:cNvSpPr txBox="1">
            <a:spLocks noChangeArrowheads="1"/>
          </p:cNvSpPr>
          <p:nvPr/>
        </p:nvSpPr>
        <p:spPr bwMode="auto">
          <a:xfrm>
            <a:off x="457200" y="3581400"/>
            <a:ext cx="83058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然后将区间二等分</a:t>
            </a:r>
            <a:r>
              <a:rPr lang="en-US" altLang="zh-CN" sz="2800" b="1" dirty="0">
                <a:latin typeface="+mj-ea"/>
                <a:ea typeface="+mj-ea"/>
              </a:rPr>
              <a:t>, </a:t>
            </a:r>
            <a:r>
              <a:rPr lang="zh-CN" altLang="en-US" sz="2800" b="1" dirty="0">
                <a:latin typeface="+mj-ea"/>
                <a:ea typeface="+mj-ea"/>
              </a:rPr>
              <a:t>由于               </a:t>
            </a:r>
            <a:r>
              <a:rPr lang="en-US" altLang="zh-CN" sz="2800" b="1" dirty="0">
                <a:latin typeface="+mj-ea"/>
                <a:ea typeface="+mj-ea"/>
              </a:rPr>
              <a:t>, </a:t>
            </a:r>
            <a:r>
              <a:rPr lang="zh-CN" altLang="en-US" sz="2800" b="1" dirty="0">
                <a:latin typeface="+mj-ea"/>
                <a:ea typeface="+mj-ea"/>
              </a:rPr>
              <a:t>故有</a:t>
            </a:r>
            <a:r>
              <a:rPr lang="zh-CN" altLang="en-US" sz="3200" b="1" dirty="0">
                <a:latin typeface="+mj-ea"/>
                <a:ea typeface="+mj-ea"/>
              </a:rPr>
              <a:t> </a:t>
            </a:r>
          </a:p>
        </p:txBody>
      </p:sp>
      <p:sp>
        <p:nvSpPr>
          <p:cNvPr id="81930" name="Rectangle 12">
            <a:extLst>
              <a:ext uri="{FF2B5EF4-FFF2-40B4-BE49-F238E27FC236}">
                <a16:creationId xmlns:a16="http://schemas.microsoft.com/office/drawing/2014/main" id="{78BAE371-0745-4A84-A797-65C01D51C437}"/>
              </a:ext>
            </a:extLst>
          </p:cNvPr>
          <p:cNvSpPr>
            <a:spLocks noChangeArrowheads="1"/>
          </p:cNvSpPr>
          <p:nvPr/>
        </p:nvSpPr>
        <p:spPr bwMode="auto">
          <a:xfrm>
            <a:off x="4000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31" name="Object 13">
            <a:extLst>
              <a:ext uri="{FF2B5EF4-FFF2-40B4-BE49-F238E27FC236}">
                <a16:creationId xmlns:a16="http://schemas.microsoft.com/office/drawing/2014/main" id="{D216AD15-3EFF-4CB7-95AE-A8D831E3D3B5}"/>
              </a:ext>
            </a:extLst>
          </p:cNvPr>
          <p:cNvGraphicFramePr>
            <a:graphicFrameLocks noChangeAspect="1"/>
          </p:cNvGraphicFramePr>
          <p:nvPr/>
        </p:nvGraphicFramePr>
        <p:xfrm>
          <a:off x="4648200" y="3649663"/>
          <a:ext cx="2438400" cy="595312"/>
        </p:xfrm>
        <a:graphic>
          <a:graphicData uri="http://schemas.openxmlformats.org/presentationml/2006/ole">
            <mc:AlternateContent xmlns:mc="http://schemas.openxmlformats.org/markup-compatibility/2006">
              <mc:Choice xmlns:v="urn:schemas-microsoft-com:vml" Requires="v">
                <p:oleObj spid="_x0000_s81947" r:id="rId9" imgW="1143000" imgH="228600" progId="Equation.3">
                  <p:embed/>
                </p:oleObj>
              </mc:Choice>
              <mc:Fallback>
                <p:oleObj r:id="rId9" imgW="11430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3649663"/>
                        <a:ext cx="24384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32" name="Rectangle 14">
            <a:extLst>
              <a:ext uri="{FF2B5EF4-FFF2-40B4-BE49-F238E27FC236}">
                <a16:creationId xmlns:a16="http://schemas.microsoft.com/office/drawing/2014/main" id="{AF1BCF46-9CB7-4F2D-9C97-3AEF0F694D28}"/>
              </a:ext>
            </a:extLst>
          </p:cNvPr>
          <p:cNvSpPr>
            <a:spLocks noChangeArrowheads="1"/>
          </p:cNvSpPr>
          <p:nvPr/>
        </p:nvSpPr>
        <p:spPr bwMode="auto">
          <a:xfrm>
            <a:off x="35956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33" name="Object 15">
            <a:extLst>
              <a:ext uri="{FF2B5EF4-FFF2-40B4-BE49-F238E27FC236}">
                <a16:creationId xmlns:a16="http://schemas.microsoft.com/office/drawing/2014/main" id="{79189910-ABE1-4D01-8EC9-09AE97B65347}"/>
              </a:ext>
            </a:extLst>
          </p:cNvPr>
          <p:cNvGraphicFramePr>
            <a:graphicFrameLocks noChangeAspect="1"/>
          </p:cNvGraphicFramePr>
          <p:nvPr/>
        </p:nvGraphicFramePr>
        <p:xfrm>
          <a:off x="1066800" y="4267200"/>
          <a:ext cx="4800600" cy="838200"/>
        </p:xfrm>
        <a:graphic>
          <a:graphicData uri="http://schemas.openxmlformats.org/presentationml/2006/ole">
            <mc:AlternateContent xmlns:mc="http://schemas.openxmlformats.org/markup-compatibility/2006">
              <mc:Choice xmlns:v="urn:schemas-microsoft-com:vml" Requires="v">
                <p:oleObj spid="_x0000_s81948" r:id="rId11" imgW="1955800" imgH="393700" progId="Equation.3">
                  <p:embed/>
                </p:oleObj>
              </mc:Choice>
              <mc:Fallback>
                <p:oleObj r:id="rId11" imgW="1955800" imgH="3937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800" y="4267200"/>
                        <a:ext cx="480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3" name="Text Box 16">
            <a:extLst>
              <a:ext uri="{FF2B5EF4-FFF2-40B4-BE49-F238E27FC236}">
                <a16:creationId xmlns:a16="http://schemas.microsoft.com/office/drawing/2014/main" id="{9FCDB56A-5E5E-445F-96E4-178B5D8CA842}"/>
              </a:ext>
            </a:extLst>
          </p:cNvPr>
          <p:cNvSpPr txBox="1">
            <a:spLocks noChangeArrowheads="1"/>
          </p:cNvSpPr>
          <p:nvPr/>
        </p:nvSpPr>
        <p:spPr bwMode="auto">
          <a:xfrm>
            <a:off x="457200" y="5105400"/>
            <a:ext cx="8077200"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j-ea"/>
                <a:ea typeface="+mj-ea"/>
              </a:rPr>
              <a:t>进一步二分求积区间</a:t>
            </a:r>
            <a:r>
              <a:rPr lang="en-US" altLang="zh-CN" sz="2800" b="1" dirty="0">
                <a:latin typeface="+mj-ea"/>
                <a:ea typeface="+mj-ea"/>
              </a:rPr>
              <a:t>,</a:t>
            </a:r>
            <a:r>
              <a:rPr lang="zh-CN" altLang="en-US" sz="2800" b="1" dirty="0">
                <a:latin typeface="+mj-ea"/>
                <a:ea typeface="+mj-ea"/>
              </a:rPr>
              <a:t>并计算新分点上的函数值 </a:t>
            </a:r>
          </a:p>
        </p:txBody>
      </p:sp>
      <p:sp>
        <p:nvSpPr>
          <p:cNvPr id="81935" name="Rectangle 17">
            <a:extLst>
              <a:ext uri="{FF2B5EF4-FFF2-40B4-BE49-F238E27FC236}">
                <a16:creationId xmlns:a16="http://schemas.microsoft.com/office/drawing/2014/main" id="{360D0E9B-1670-421B-B02F-5483A99C56BB}"/>
              </a:ext>
            </a:extLst>
          </p:cNvPr>
          <p:cNvSpPr>
            <a:spLocks noChangeArrowheads="1"/>
          </p:cNvSpPr>
          <p:nvPr/>
        </p:nvSpPr>
        <p:spPr bwMode="auto">
          <a:xfrm>
            <a:off x="34290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1936" name="Object 18">
            <a:extLst>
              <a:ext uri="{FF2B5EF4-FFF2-40B4-BE49-F238E27FC236}">
                <a16:creationId xmlns:a16="http://schemas.microsoft.com/office/drawing/2014/main" id="{3449D1D7-35E0-4F94-947D-B64CCC64E880}"/>
              </a:ext>
            </a:extLst>
          </p:cNvPr>
          <p:cNvGraphicFramePr>
            <a:graphicFrameLocks noChangeAspect="1"/>
          </p:cNvGraphicFramePr>
          <p:nvPr/>
        </p:nvGraphicFramePr>
        <p:xfrm>
          <a:off x="838200" y="5867400"/>
          <a:ext cx="7162800" cy="590550"/>
        </p:xfrm>
        <a:graphic>
          <a:graphicData uri="http://schemas.openxmlformats.org/presentationml/2006/ole">
            <mc:AlternateContent xmlns:mc="http://schemas.openxmlformats.org/markup-compatibility/2006">
              <mc:Choice xmlns:v="urn:schemas-microsoft-com:vml" Requires="v">
                <p:oleObj spid="_x0000_s81949" r:id="rId13" imgW="2286000" imgH="228600" progId="Equation.3">
                  <p:embed/>
                </p:oleObj>
              </mc:Choice>
              <mc:Fallback>
                <p:oleObj r:id="rId13" imgW="2286000" imgH="2286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5867400"/>
                        <a:ext cx="7162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37" name="Rectangle 21">
            <a:extLst>
              <a:ext uri="{FF2B5EF4-FFF2-40B4-BE49-F238E27FC236}">
                <a16:creationId xmlns:a16="http://schemas.microsoft.com/office/drawing/2014/main" id="{D013F55A-BEFC-4DDC-BD17-5C674FF75C0F}"/>
              </a:ext>
            </a:extLst>
          </p:cNvPr>
          <p:cNvSpPr>
            <a:spLocks noChangeArrowheads="1"/>
          </p:cNvSpPr>
          <p:nvPr/>
        </p:nvSpPr>
        <p:spPr bwMode="auto">
          <a:xfrm>
            <a:off x="33337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5">
            <a:extLst>
              <a:ext uri="{FF2B5EF4-FFF2-40B4-BE49-F238E27FC236}">
                <a16:creationId xmlns:a16="http://schemas.microsoft.com/office/drawing/2014/main" id="{B0856800-C97D-4FF0-8C95-8B9A7B16F4B3}"/>
              </a:ext>
            </a:extLst>
          </p:cNvPr>
          <p:cNvSpPr>
            <a:spLocks noChangeArrowheads="1"/>
          </p:cNvSpPr>
          <p:nvPr/>
        </p:nvSpPr>
        <p:spPr bwMode="auto">
          <a:xfrm>
            <a:off x="4133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46" name="Rectangle 7">
            <a:extLst>
              <a:ext uri="{FF2B5EF4-FFF2-40B4-BE49-F238E27FC236}">
                <a16:creationId xmlns:a16="http://schemas.microsoft.com/office/drawing/2014/main" id="{3E12AFA5-78DF-404C-B553-3AE788A055B0}"/>
              </a:ext>
            </a:extLst>
          </p:cNvPr>
          <p:cNvSpPr>
            <a:spLocks noChangeArrowheads="1"/>
          </p:cNvSpPr>
          <p:nvPr/>
        </p:nvSpPr>
        <p:spPr bwMode="auto">
          <a:xfrm>
            <a:off x="33194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47" name="Rectangle 10">
            <a:extLst>
              <a:ext uri="{FF2B5EF4-FFF2-40B4-BE49-F238E27FC236}">
                <a16:creationId xmlns:a16="http://schemas.microsoft.com/office/drawing/2014/main" id="{473EA715-7DEE-406E-8770-59A37E2E6524}"/>
              </a:ext>
            </a:extLst>
          </p:cNvPr>
          <p:cNvSpPr>
            <a:spLocks noChangeArrowheads="1"/>
          </p:cNvSpPr>
          <p:nvPr/>
        </p:nvSpPr>
        <p:spPr bwMode="auto">
          <a:xfrm>
            <a:off x="35575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48" name="Rectangle 13">
            <a:extLst>
              <a:ext uri="{FF2B5EF4-FFF2-40B4-BE49-F238E27FC236}">
                <a16:creationId xmlns:a16="http://schemas.microsoft.com/office/drawing/2014/main" id="{241EC006-F109-4408-9107-F1F1928E0D32}"/>
              </a:ext>
            </a:extLst>
          </p:cNvPr>
          <p:cNvSpPr>
            <a:spLocks noChangeArrowheads="1"/>
          </p:cNvSpPr>
          <p:nvPr/>
        </p:nvSpPr>
        <p:spPr bwMode="auto">
          <a:xfrm>
            <a:off x="4000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49" name="Rectangle 15">
            <a:extLst>
              <a:ext uri="{FF2B5EF4-FFF2-40B4-BE49-F238E27FC236}">
                <a16:creationId xmlns:a16="http://schemas.microsoft.com/office/drawing/2014/main" id="{0397E91F-C16C-4E42-80B4-7F4815FD0890}"/>
              </a:ext>
            </a:extLst>
          </p:cNvPr>
          <p:cNvSpPr>
            <a:spLocks noChangeArrowheads="1"/>
          </p:cNvSpPr>
          <p:nvPr/>
        </p:nvSpPr>
        <p:spPr bwMode="auto">
          <a:xfrm>
            <a:off x="35956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2950" name="Rectangle 18">
            <a:extLst>
              <a:ext uri="{FF2B5EF4-FFF2-40B4-BE49-F238E27FC236}">
                <a16:creationId xmlns:a16="http://schemas.microsoft.com/office/drawing/2014/main" id="{9E7FFA46-3811-4E32-ADBE-BAA5E7A5FB7D}"/>
              </a:ext>
            </a:extLst>
          </p:cNvPr>
          <p:cNvSpPr>
            <a:spLocks noChangeArrowheads="1"/>
          </p:cNvSpPr>
          <p:nvPr/>
        </p:nvSpPr>
        <p:spPr bwMode="auto">
          <a:xfrm>
            <a:off x="34290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307220" name="Text Box 20">
            <a:extLst>
              <a:ext uri="{FF2B5EF4-FFF2-40B4-BE49-F238E27FC236}">
                <a16:creationId xmlns:a16="http://schemas.microsoft.com/office/drawing/2014/main" id="{599B3B71-9BEE-49CB-AEC0-0BD1ECD7656A}"/>
              </a:ext>
            </a:extLst>
          </p:cNvPr>
          <p:cNvSpPr txBox="1">
            <a:spLocks noChangeArrowheads="1"/>
          </p:cNvSpPr>
          <p:nvPr/>
        </p:nvSpPr>
        <p:spPr bwMode="auto">
          <a:xfrm>
            <a:off x="685800" y="7620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有</a:t>
            </a:r>
            <a:r>
              <a:rPr lang="zh-CN" altLang="en-US" sz="3200"/>
              <a:t> </a:t>
            </a:r>
          </a:p>
        </p:txBody>
      </p:sp>
      <p:sp>
        <p:nvSpPr>
          <p:cNvPr id="82952" name="Rectangle 22">
            <a:extLst>
              <a:ext uri="{FF2B5EF4-FFF2-40B4-BE49-F238E27FC236}">
                <a16:creationId xmlns:a16="http://schemas.microsoft.com/office/drawing/2014/main" id="{B528C85F-0F08-483C-9C53-6C2DD66E2740}"/>
              </a:ext>
            </a:extLst>
          </p:cNvPr>
          <p:cNvSpPr>
            <a:spLocks noChangeArrowheads="1"/>
          </p:cNvSpPr>
          <p:nvPr/>
        </p:nvSpPr>
        <p:spPr bwMode="auto">
          <a:xfrm>
            <a:off x="33337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7221" name="Object 21">
            <a:extLst>
              <a:ext uri="{FF2B5EF4-FFF2-40B4-BE49-F238E27FC236}">
                <a16:creationId xmlns:a16="http://schemas.microsoft.com/office/drawing/2014/main" id="{C615F44E-C9AB-4770-89A5-A5EE3AD84F47}"/>
              </a:ext>
            </a:extLst>
          </p:cNvPr>
          <p:cNvGraphicFramePr>
            <a:graphicFrameLocks noChangeAspect="1"/>
          </p:cNvGraphicFramePr>
          <p:nvPr/>
        </p:nvGraphicFramePr>
        <p:xfrm>
          <a:off x="685800" y="1600200"/>
          <a:ext cx="7696200" cy="1016000"/>
        </p:xfrm>
        <a:graphic>
          <a:graphicData uri="http://schemas.openxmlformats.org/presentationml/2006/ole">
            <mc:AlternateContent xmlns:mc="http://schemas.openxmlformats.org/markup-compatibility/2006">
              <mc:Choice xmlns:v="urn:schemas-microsoft-com:vml" Requires="v">
                <p:oleObj spid="_x0000_s82956" r:id="rId3" imgW="2476500" imgH="393700" progId="Equation.3">
                  <p:embed/>
                </p:oleObj>
              </mc:Choice>
              <mc:Fallback>
                <p:oleObj r:id="rId3" imgW="2476500" imgH="3937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23" name="Text Box 23">
            <a:extLst>
              <a:ext uri="{FF2B5EF4-FFF2-40B4-BE49-F238E27FC236}">
                <a16:creationId xmlns:a16="http://schemas.microsoft.com/office/drawing/2014/main" id="{180C763D-0496-4EC3-A33B-60360BA48440}"/>
              </a:ext>
            </a:extLst>
          </p:cNvPr>
          <p:cNvSpPr txBox="1">
            <a:spLocks noChangeArrowheads="1"/>
          </p:cNvSpPr>
          <p:nvPr/>
        </p:nvSpPr>
        <p:spPr bwMode="auto">
          <a:xfrm>
            <a:off x="533400" y="2667000"/>
            <a:ext cx="8077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0000FF"/>
                </a:solidFill>
                <a:latin typeface="宋体" panose="02010600030101010101" pitchFamily="2" charset="-122"/>
              </a:rPr>
              <a:t>这样不断二分下去，计算结果如 </a:t>
            </a:r>
            <a:r>
              <a:rPr lang="en-US" altLang="zh-CN" sz="2800" b="1">
                <a:solidFill>
                  <a:srgbClr val="0000FF"/>
                </a:solidFill>
                <a:latin typeface="宋体" panose="02010600030101010101" pitchFamily="2" charset="-122"/>
              </a:rPr>
              <a:t>P</a:t>
            </a:r>
            <a:r>
              <a:rPr lang="en-US" altLang="zh-CN" sz="2800" b="1" baseline="-25000">
                <a:solidFill>
                  <a:srgbClr val="0000FF"/>
                </a:solidFill>
                <a:latin typeface="宋体" panose="02010600030101010101" pitchFamily="2" charset="-122"/>
              </a:rPr>
              <a:t>110 </a:t>
            </a:r>
            <a:r>
              <a:rPr lang="zh-CN" altLang="en-US" sz="2800" b="1">
                <a:solidFill>
                  <a:srgbClr val="0000FF"/>
                </a:solidFill>
                <a:latin typeface="宋体" panose="02010600030101010101" pitchFamily="2" charset="-122"/>
              </a:rPr>
              <a:t>列表所示。积分的准确值为 </a:t>
            </a:r>
            <a:r>
              <a:rPr lang="en-US" altLang="zh-CN" sz="2800" b="1">
                <a:solidFill>
                  <a:srgbClr val="0000FF"/>
                </a:solidFill>
                <a:latin typeface="宋体" panose="02010600030101010101" pitchFamily="2" charset="-122"/>
              </a:rPr>
              <a:t>0.9460831</a:t>
            </a:r>
            <a:r>
              <a:rPr lang="zh-CN" altLang="en-US" sz="2800" b="1">
                <a:solidFill>
                  <a:srgbClr val="0000FF"/>
                </a:solidFill>
                <a:latin typeface="宋体" panose="02010600030101010101" pitchFamily="2" charset="-122"/>
              </a:rPr>
              <a:t>，从表中可看出用变步长二分 </a:t>
            </a:r>
            <a:r>
              <a:rPr lang="en-US" altLang="zh-CN" sz="2800" b="1">
                <a:solidFill>
                  <a:srgbClr val="0000FF"/>
                </a:solidFill>
                <a:latin typeface="宋体" panose="02010600030101010101" pitchFamily="2" charset="-122"/>
              </a:rPr>
              <a:t>10 </a:t>
            </a:r>
            <a:r>
              <a:rPr lang="zh-CN" altLang="en-US" sz="2800" b="1">
                <a:solidFill>
                  <a:srgbClr val="0000FF"/>
                </a:solidFill>
                <a:latin typeface="宋体" panose="02010600030101010101" pitchFamily="2" charset="-122"/>
              </a:rPr>
              <a:t>次可得此结果。</a:t>
            </a:r>
            <a:r>
              <a:rPr lang="zh-CN" altLang="en-US" sz="2800" b="1">
                <a:latin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7220"/>
                                        </p:tgtEl>
                                        <p:attrNameLst>
                                          <p:attrName>style.visibility</p:attrName>
                                        </p:attrNameLst>
                                      </p:cBhvr>
                                      <p:to>
                                        <p:strVal val="visible"/>
                                      </p:to>
                                    </p:set>
                                    <p:animEffect transition="in" filter="box(in)">
                                      <p:cBhvr>
                                        <p:cTn id="7" dur="500"/>
                                        <p:tgtEl>
                                          <p:spTgt spid="30722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07221"/>
                                        </p:tgtEl>
                                        <p:attrNameLst>
                                          <p:attrName>style.visibility</p:attrName>
                                        </p:attrNameLst>
                                      </p:cBhvr>
                                      <p:to>
                                        <p:strVal val="visible"/>
                                      </p:to>
                                    </p:set>
                                    <p:animEffect transition="in" filter="box(in)">
                                      <p:cBhvr>
                                        <p:cTn id="11" dur="500"/>
                                        <p:tgtEl>
                                          <p:spTgt spid="307221"/>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07223"/>
                                        </p:tgtEl>
                                        <p:attrNameLst>
                                          <p:attrName>style.visibility</p:attrName>
                                        </p:attrNameLst>
                                      </p:cBhvr>
                                      <p:to>
                                        <p:strVal val="visible"/>
                                      </p:to>
                                    </p:set>
                                    <p:animEffect transition="in" filter="box(in)">
                                      <p:cBhvr>
                                        <p:cTn id="15" dur="500"/>
                                        <p:tgtEl>
                                          <p:spTgt spid="30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0" grpId="0"/>
      <p:bldP spid="30722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a:extLst>
              <a:ext uri="{FF2B5EF4-FFF2-40B4-BE49-F238E27FC236}">
                <a16:creationId xmlns:a16="http://schemas.microsoft.com/office/drawing/2014/main" id="{1FBC2DB1-7AA4-44D6-AC89-FC3222927CAB}"/>
              </a:ext>
            </a:extLst>
          </p:cNvPr>
          <p:cNvSpPr txBox="1">
            <a:spLocks noChangeArrowheads="1"/>
          </p:cNvSpPr>
          <p:nvPr/>
        </p:nvSpPr>
        <p:spPr bwMode="auto">
          <a:xfrm>
            <a:off x="381000" y="228600"/>
            <a:ext cx="8382000"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5000"/>
              </a:lnSpc>
            </a:pPr>
            <a:r>
              <a:rPr lang="en-US" altLang="zh-CN" sz="3200" b="1">
                <a:solidFill>
                  <a:schemeClr val="accent2"/>
                </a:solidFill>
                <a:latin typeface="宋体" panose="02010600030101010101" pitchFamily="2" charset="-122"/>
                <a:ea typeface="黑体" panose="02010609060101010101" pitchFamily="49" charset="-122"/>
              </a:rPr>
              <a:t>4.4 </a:t>
            </a:r>
            <a:r>
              <a:rPr lang="zh-CN" altLang="en-US" sz="3200" b="1">
                <a:solidFill>
                  <a:schemeClr val="accent2"/>
                </a:solidFill>
                <a:latin typeface="宋体" panose="02010600030101010101" pitchFamily="2" charset="-122"/>
                <a:ea typeface="黑体" panose="02010609060101010101" pitchFamily="49" charset="-122"/>
              </a:rPr>
              <a:t>龙贝格算法</a:t>
            </a:r>
            <a:endParaRPr lang="zh-CN" altLang="en-US" sz="3200" b="1">
              <a:solidFill>
                <a:schemeClr val="accent2"/>
              </a:solidFill>
              <a:ea typeface="黑体" panose="02010609060101010101" pitchFamily="49" charset="-122"/>
            </a:endParaRPr>
          </a:p>
          <a:p>
            <a:pPr algn="just">
              <a:lnSpc>
                <a:spcPct val="125000"/>
              </a:lnSpc>
            </a:pPr>
            <a:r>
              <a:rPr lang="zh-CN" altLang="en-US" sz="3200" b="1">
                <a:latin typeface="宋体" panose="02010600030101010101" pitchFamily="2" charset="-122"/>
              </a:rPr>
              <a:t>   </a:t>
            </a:r>
            <a:r>
              <a:rPr lang="zh-CN" altLang="en-US" sz="2800" b="1">
                <a:latin typeface="宋体" panose="02010600030101010101" pitchFamily="2" charset="-122"/>
              </a:rPr>
              <a:t>变步长梯形求积法算法简单，但精度较差，收敛速度较慢，但可以利用梯形法算法简单的优点，形成一个新算法，这就是龙贝格求积公式。龙贝格公式又称逐次分半加速法。</a:t>
            </a:r>
          </a:p>
          <a:p>
            <a:pPr>
              <a:lnSpc>
                <a:spcPct val="125000"/>
              </a:lnSpc>
            </a:pPr>
            <a:r>
              <a:rPr lang="zh-CN" altLang="en-US" sz="2800" b="1">
                <a:latin typeface="宋体" panose="02010600030101010101" pitchFamily="2" charset="-122"/>
              </a:rPr>
              <a:t>    根据积分区间分成</a:t>
            </a:r>
            <a:r>
              <a:rPr lang="en-US" altLang="zh-CN" sz="2800" b="1">
                <a:latin typeface="宋体" panose="02010600030101010101" pitchFamily="2" charset="-122"/>
              </a:rPr>
              <a:t>n</a:t>
            </a:r>
            <a:r>
              <a:rPr lang="zh-CN" altLang="en-US" sz="2800" b="1">
                <a:latin typeface="宋体" panose="02010600030101010101" pitchFamily="2" charset="-122"/>
              </a:rPr>
              <a:t>等份和</a:t>
            </a:r>
            <a:r>
              <a:rPr lang="en-US" altLang="zh-CN" sz="2800" b="1">
                <a:latin typeface="宋体" panose="02010600030101010101" pitchFamily="2" charset="-122"/>
              </a:rPr>
              <a:t>2n</a:t>
            </a:r>
            <a:r>
              <a:rPr lang="zh-CN" altLang="en-US" sz="2800" b="1">
                <a:latin typeface="宋体" panose="02010600030101010101" pitchFamily="2" charset="-122"/>
              </a:rPr>
              <a:t>等份时的误差估计式</a:t>
            </a:r>
            <a:r>
              <a:rPr lang="en-US" altLang="zh-CN" sz="2800" b="1">
                <a:latin typeface="宋体" panose="02010600030101010101" pitchFamily="2" charset="-122"/>
              </a:rPr>
              <a:t>(4.8)</a:t>
            </a:r>
            <a:r>
              <a:rPr lang="zh-CN" altLang="en-US" sz="2800" b="1">
                <a:latin typeface="宋体" panose="02010600030101010101" pitchFamily="2" charset="-122"/>
              </a:rPr>
              <a:t>可得 </a:t>
            </a:r>
          </a:p>
        </p:txBody>
      </p:sp>
      <p:sp>
        <p:nvSpPr>
          <p:cNvPr id="83970" name="Rectangle 4">
            <a:extLst>
              <a:ext uri="{FF2B5EF4-FFF2-40B4-BE49-F238E27FC236}">
                <a16:creationId xmlns:a16="http://schemas.microsoft.com/office/drawing/2014/main" id="{337A87A8-F95A-47E2-8A93-A03573A2C803}"/>
              </a:ext>
            </a:extLst>
          </p:cNvPr>
          <p:cNvSpPr>
            <a:spLocks noChangeArrowheads="1"/>
          </p:cNvSpPr>
          <p:nvPr/>
        </p:nvSpPr>
        <p:spPr bwMode="auto">
          <a:xfrm>
            <a:off x="39195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1" name="Object 3">
            <a:extLst>
              <a:ext uri="{FF2B5EF4-FFF2-40B4-BE49-F238E27FC236}">
                <a16:creationId xmlns:a16="http://schemas.microsoft.com/office/drawing/2014/main" id="{C7AFC1BA-B047-426E-B768-D6D4BAD38CD7}"/>
              </a:ext>
            </a:extLst>
          </p:cNvPr>
          <p:cNvGraphicFramePr>
            <a:graphicFrameLocks noChangeAspect="1"/>
          </p:cNvGraphicFramePr>
          <p:nvPr/>
        </p:nvGraphicFramePr>
        <p:xfrm>
          <a:off x="2743200" y="3505200"/>
          <a:ext cx="2819400" cy="844550"/>
        </p:xfrm>
        <a:graphic>
          <a:graphicData uri="http://schemas.openxmlformats.org/presentationml/2006/ole">
            <mc:AlternateContent xmlns:mc="http://schemas.openxmlformats.org/markup-compatibility/2006">
              <mc:Choice xmlns:v="urn:schemas-microsoft-com:vml" Requires="v">
                <p:oleObj spid="_x0000_s83995" r:id="rId3" imgW="1307532" imgH="393529" progId="Equation.3">
                  <p:embed/>
                </p:oleObj>
              </mc:Choice>
              <mc:Fallback>
                <p:oleObj r:id="rId3" imgW="1307532"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505200"/>
                        <a:ext cx="28194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1" name="Text Box 5">
            <a:extLst>
              <a:ext uri="{FF2B5EF4-FFF2-40B4-BE49-F238E27FC236}">
                <a16:creationId xmlns:a16="http://schemas.microsoft.com/office/drawing/2014/main" id="{CEE835E3-E152-4638-A163-EC51BC85816A}"/>
              </a:ext>
            </a:extLst>
          </p:cNvPr>
          <p:cNvSpPr txBox="1">
            <a:spLocks noChangeArrowheads="1"/>
          </p:cNvSpPr>
          <p:nvPr/>
        </p:nvSpPr>
        <p:spPr bwMode="auto">
          <a:xfrm>
            <a:off x="228600" y="4191000"/>
            <a:ext cx="8763000" cy="2314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j-ea"/>
                <a:ea typeface="+mj-ea"/>
              </a:rPr>
              <a:t>所以积分值    的误差大致等于         </a:t>
            </a:r>
            <a:r>
              <a:rPr lang="en-US" altLang="zh-CN" sz="2800" b="1" dirty="0">
                <a:latin typeface="+mj-ea"/>
                <a:ea typeface="+mj-ea"/>
              </a:rPr>
              <a:t>,</a:t>
            </a:r>
            <a:r>
              <a:rPr lang="zh-CN" altLang="en-US" sz="2800" b="1" dirty="0">
                <a:latin typeface="+mj-ea"/>
                <a:ea typeface="+mj-ea"/>
              </a:rPr>
              <a:t>如果用</a:t>
            </a:r>
          </a:p>
          <a:p>
            <a:pPr>
              <a:lnSpc>
                <a:spcPct val="130000"/>
              </a:lnSpc>
              <a:defRPr/>
            </a:pPr>
            <a:r>
              <a:rPr lang="zh-CN" altLang="en-US" sz="2800" b="1" dirty="0">
                <a:latin typeface="+mj-ea"/>
                <a:ea typeface="+mj-ea"/>
              </a:rPr>
              <a:t>         对   进行修正时，        与   之和比</a:t>
            </a:r>
          </a:p>
          <a:p>
            <a:pPr>
              <a:lnSpc>
                <a:spcPct val="130000"/>
              </a:lnSpc>
              <a:defRPr/>
            </a:pPr>
            <a:r>
              <a:rPr lang="zh-CN" altLang="en-US" sz="2800" b="1" dirty="0">
                <a:latin typeface="+mj-ea"/>
                <a:ea typeface="+mj-ea"/>
              </a:rPr>
              <a:t>   更接近积分真值</a:t>
            </a:r>
            <a:r>
              <a:rPr lang="en-US" altLang="zh-CN" sz="2800" b="1" dirty="0">
                <a:latin typeface="+mj-ea"/>
                <a:ea typeface="+mj-ea"/>
              </a:rPr>
              <a:t>,</a:t>
            </a:r>
            <a:r>
              <a:rPr lang="zh-CN" altLang="en-US" sz="2800" b="1" dirty="0">
                <a:latin typeface="+mj-ea"/>
                <a:ea typeface="+mj-ea"/>
              </a:rPr>
              <a:t>所以可以将         看成是对 </a:t>
            </a:r>
          </a:p>
          <a:p>
            <a:pPr>
              <a:lnSpc>
                <a:spcPct val="130000"/>
              </a:lnSpc>
              <a:defRPr/>
            </a:pPr>
            <a:r>
              <a:rPr lang="zh-CN" altLang="en-US" sz="2800" b="1" dirty="0">
                <a:latin typeface="+mj-ea"/>
                <a:ea typeface="+mj-ea"/>
              </a:rPr>
              <a:t>   误差的一种补偿</a:t>
            </a:r>
            <a:r>
              <a:rPr lang="en-US" altLang="zh-CN" sz="2800" b="1" dirty="0">
                <a:latin typeface="+mj-ea"/>
                <a:ea typeface="+mj-ea"/>
              </a:rPr>
              <a:t>,</a:t>
            </a:r>
            <a:r>
              <a:rPr lang="zh-CN" altLang="en-US" sz="2800" b="1" dirty="0">
                <a:latin typeface="+mj-ea"/>
                <a:ea typeface="+mj-ea"/>
              </a:rPr>
              <a:t>因此可得到具有更好效果的式子</a:t>
            </a:r>
            <a:r>
              <a:rPr lang="en-US" altLang="zh-CN" sz="2800" b="1" dirty="0">
                <a:latin typeface="宋体" panose="02010600030101010101" pitchFamily="2" charset="-122"/>
                <a:ea typeface="黑体" panose="02010609060101010101" pitchFamily="49" charset="-122"/>
              </a:rPr>
              <a:t>.     </a:t>
            </a:r>
          </a:p>
        </p:txBody>
      </p:sp>
      <p:sp>
        <p:nvSpPr>
          <p:cNvPr id="83973" name="Rectangle 7">
            <a:extLst>
              <a:ext uri="{FF2B5EF4-FFF2-40B4-BE49-F238E27FC236}">
                <a16:creationId xmlns:a16="http://schemas.microsoft.com/office/drawing/2014/main" id="{3DBD35CF-A724-4C4B-B3C1-67C2F732CB29}"/>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4" name="Object 6">
            <a:extLst>
              <a:ext uri="{FF2B5EF4-FFF2-40B4-BE49-F238E27FC236}">
                <a16:creationId xmlns:a16="http://schemas.microsoft.com/office/drawing/2014/main" id="{36F30CA4-8280-44BB-BE4B-5F628678B017}"/>
              </a:ext>
            </a:extLst>
          </p:cNvPr>
          <p:cNvGraphicFramePr>
            <a:graphicFrameLocks noChangeAspect="1"/>
          </p:cNvGraphicFramePr>
          <p:nvPr/>
        </p:nvGraphicFramePr>
        <p:xfrm>
          <a:off x="2209800" y="4343400"/>
          <a:ext cx="438150" cy="457200"/>
        </p:xfrm>
        <a:graphic>
          <a:graphicData uri="http://schemas.openxmlformats.org/presentationml/2006/ole">
            <mc:AlternateContent xmlns:mc="http://schemas.openxmlformats.org/markup-compatibility/2006">
              <mc:Choice xmlns:v="urn:schemas-microsoft-com:vml" Requires="v">
                <p:oleObj spid="_x0000_s83996" r:id="rId5" imgW="215806" imgH="228501" progId="Equation.3">
                  <p:embed/>
                </p:oleObj>
              </mc:Choice>
              <mc:Fallback>
                <p:oleObj r:id="rId5" imgW="215806"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343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5" name="Rectangle 9">
            <a:extLst>
              <a:ext uri="{FF2B5EF4-FFF2-40B4-BE49-F238E27FC236}">
                <a16:creationId xmlns:a16="http://schemas.microsoft.com/office/drawing/2014/main" id="{E3567BDE-711F-42CB-AFE6-CF90B46A0907}"/>
              </a:ext>
            </a:extLst>
          </p:cNvPr>
          <p:cNvSpPr>
            <a:spLocks noChangeArrowheads="1"/>
          </p:cNvSpPr>
          <p:nvPr/>
        </p:nvSpPr>
        <p:spPr bwMode="auto">
          <a:xfrm>
            <a:off x="4205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6" name="Object 8">
            <a:extLst>
              <a:ext uri="{FF2B5EF4-FFF2-40B4-BE49-F238E27FC236}">
                <a16:creationId xmlns:a16="http://schemas.microsoft.com/office/drawing/2014/main" id="{98CAD8C1-C4A9-4171-9DB9-EA4C8F9A3274}"/>
              </a:ext>
            </a:extLst>
          </p:cNvPr>
          <p:cNvGraphicFramePr>
            <a:graphicFrameLocks noChangeAspect="1"/>
          </p:cNvGraphicFramePr>
          <p:nvPr/>
        </p:nvGraphicFramePr>
        <p:xfrm>
          <a:off x="5364163" y="4213225"/>
          <a:ext cx="1600200" cy="642938"/>
        </p:xfrm>
        <a:graphic>
          <a:graphicData uri="http://schemas.openxmlformats.org/presentationml/2006/ole">
            <mc:AlternateContent xmlns:mc="http://schemas.openxmlformats.org/markup-compatibility/2006">
              <mc:Choice xmlns:v="urn:schemas-microsoft-com:vml" Requires="v">
                <p:oleObj spid="_x0000_s83997" r:id="rId7" imgW="736280" imgH="393529" progId="Equation.3">
                  <p:embed/>
                </p:oleObj>
              </mc:Choice>
              <mc:Fallback>
                <p:oleObj r:id="rId7" imgW="736280" imgH="39352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4213225"/>
                        <a:ext cx="1600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7" name="Rectangle 11">
            <a:extLst>
              <a:ext uri="{FF2B5EF4-FFF2-40B4-BE49-F238E27FC236}">
                <a16:creationId xmlns:a16="http://schemas.microsoft.com/office/drawing/2014/main" id="{A4CA79A6-9C3B-43FD-BDF6-5F8044A22F65}"/>
              </a:ext>
            </a:extLst>
          </p:cNvPr>
          <p:cNvSpPr>
            <a:spLocks noChangeArrowheads="1"/>
          </p:cNvSpPr>
          <p:nvPr/>
        </p:nvSpPr>
        <p:spPr bwMode="auto">
          <a:xfrm>
            <a:off x="4205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3978" name="Object 10">
            <a:extLst>
              <a:ext uri="{FF2B5EF4-FFF2-40B4-BE49-F238E27FC236}">
                <a16:creationId xmlns:a16="http://schemas.microsoft.com/office/drawing/2014/main" id="{DE81750A-96A7-4843-A199-B57237A4DA3E}"/>
              </a:ext>
            </a:extLst>
          </p:cNvPr>
          <p:cNvGraphicFramePr>
            <a:graphicFrameLocks noChangeAspect="1"/>
          </p:cNvGraphicFramePr>
          <p:nvPr/>
        </p:nvGraphicFramePr>
        <p:xfrm>
          <a:off x="390525" y="4738688"/>
          <a:ext cx="1600200" cy="619125"/>
        </p:xfrm>
        <a:graphic>
          <a:graphicData uri="http://schemas.openxmlformats.org/presentationml/2006/ole">
            <mc:AlternateContent xmlns:mc="http://schemas.openxmlformats.org/markup-compatibility/2006">
              <mc:Choice xmlns:v="urn:schemas-microsoft-com:vml" Requires="v">
                <p:oleObj spid="_x0000_s83998" r:id="rId9" imgW="736280" imgH="393529" progId="Equation.3">
                  <p:embed/>
                </p:oleObj>
              </mc:Choice>
              <mc:Fallback>
                <p:oleObj r:id="rId9" imgW="736280"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525" y="4738688"/>
                        <a:ext cx="16002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79" name="Object 12">
            <a:extLst>
              <a:ext uri="{FF2B5EF4-FFF2-40B4-BE49-F238E27FC236}">
                <a16:creationId xmlns:a16="http://schemas.microsoft.com/office/drawing/2014/main" id="{4691B17A-A3E2-45A4-8089-967781D088A9}"/>
              </a:ext>
            </a:extLst>
          </p:cNvPr>
          <p:cNvGraphicFramePr>
            <a:graphicFrameLocks noChangeAspect="1"/>
          </p:cNvGraphicFramePr>
          <p:nvPr/>
        </p:nvGraphicFramePr>
        <p:xfrm>
          <a:off x="2362200" y="4876800"/>
          <a:ext cx="438150" cy="457200"/>
        </p:xfrm>
        <a:graphic>
          <a:graphicData uri="http://schemas.openxmlformats.org/presentationml/2006/ole">
            <mc:AlternateContent xmlns:mc="http://schemas.openxmlformats.org/markup-compatibility/2006">
              <mc:Choice xmlns:v="urn:schemas-microsoft-com:vml" Requires="v">
                <p:oleObj spid="_x0000_s83999" r:id="rId11" imgW="215806" imgH="228501" progId="Equation.3">
                  <p:embed/>
                </p:oleObj>
              </mc:Choice>
              <mc:Fallback>
                <p:oleObj r:id="rId11" imgW="215806" imgH="228501"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876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80" name="Object 13">
            <a:extLst>
              <a:ext uri="{FF2B5EF4-FFF2-40B4-BE49-F238E27FC236}">
                <a16:creationId xmlns:a16="http://schemas.microsoft.com/office/drawing/2014/main" id="{A80D9664-B362-45FA-80BD-93EEA54E2625}"/>
              </a:ext>
            </a:extLst>
          </p:cNvPr>
          <p:cNvGraphicFramePr>
            <a:graphicFrameLocks noChangeAspect="1"/>
          </p:cNvGraphicFramePr>
          <p:nvPr/>
        </p:nvGraphicFramePr>
        <p:xfrm>
          <a:off x="4800600" y="4800600"/>
          <a:ext cx="1676400" cy="649288"/>
        </p:xfrm>
        <a:graphic>
          <a:graphicData uri="http://schemas.openxmlformats.org/presentationml/2006/ole">
            <mc:AlternateContent xmlns:mc="http://schemas.openxmlformats.org/markup-compatibility/2006">
              <mc:Choice xmlns:v="urn:schemas-microsoft-com:vml" Requires="v">
                <p:oleObj spid="_x0000_s84000" r:id="rId12" imgW="736280" imgH="393529" progId="Equation.3">
                  <p:embed/>
                </p:oleObj>
              </mc:Choice>
              <mc:Fallback>
                <p:oleObj r:id="rId12" imgW="736280" imgH="39352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800600"/>
                        <a:ext cx="16764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81" name="Object 14">
            <a:extLst>
              <a:ext uri="{FF2B5EF4-FFF2-40B4-BE49-F238E27FC236}">
                <a16:creationId xmlns:a16="http://schemas.microsoft.com/office/drawing/2014/main" id="{B21A5CA1-5FEE-48D7-81EA-CF8E95E0083A}"/>
              </a:ext>
            </a:extLst>
          </p:cNvPr>
          <p:cNvGraphicFramePr>
            <a:graphicFrameLocks noChangeAspect="1"/>
          </p:cNvGraphicFramePr>
          <p:nvPr/>
        </p:nvGraphicFramePr>
        <p:xfrm>
          <a:off x="6858000" y="4876800"/>
          <a:ext cx="438150" cy="457200"/>
        </p:xfrm>
        <a:graphic>
          <a:graphicData uri="http://schemas.openxmlformats.org/presentationml/2006/ole">
            <mc:AlternateContent xmlns:mc="http://schemas.openxmlformats.org/markup-compatibility/2006">
              <mc:Choice xmlns:v="urn:schemas-microsoft-com:vml" Requires="v">
                <p:oleObj spid="_x0000_s84001" r:id="rId13" imgW="215806" imgH="228501" progId="Equation.3">
                  <p:embed/>
                </p:oleObj>
              </mc:Choice>
              <mc:Fallback>
                <p:oleObj r:id="rId13" imgW="215806" imgH="228501"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4876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82" name="Object 15">
            <a:extLst>
              <a:ext uri="{FF2B5EF4-FFF2-40B4-BE49-F238E27FC236}">
                <a16:creationId xmlns:a16="http://schemas.microsoft.com/office/drawing/2014/main" id="{B317A0A9-B811-4C04-83B6-74A967A21158}"/>
              </a:ext>
            </a:extLst>
          </p:cNvPr>
          <p:cNvGraphicFramePr>
            <a:graphicFrameLocks noChangeAspect="1"/>
          </p:cNvGraphicFramePr>
          <p:nvPr/>
        </p:nvGraphicFramePr>
        <p:xfrm>
          <a:off x="381000" y="5486400"/>
          <a:ext cx="438150" cy="457200"/>
        </p:xfrm>
        <a:graphic>
          <a:graphicData uri="http://schemas.openxmlformats.org/presentationml/2006/ole">
            <mc:AlternateContent xmlns:mc="http://schemas.openxmlformats.org/markup-compatibility/2006">
              <mc:Choice xmlns:v="urn:schemas-microsoft-com:vml" Requires="v">
                <p:oleObj spid="_x0000_s84002" r:id="rId14" imgW="215806" imgH="228501" progId="Equation.3">
                  <p:embed/>
                </p:oleObj>
              </mc:Choice>
              <mc:Fallback>
                <p:oleObj r:id="rId14" imgW="215806"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486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83" name="Object 16">
            <a:extLst>
              <a:ext uri="{FF2B5EF4-FFF2-40B4-BE49-F238E27FC236}">
                <a16:creationId xmlns:a16="http://schemas.microsoft.com/office/drawing/2014/main" id="{4EFF1681-D41D-494C-B305-784272BA85D5}"/>
              </a:ext>
            </a:extLst>
          </p:cNvPr>
          <p:cNvGraphicFramePr>
            <a:graphicFrameLocks noChangeAspect="1"/>
          </p:cNvGraphicFramePr>
          <p:nvPr/>
        </p:nvGraphicFramePr>
        <p:xfrm>
          <a:off x="5364163" y="5354638"/>
          <a:ext cx="1600200" cy="619125"/>
        </p:xfrm>
        <a:graphic>
          <a:graphicData uri="http://schemas.openxmlformats.org/presentationml/2006/ole">
            <mc:AlternateContent xmlns:mc="http://schemas.openxmlformats.org/markup-compatibility/2006">
              <mc:Choice xmlns:v="urn:schemas-microsoft-com:vml" Requires="v">
                <p:oleObj spid="_x0000_s84003" r:id="rId15" imgW="736280" imgH="393529" progId="Equation.3">
                  <p:embed/>
                </p:oleObj>
              </mc:Choice>
              <mc:Fallback>
                <p:oleObj r:id="rId15" imgW="736280" imgH="393529"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5354638"/>
                        <a:ext cx="16002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3984" name="Object 17">
            <a:extLst>
              <a:ext uri="{FF2B5EF4-FFF2-40B4-BE49-F238E27FC236}">
                <a16:creationId xmlns:a16="http://schemas.microsoft.com/office/drawing/2014/main" id="{4D107B5F-98E5-40F3-835A-A4662E63B670}"/>
              </a:ext>
            </a:extLst>
          </p:cNvPr>
          <p:cNvGraphicFramePr>
            <a:graphicFrameLocks noChangeAspect="1"/>
          </p:cNvGraphicFramePr>
          <p:nvPr/>
        </p:nvGraphicFramePr>
        <p:xfrm>
          <a:off x="381000" y="6019800"/>
          <a:ext cx="438150" cy="457200"/>
        </p:xfrm>
        <a:graphic>
          <a:graphicData uri="http://schemas.openxmlformats.org/presentationml/2006/ole">
            <mc:AlternateContent xmlns:mc="http://schemas.openxmlformats.org/markup-compatibility/2006">
              <mc:Choice xmlns:v="urn:schemas-microsoft-com:vml" Requires="v">
                <p:oleObj spid="_x0000_s84004" r:id="rId16" imgW="215806" imgH="228501" progId="Equation.3">
                  <p:embed/>
                </p:oleObj>
              </mc:Choice>
              <mc:Fallback>
                <p:oleObj r:id="rId16" imgW="215806" imgH="228501"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6019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3">
            <a:extLst>
              <a:ext uri="{FF2B5EF4-FFF2-40B4-BE49-F238E27FC236}">
                <a16:creationId xmlns:a16="http://schemas.microsoft.com/office/drawing/2014/main" id="{29DADFC2-9E94-4E61-A8C6-9243143D5DE1}"/>
              </a:ext>
            </a:extLst>
          </p:cNvPr>
          <p:cNvSpPr>
            <a:spLocks noChangeArrowheads="1"/>
          </p:cNvSpPr>
          <p:nvPr/>
        </p:nvSpPr>
        <p:spPr bwMode="auto">
          <a:xfrm>
            <a:off x="3505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4" name="Text Box 5">
            <a:extLst>
              <a:ext uri="{FF2B5EF4-FFF2-40B4-BE49-F238E27FC236}">
                <a16:creationId xmlns:a16="http://schemas.microsoft.com/office/drawing/2014/main" id="{1460B265-F116-4C04-9462-9D965D7B4023}"/>
              </a:ext>
            </a:extLst>
          </p:cNvPr>
          <p:cNvSpPr txBox="1">
            <a:spLocks noChangeArrowheads="1"/>
          </p:cNvSpPr>
          <p:nvPr/>
        </p:nvSpPr>
        <p:spPr bwMode="auto">
          <a:xfrm>
            <a:off x="552450" y="2276475"/>
            <a:ext cx="238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zh-CN" altLang="en-US" sz="2800">
                <a:latin typeface="宋体" panose="02010600030101010101" pitchFamily="2" charset="-122"/>
              </a:rPr>
              <a:t>复化梯形公式 </a:t>
            </a:r>
          </a:p>
        </p:txBody>
      </p:sp>
      <p:sp>
        <p:nvSpPr>
          <p:cNvPr id="84995" name="Rectangle 7">
            <a:extLst>
              <a:ext uri="{FF2B5EF4-FFF2-40B4-BE49-F238E27FC236}">
                <a16:creationId xmlns:a16="http://schemas.microsoft.com/office/drawing/2014/main" id="{BBDC2DEA-A02A-4FD4-82D0-72EAF96679D6}"/>
              </a:ext>
            </a:extLst>
          </p:cNvPr>
          <p:cNvSpPr>
            <a:spLocks noChangeArrowheads="1"/>
          </p:cNvSpPr>
          <p:nvPr/>
        </p:nvSpPr>
        <p:spPr bwMode="auto">
          <a:xfrm>
            <a:off x="44958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6" name="Rectangle 9">
            <a:extLst>
              <a:ext uri="{FF2B5EF4-FFF2-40B4-BE49-F238E27FC236}">
                <a16:creationId xmlns:a16="http://schemas.microsoft.com/office/drawing/2014/main" id="{15B15B37-4355-47B9-A0B1-BB05D8D1066E}"/>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4997" name="Rectangle 11">
            <a:extLst>
              <a:ext uri="{FF2B5EF4-FFF2-40B4-BE49-F238E27FC236}">
                <a16:creationId xmlns:a16="http://schemas.microsoft.com/office/drawing/2014/main" id="{6007185C-F3F6-482C-A854-CE9498EAA493}"/>
              </a:ext>
            </a:extLst>
          </p:cNvPr>
          <p:cNvSpPr>
            <a:spLocks noChangeArrowheads="1"/>
          </p:cNvSpPr>
          <p:nvPr/>
        </p:nvSpPr>
        <p:spPr bwMode="auto">
          <a:xfrm>
            <a:off x="35385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4998" name="Object 10">
            <a:extLst>
              <a:ext uri="{FF2B5EF4-FFF2-40B4-BE49-F238E27FC236}">
                <a16:creationId xmlns:a16="http://schemas.microsoft.com/office/drawing/2014/main" id="{102CEAA8-2A0C-4C58-883C-85C5601D3FC9}"/>
              </a:ext>
            </a:extLst>
          </p:cNvPr>
          <p:cNvGraphicFramePr>
            <a:graphicFrameLocks noChangeAspect="1"/>
          </p:cNvGraphicFramePr>
          <p:nvPr/>
        </p:nvGraphicFramePr>
        <p:xfrm>
          <a:off x="3382963" y="2227263"/>
          <a:ext cx="4724400" cy="852487"/>
        </p:xfrm>
        <a:graphic>
          <a:graphicData uri="http://schemas.openxmlformats.org/presentationml/2006/ole">
            <mc:AlternateContent xmlns:mc="http://schemas.openxmlformats.org/markup-compatibility/2006">
              <mc:Choice xmlns:v="urn:schemas-microsoft-com:vml" Requires="v">
                <p:oleObj spid="_x0000_s85026" r:id="rId4" imgW="2070100" imgH="457200" progId="Equation.3">
                  <p:embed/>
                </p:oleObj>
              </mc:Choice>
              <mc:Fallback>
                <p:oleObj r:id="rId4" imgW="2070100" imgH="4572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963" y="2227263"/>
                        <a:ext cx="47244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999" name="Text Box 12">
            <a:extLst>
              <a:ext uri="{FF2B5EF4-FFF2-40B4-BE49-F238E27FC236}">
                <a16:creationId xmlns:a16="http://schemas.microsoft.com/office/drawing/2014/main" id="{1E44CC96-6BAB-4F57-9F23-70376343A387}"/>
              </a:ext>
            </a:extLst>
          </p:cNvPr>
          <p:cNvSpPr txBox="1">
            <a:spLocks noChangeArrowheads="1"/>
          </p:cNvSpPr>
          <p:nvPr/>
        </p:nvSpPr>
        <p:spPr bwMode="auto">
          <a:xfrm>
            <a:off x="487363" y="3400425"/>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梯形变步长公式 </a:t>
            </a:r>
          </a:p>
        </p:txBody>
      </p:sp>
      <p:sp>
        <p:nvSpPr>
          <p:cNvPr id="85000" name="Rectangle 14">
            <a:extLst>
              <a:ext uri="{FF2B5EF4-FFF2-40B4-BE49-F238E27FC236}">
                <a16:creationId xmlns:a16="http://schemas.microsoft.com/office/drawing/2014/main" id="{430D9F20-1FD9-4295-AC89-9040B460FD7F}"/>
              </a:ext>
            </a:extLst>
          </p:cNvPr>
          <p:cNvSpPr>
            <a:spLocks noChangeArrowheads="1"/>
          </p:cNvSpPr>
          <p:nvPr/>
        </p:nvSpPr>
        <p:spPr bwMode="auto">
          <a:xfrm>
            <a:off x="38290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5001" name="Object 13">
            <a:extLst>
              <a:ext uri="{FF2B5EF4-FFF2-40B4-BE49-F238E27FC236}">
                <a16:creationId xmlns:a16="http://schemas.microsoft.com/office/drawing/2014/main" id="{34932324-732F-40E4-AA97-C1D29B110357}"/>
              </a:ext>
            </a:extLst>
          </p:cNvPr>
          <p:cNvGraphicFramePr>
            <a:graphicFrameLocks noChangeAspect="1"/>
          </p:cNvGraphicFramePr>
          <p:nvPr/>
        </p:nvGraphicFramePr>
        <p:xfrm>
          <a:off x="3538538" y="3273425"/>
          <a:ext cx="4648200" cy="877888"/>
        </p:xfrm>
        <a:graphic>
          <a:graphicData uri="http://schemas.openxmlformats.org/presentationml/2006/ole">
            <mc:AlternateContent xmlns:mc="http://schemas.openxmlformats.org/markup-compatibility/2006">
              <mc:Choice xmlns:v="urn:schemas-microsoft-com:vml" Requires="v">
                <p:oleObj spid="_x0000_s85027" r:id="rId6" imgW="1485900" imgH="431800" progId="Equation.3">
                  <p:embed/>
                </p:oleObj>
              </mc:Choice>
              <mc:Fallback>
                <p:oleObj r:id="rId6" imgW="1485900" imgH="4318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538" y="3273425"/>
                        <a:ext cx="4648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2" name="Text Box 15">
            <a:extLst>
              <a:ext uri="{FF2B5EF4-FFF2-40B4-BE49-F238E27FC236}">
                <a16:creationId xmlns:a16="http://schemas.microsoft.com/office/drawing/2014/main" id="{72937ACD-ED63-481F-9063-9314E48B5195}"/>
              </a:ext>
            </a:extLst>
          </p:cNvPr>
          <p:cNvSpPr txBox="1">
            <a:spLocks noChangeArrowheads="1"/>
          </p:cNvSpPr>
          <p:nvPr/>
        </p:nvSpPr>
        <p:spPr bwMode="auto">
          <a:xfrm>
            <a:off x="487363" y="4191000"/>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代入  表达式得 </a:t>
            </a:r>
          </a:p>
        </p:txBody>
      </p:sp>
      <p:graphicFrame>
        <p:nvGraphicFramePr>
          <p:cNvPr id="85003" name="Object 16">
            <a:extLst>
              <a:ext uri="{FF2B5EF4-FFF2-40B4-BE49-F238E27FC236}">
                <a16:creationId xmlns:a16="http://schemas.microsoft.com/office/drawing/2014/main" id="{C6D912CD-EFBE-4FC7-9E33-114A151B2655}"/>
              </a:ext>
            </a:extLst>
          </p:cNvPr>
          <p:cNvGraphicFramePr>
            <a:graphicFrameLocks noChangeAspect="1"/>
          </p:cNvGraphicFramePr>
          <p:nvPr/>
        </p:nvGraphicFramePr>
        <p:xfrm>
          <a:off x="1341438" y="4192588"/>
          <a:ext cx="365125" cy="457200"/>
        </p:xfrm>
        <a:graphic>
          <a:graphicData uri="http://schemas.openxmlformats.org/presentationml/2006/ole">
            <mc:AlternateContent xmlns:mc="http://schemas.openxmlformats.org/markup-compatibility/2006">
              <mc:Choice xmlns:v="urn:schemas-microsoft-com:vml" Requires="v">
                <p:oleObj spid="_x0000_s85028" r:id="rId8" imgW="152334" imgH="190417" progId="Equation.3">
                  <p:embed/>
                </p:oleObj>
              </mc:Choice>
              <mc:Fallback>
                <p:oleObj r:id="rId8" imgW="152334" imgH="190417"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1438" y="4192588"/>
                        <a:ext cx="36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4" name="Rectangle 18">
            <a:extLst>
              <a:ext uri="{FF2B5EF4-FFF2-40B4-BE49-F238E27FC236}">
                <a16:creationId xmlns:a16="http://schemas.microsoft.com/office/drawing/2014/main" id="{FB7C346F-F1FC-455D-A8E4-44CA736AC80C}"/>
              </a:ext>
            </a:extLst>
          </p:cNvPr>
          <p:cNvSpPr>
            <a:spLocks noChangeArrowheads="1"/>
          </p:cNvSpPr>
          <p:nvPr/>
        </p:nvSpPr>
        <p:spPr bwMode="auto">
          <a:xfrm>
            <a:off x="29479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5005" name="Object 17">
            <a:extLst>
              <a:ext uri="{FF2B5EF4-FFF2-40B4-BE49-F238E27FC236}">
                <a16:creationId xmlns:a16="http://schemas.microsoft.com/office/drawing/2014/main" id="{A7A2CB44-967F-43E4-9A5F-E52125CA1C76}"/>
              </a:ext>
            </a:extLst>
          </p:cNvPr>
          <p:cNvGraphicFramePr>
            <a:graphicFrameLocks noChangeAspect="1"/>
          </p:cNvGraphicFramePr>
          <p:nvPr/>
        </p:nvGraphicFramePr>
        <p:xfrm>
          <a:off x="1524000" y="4897438"/>
          <a:ext cx="6172200" cy="868362"/>
        </p:xfrm>
        <a:graphic>
          <a:graphicData uri="http://schemas.openxmlformats.org/presentationml/2006/ole">
            <mc:AlternateContent xmlns:mc="http://schemas.openxmlformats.org/markup-compatibility/2006">
              <mc:Choice xmlns:v="urn:schemas-microsoft-com:vml" Requires="v">
                <p:oleObj spid="_x0000_s85029" r:id="rId10" imgW="3251200" imgH="457200" progId="Equation.3">
                  <p:embed/>
                </p:oleObj>
              </mc:Choice>
              <mc:Fallback>
                <p:oleObj r:id="rId10" imgW="3251200" imgH="4572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4897438"/>
                        <a:ext cx="61722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6" name="Rectangle 20">
            <a:extLst>
              <a:ext uri="{FF2B5EF4-FFF2-40B4-BE49-F238E27FC236}">
                <a16:creationId xmlns:a16="http://schemas.microsoft.com/office/drawing/2014/main" id="{1923A12B-1206-4744-9DD2-6AAFBAA9932A}"/>
              </a:ext>
            </a:extLst>
          </p:cNvPr>
          <p:cNvSpPr>
            <a:spLocks noChangeArrowheads="1"/>
          </p:cNvSpPr>
          <p:nvPr/>
        </p:nvSpPr>
        <p:spPr bwMode="auto">
          <a:xfrm>
            <a:off x="4043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5007" name="Object 19">
            <a:extLst>
              <a:ext uri="{FF2B5EF4-FFF2-40B4-BE49-F238E27FC236}">
                <a16:creationId xmlns:a16="http://schemas.microsoft.com/office/drawing/2014/main" id="{B47ADE60-DCCE-47A3-A05C-E04F6F72735F}"/>
              </a:ext>
            </a:extLst>
          </p:cNvPr>
          <p:cNvGraphicFramePr>
            <a:graphicFrameLocks noChangeAspect="1"/>
          </p:cNvGraphicFramePr>
          <p:nvPr/>
        </p:nvGraphicFramePr>
        <p:xfrm>
          <a:off x="1476375" y="5805488"/>
          <a:ext cx="5464175" cy="812800"/>
        </p:xfrm>
        <a:graphic>
          <a:graphicData uri="http://schemas.openxmlformats.org/presentationml/2006/ole">
            <mc:AlternateContent xmlns:mc="http://schemas.openxmlformats.org/markup-compatibility/2006">
              <mc:Choice xmlns:v="urn:schemas-microsoft-com:vml" Requires="v">
                <p:oleObj spid="_x0000_s85030" r:id="rId12" imgW="2362200" imgH="393700" progId="Equation.DSMT4">
                  <p:embed/>
                </p:oleObj>
              </mc:Choice>
              <mc:Fallback>
                <p:oleObj r:id="rId12" imgW="2362200" imgH="3937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375" y="5805488"/>
                        <a:ext cx="546417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08" name="Text Box 21">
            <a:extLst>
              <a:ext uri="{FF2B5EF4-FFF2-40B4-BE49-F238E27FC236}">
                <a16:creationId xmlns:a16="http://schemas.microsoft.com/office/drawing/2014/main" id="{23F51E6D-25EA-46BB-A816-D50151022491}"/>
              </a:ext>
            </a:extLst>
          </p:cNvPr>
          <p:cNvSpPr txBox="1">
            <a:spLocks noChangeArrowheads="1"/>
          </p:cNvSpPr>
          <p:nvPr/>
        </p:nvSpPr>
        <p:spPr bwMode="auto">
          <a:xfrm>
            <a:off x="533400" y="59436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故</a:t>
            </a:r>
            <a:r>
              <a:rPr lang="zh-CN" altLang="en-US" sz="2800" b="1">
                <a:latin typeface="宋体" panose="02010600030101010101" pitchFamily="2" charset="-122"/>
                <a:ea typeface="黑体" panose="02010609060101010101" pitchFamily="49" charset="-122"/>
              </a:rPr>
              <a:t> </a:t>
            </a:r>
          </a:p>
        </p:txBody>
      </p:sp>
      <p:sp>
        <p:nvSpPr>
          <p:cNvPr id="309271" name="Text Box 23">
            <a:extLst>
              <a:ext uri="{FF2B5EF4-FFF2-40B4-BE49-F238E27FC236}">
                <a16:creationId xmlns:a16="http://schemas.microsoft.com/office/drawing/2014/main" id="{700802EB-D5E8-4854-9544-D072CD7EAF83}"/>
              </a:ext>
            </a:extLst>
          </p:cNvPr>
          <p:cNvSpPr txBox="1">
            <a:spLocks noChangeArrowheads="1"/>
          </p:cNvSpPr>
          <p:nvPr/>
        </p:nvSpPr>
        <p:spPr bwMode="auto">
          <a:xfrm>
            <a:off x="463550" y="493713"/>
            <a:ext cx="83820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solidFill>
                  <a:srgbClr val="0000FF"/>
                </a:solidFill>
                <a:latin typeface="宋体" panose="02010600030101010101" pitchFamily="2" charset="-122"/>
              </a:rPr>
              <a:t>这就是说，用梯形法二分前后两个积分值   和 </a:t>
            </a:r>
          </a:p>
          <a:p>
            <a:pPr>
              <a:lnSpc>
                <a:spcPct val="130000"/>
              </a:lnSpc>
            </a:pPr>
            <a:r>
              <a:rPr lang="zh-CN" altLang="en-US" sz="2800" b="1">
                <a:solidFill>
                  <a:srgbClr val="0000FF"/>
                </a:solidFill>
                <a:latin typeface="宋体" panose="02010600030101010101" pitchFamily="2" charset="-122"/>
              </a:rPr>
              <a:t>作线性组合，结果却得到复化辛卜生公式计算得到</a:t>
            </a:r>
          </a:p>
          <a:p>
            <a:pPr>
              <a:lnSpc>
                <a:spcPct val="130000"/>
              </a:lnSpc>
            </a:pPr>
            <a:r>
              <a:rPr lang="zh-CN" altLang="en-US" sz="2800" b="1">
                <a:solidFill>
                  <a:srgbClr val="0000FF"/>
                </a:solidFill>
                <a:latin typeface="宋体" panose="02010600030101010101" pitchFamily="2" charset="-122"/>
              </a:rPr>
              <a:t>的积分值</a:t>
            </a:r>
            <a:r>
              <a:rPr lang="zh-CN" altLang="en-US" sz="2800" b="1">
                <a:latin typeface="宋体" panose="02010600030101010101" pitchFamily="2" charset="-122"/>
              </a:rPr>
              <a:t>   。</a:t>
            </a:r>
            <a:r>
              <a:rPr lang="zh-CN" altLang="en-US" sz="2800">
                <a:latin typeface="宋体" panose="02010600030101010101" pitchFamily="2" charset="-122"/>
              </a:rPr>
              <a:t> </a:t>
            </a:r>
            <a:endParaRPr lang="en-US" altLang="zh-CN" sz="2800">
              <a:latin typeface="宋体" panose="02010600030101010101" pitchFamily="2" charset="-122"/>
            </a:endParaRPr>
          </a:p>
          <a:p>
            <a:pPr>
              <a:lnSpc>
                <a:spcPct val="130000"/>
              </a:lnSpc>
            </a:pPr>
            <a:endParaRPr lang="zh-CN" altLang="en-US" sz="2800">
              <a:latin typeface="宋体" panose="02010600030101010101" pitchFamily="2" charset="-122"/>
            </a:endParaRPr>
          </a:p>
        </p:txBody>
      </p:sp>
      <p:sp>
        <p:nvSpPr>
          <p:cNvPr id="85010" name="Rectangle 25">
            <a:extLst>
              <a:ext uri="{FF2B5EF4-FFF2-40B4-BE49-F238E27FC236}">
                <a16:creationId xmlns:a16="http://schemas.microsoft.com/office/drawing/2014/main" id="{70B41339-D5DF-4BE0-8DA6-253681C9B081}"/>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9272" name="Object 24">
            <a:extLst>
              <a:ext uri="{FF2B5EF4-FFF2-40B4-BE49-F238E27FC236}">
                <a16:creationId xmlns:a16="http://schemas.microsoft.com/office/drawing/2014/main" id="{CA159E43-705F-4CEE-8312-D1CB013A54A4}"/>
              </a:ext>
            </a:extLst>
          </p:cNvPr>
          <p:cNvGraphicFramePr>
            <a:graphicFrameLocks noChangeAspect="1"/>
          </p:cNvGraphicFramePr>
          <p:nvPr/>
        </p:nvGraphicFramePr>
        <p:xfrm>
          <a:off x="7092950" y="614363"/>
          <a:ext cx="350838" cy="495300"/>
        </p:xfrm>
        <a:graphic>
          <a:graphicData uri="http://schemas.openxmlformats.org/presentationml/2006/ole">
            <mc:AlternateContent xmlns:mc="http://schemas.openxmlformats.org/markup-compatibility/2006">
              <mc:Choice xmlns:v="urn:schemas-microsoft-com:vml" Requires="v">
                <p:oleObj spid="_x0000_s85031" r:id="rId14" imgW="165028" imgH="228501" progId="Equation.3">
                  <p:embed/>
                </p:oleObj>
              </mc:Choice>
              <mc:Fallback>
                <p:oleObj r:id="rId14" imgW="165028" imgH="228501"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92950" y="614363"/>
                        <a:ext cx="3508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12" name="Rectangle 27">
            <a:extLst>
              <a:ext uri="{FF2B5EF4-FFF2-40B4-BE49-F238E27FC236}">
                <a16:creationId xmlns:a16="http://schemas.microsoft.com/office/drawing/2014/main" id="{81FDF90E-2AA6-404C-818E-D1109196FB93}"/>
              </a:ext>
            </a:extLst>
          </p:cNvPr>
          <p:cNvSpPr>
            <a:spLocks noChangeArrowheads="1"/>
          </p:cNvSpPr>
          <p:nvPr/>
        </p:nvSpPr>
        <p:spPr bwMode="auto">
          <a:xfrm>
            <a:off x="4462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9274" name="Object 26">
            <a:extLst>
              <a:ext uri="{FF2B5EF4-FFF2-40B4-BE49-F238E27FC236}">
                <a16:creationId xmlns:a16="http://schemas.microsoft.com/office/drawing/2014/main" id="{39B6A98E-5989-43C6-9300-5FDC6BFBC4EF}"/>
              </a:ext>
            </a:extLst>
          </p:cNvPr>
          <p:cNvGraphicFramePr>
            <a:graphicFrameLocks noChangeAspect="1"/>
          </p:cNvGraphicFramePr>
          <p:nvPr/>
        </p:nvGraphicFramePr>
        <p:xfrm>
          <a:off x="7926388" y="614363"/>
          <a:ext cx="474662" cy="495300"/>
        </p:xfrm>
        <a:graphic>
          <a:graphicData uri="http://schemas.openxmlformats.org/presentationml/2006/ole">
            <mc:AlternateContent xmlns:mc="http://schemas.openxmlformats.org/markup-compatibility/2006">
              <mc:Choice xmlns:v="urn:schemas-microsoft-com:vml" Requires="v">
                <p:oleObj spid="_x0000_s85032" r:id="rId16" imgW="215806" imgH="228501" progId="Equation.3">
                  <p:embed/>
                </p:oleObj>
              </mc:Choice>
              <mc:Fallback>
                <p:oleObj r:id="rId16" imgW="215806" imgH="228501" progId="Equation.3">
                  <p:embed/>
                  <p:pic>
                    <p:nvPicPr>
                      <p:cNvPr id="0"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6388" y="614363"/>
                        <a:ext cx="474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014" name="Rectangle 29">
            <a:extLst>
              <a:ext uri="{FF2B5EF4-FFF2-40B4-BE49-F238E27FC236}">
                <a16:creationId xmlns:a16="http://schemas.microsoft.com/office/drawing/2014/main" id="{4F62D29D-8D3B-4606-82D5-3B19F953D102}"/>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309276" name="Object 28">
            <a:extLst>
              <a:ext uri="{FF2B5EF4-FFF2-40B4-BE49-F238E27FC236}">
                <a16:creationId xmlns:a16="http://schemas.microsoft.com/office/drawing/2014/main" id="{6C512227-C524-41AF-A71B-71E80351EBAC}"/>
              </a:ext>
            </a:extLst>
          </p:cNvPr>
          <p:cNvGraphicFramePr>
            <a:graphicFrameLocks noChangeAspect="1"/>
          </p:cNvGraphicFramePr>
          <p:nvPr/>
        </p:nvGraphicFramePr>
        <p:xfrm>
          <a:off x="1979613" y="1724025"/>
          <a:ext cx="444500" cy="533400"/>
        </p:xfrm>
        <a:graphic>
          <a:graphicData uri="http://schemas.openxmlformats.org/presentationml/2006/ole">
            <mc:AlternateContent xmlns:mc="http://schemas.openxmlformats.org/markup-compatibility/2006">
              <mc:Choice xmlns:v="urn:schemas-microsoft-com:vml" Requires="v">
                <p:oleObj spid="_x0000_s85033" r:id="rId18" imgW="190500" imgH="228600" progId="Equation.3">
                  <p:embed/>
                </p:oleObj>
              </mc:Choice>
              <mc:Fallback>
                <p:oleObj r:id="rId18" imgW="190500" imgH="228600" progId="Equation.3">
                  <p:embed/>
                  <p:pic>
                    <p:nvPicPr>
                      <p:cNvPr id="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9613" y="1724025"/>
                        <a:ext cx="444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5016" name="Object 30">
            <a:extLst>
              <a:ext uri="{FF2B5EF4-FFF2-40B4-BE49-F238E27FC236}">
                <a16:creationId xmlns:a16="http://schemas.microsoft.com/office/drawing/2014/main" id="{6AAE4257-2B1F-4889-835A-87C4A497312A}"/>
              </a:ext>
            </a:extLst>
          </p:cNvPr>
          <p:cNvGraphicFramePr>
            <a:graphicFrameLocks noChangeAspect="1"/>
          </p:cNvGraphicFramePr>
          <p:nvPr/>
        </p:nvGraphicFramePr>
        <p:xfrm>
          <a:off x="3505200" y="4106863"/>
          <a:ext cx="2736850" cy="844550"/>
        </p:xfrm>
        <a:graphic>
          <a:graphicData uri="http://schemas.openxmlformats.org/presentationml/2006/ole">
            <mc:AlternateContent xmlns:mc="http://schemas.openxmlformats.org/markup-compatibility/2006">
              <mc:Choice xmlns:v="urn:schemas-microsoft-com:vml" Requires="v">
                <p:oleObj spid="_x0000_s85034" r:id="rId20" imgW="1269449" imgH="393529" progId="Equation.DSMT4">
                  <p:embed/>
                </p:oleObj>
              </mc:Choice>
              <mc:Fallback>
                <p:oleObj r:id="rId20" imgW="1269449" imgH="393529" progId="Equation.DSMT4">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05200" y="4106863"/>
                        <a:ext cx="27368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9271"/>
                                        </p:tgtEl>
                                        <p:attrNameLst>
                                          <p:attrName>style.visibility</p:attrName>
                                        </p:attrNameLst>
                                      </p:cBhvr>
                                      <p:to>
                                        <p:strVal val="visible"/>
                                      </p:to>
                                    </p:set>
                                    <p:animEffect transition="in" filter="box(in)">
                                      <p:cBhvr>
                                        <p:cTn id="7" dur="500"/>
                                        <p:tgtEl>
                                          <p:spTgt spid="309271"/>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09272"/>
                                        </p:tgtEl>
                                        <p:attrNameLst>
                                          <p:attrName>style.visibility</p:attrName>
                                        </p:attrNameLst>
                                      </p:cBhvr>
                                      <p:to>
                                        <p:strVal val="visible"/>
                                      </p:to>
                                    </p:set>
                                    <p:animEffect transition="in" filter="box(in)">
                                      <p:cBhvr>
                                        <p:cTn id="11" dur="500"/>
                                        <p:tgtEl>
                                          <p:spTgt spid="309272"/>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09274"/>
                                        </p:tgtEl>
                                        <p:attrNameLst>
                                          <p:attrName>style.visibility</p:attrName>
                                        </p:attrNameLst>
                                      </p:cBhvr>
                                      <p:to>
                                        <p:strVal val="visible"/>
                                      </p:to>
                                    </p:set>
                                    <p:animEffect transition="in" filter="blinds(horizontal)">
                                      <p:cBhvr>
                                        <p:cTn id="15" dur="500"/>
                                        <p:tgtEl>
                                          <p:spTgt spid="309274"/>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309276"/>
                                        </p:tgtEl>
                                        <p:attrNameLst>
                                          <p:attrName>style.visibility</p:attrName>
                                        </p:attrNameLst>
                                      </p:cBhvr>
                                      <p:to>
                                        <p:strVal val="visible"/>
                                      </p:to>
                                    </p:set>
                                    <p:animEffect transition="in" filter="checkerboard(across)">
                                      <p:cBhvr>
                                        <p:cTn id="19" dur="500"/>
                                        <p:tgtEl>
                                          <p:spTgt spid="309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7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65BCE5A5-FE28-496D-96DA-F7A646260C11}"/>
              </a:ext>
            </a:extLst>
          </p:cNvPr>
          <p:cNvSpPr txBox="1">
            <a:spLocks noChangeArrowheads="1"/>
          </p:cNvSpPr>
          <p:nvPr/>
        </p:nvSpPr>
        <p:spPr bwMode="auto">
          <a:xfrm>
            <a:off x="381000" y="304800"/>
            <a:ext cx="8382000" cy="11334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j-ea"/>
                <a:ea typeface="+mj-ea"/>
              </a:rPr>
              <a:t>再考察辛卜生法。其截断误差与    成正比，因此，如果将步长折半，则误差减至    ，即有</a:t>
            </a:r>
            <a:r>
              <a:rPr lang="zh-CN" altLang="en-US" sz="2800" dirty="0">
                <a:latin typeface="+mj-ea"/>
                <a:ea typeface="+mj-ea"/>
              </a:rPr>
              <a:t> </a:t>
            </a:r>
          </a:p>
        </p:txBody>
      </p:sp>
      <p:sp>
        <p:nvSpPr>
          <p:cNvPr id="87042" name="Rectangle 4">
            <a:extLst>
              <a:ext uri="{FF2B5EF4-FFF2-40B4-BE49-F238E27FC236}">
                <a16:creationId xmlns:a16="http://schemas.microsoft.com/office/drawing/2014/main" id="{25CF3914-5072-4895-88C7-1D222CAF9A68}"/>
              </a:ext>
            </a:extLst>
          </p:cNvPr>
          <p:cNvSpPr>
            <a:spLocks noChangeArrowheads="1"/>
          </p:cNvSpPr>
          <p:nvPr/>
        </p:nvSpPr>
        <p:spPr bwMode="auto">
          <a:xfrm>
            <a:off x="44815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7043" name="Object 3">
            <a:extLst>
              <a:ext uri="{FF2B5EF4-FFF2-40B4-BE49-F238E27FC236}">
                <a16:creationId xmlns:a16="http://schemas.microsoft.com/office/drawing/2014/main" id="{586D8536-CB01-4AC5-A593-9D2672C5CEBA}"/>
              </a:ext>
            </a:extLst>
          </p:cNvPr>
          <p:cNvGraphicFramePr>
            <a:graphicFrameLocks noChangeAspect="1"/>
          </p:cNvGraphicFramePr>
          <p:nvPr/>
        </p:nvGraphicFramePr>
        <p:xfrm>
          <a:off x="5562600" y="381000"/>
          <a:ext cx="504825" cy="557213"/>
        </p:xfrm>
        <a:graphic>
          <a:graphicData uri="http://schemas.openxmlformats.org/presentationml/2006/ole">
            <mc:AlternateContent xmlns:mc="http://schemas.openxmlformats.org/markup-compatibility/2006">
              <mc:Choice xmlns:v="urn:schemas-microsoft-com:vml" Requires="v">
                <p:oleObj spid="_x0000_s87068" r:id="rId3" imgW="177569" imgH="202936" progId="Equation.3">
                  <p:embed/>
                </p:oleObj>
              </mc:Choice>
              <mc:Fallback>
                <p:oleObj r:id="rId3" imgW="177569" imgH="20293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
                        <a:ext cx="5048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4" name="Rectangle 6">
            <a:extLst>
              <a:ext uri="{FF2B5EF4-FFF2-40B4-BE49-F238E27FC236}">
                <a16:creationId xmlns:a16="http://schemas.microsoft.com/office/drawing/2014/main" id="{774C029C-EFB4-47DD-B6FE-F237E7C67210}"/>
              </a:ext>
            </a:extLst>
          </p:cNvPr>
          <p:cNvSpPr>
            <a:spLocks noChangeArrowheads="1"/>
          </p:cNvSpPr>
          <p:nvPr/>
        </p:nvSpPr>
        <p:spPr bwMode="auto">
          <a:xfrm>
            <a:off x="44719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7045" name="Object 5">
            <a:extLst>
              <a:ext uri="{FF2B5EF4-FFF2-40B4-BE49-F238E27FC236}">
                <a16:creationId xmlns:a16="http://schemas.microsoft.com/office/drawing/2014/main" id="{1DCDB9AE-359A-4815-B0F6-2531E7F9F2D7}"/>
              </a:ext>
            </a:extLst>
          </p:cNvPr>
          <p:cNvGraphicFramePr>
            <a:graphicFrameLocks noChangeAspect="1"/>
          </p:cNvGraphicFramePr>
          <p:nvPr/>
        </p:nvGraphicFramePr>
        <p:xfrm>
          <a:off x="5284788" y="865188"/>
          <a:ext cx="541337" cy="649287"/>
        </p:xfrm>
        <a:graphic>
          <a:graphicData uri="http://schemas.openxmlformats.org/presentationml/2006/ole">
            <mc:AlternateContent xmlns:mc="http://schemas.openxmlformats.org/markup-compatibility/2006">
              <mc:Choice xmlns:v="urn:schemas-microsoft-com:vml" Requires="v">
                <p:oleObj spid="_x0000_s87069" r:id="rId5" imgW="203112" imgH="393529" progId="Equation.3">
                  <p:embed/>
                </p:oleObj>
              </mc:Choice>
              <mc:Fallback>
                <p:oleObj r:id="rId5" imgW="203112"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4788" y="865188"/>
                        <a:ext cx="541337"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6" name="Rectangle 8">
            <a:extLst>
              <a:ext uri="{FF2B5EF4-FFF2-40B4-BE49-F238E27FC236}">
                <a16:creationId xmlns:a16="http://schemas.microsoft.com/office/drawing/2014/main" id="{8202F1DE-3350-4AF4-AB3D-441BB3F41C39}"/>
              </a:ext>
            </a:extLst>
          </p:cNvPr>
          <p:cNvSpPr>
            <a:spLocks noChangeArrowheads="1"/>
          </p:cNvSpPr>
          <p:nvPr/>
        </p:nvSpPr>
        <p:spPr bwMode="auto">
          <a:xfrm>
            <a:off x="41576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7047" name="Object 7">
            <a:extLst>
              <a:ext uri="{FF2B5EF4-FFF2-40B4-BE49-F238E27FC236}">
                <a16:creationId xmlns:a16="http://schemas.microsoft.com/office/drawing/2014/main" id="{311279E7-B38B-47BA-98B8-ABAB3641C79F}"/>
              </a:ext>
            </a:extLst>
          </p:cNvPr>
          <p:cNvGraphicFramePr>
            <a:graphicFrameLocks noChangeAspect="1"/>
          </p:cNvGraphicFramePr>
          <p:nvPr/>
        </p:nvGraphicFramePr>
        <p:xfrm>
          <a:off x="3200400" y="1600200"/>
          <a:ext cx="2057400" cy="990600"/>
        </p:xfrm>
        <a:graphic>
          <a:graphicData uri="http://schemas.openxmlformats.org/presentationml/2006/ole">
            <mc:AlternateContent xmlns:mc="http://schemas.openxmlformats.org/markup-compatibility/2006">
              <mc:Choice xmlns:v="urn:schemas-microsoft-com:vml" Requires="v">
                <p:oleObj spid="_x0000_s87070" r:id="rId7" imgW="825142" imgH="444307" progId="Equation.3">
                  <p:embed/>
                </p:oleObj>
              </mc:Choice>
              <mc:Fallback>
                <p:oleObj r:id="rId7" imgW="825142" imgH="44430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1600200"/>
                        <a:ext cx="2057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7" name="Text Box 9">
            <a:extLst>
              <a:ext uri="{FF2B5EF4-FFF2-40B4-BE49-F238E27FC236}">
                <a16:creationId xmlns:a16="http://schemas.microsoft.com/office/drawing/2014/main" id="{8CEA4B6F-2ED1-4F2F-B9CF-2842A7DBCF7C}"/>
              </a:ext>
            </a:extLst>
          </p:cNvPr>
          <p:cNvSpPr txBox="1">
            <a:spLocks noChangeArrowheads="1"/>
          </p:cNvSpPr>
          <p:nvPr/>
        </p:nvSpPr>
        <p:spPr bwMode="auto">
          <a:xfrm>
            <a:off x="533400" y="2895600"/>
            <a:ext cx="24384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由此可得</a:t>
            </a:r>
            <a:r>
              <a:rPr lang="zh-CN" altLang="en-US" sz="2800" dirty="0"/>
              <a:t> </a:t>
            </a:r>
          </a:p>
        </p:txBody>
      </p:sp>
      <p:sp>
        <p:nvSpPr>
          <p:cNvPr id="87049" name="Rectangle 11">
            <a:extLst>
              <a:ext uri="{FF2B5EF4-FFF2-40B4-BE49-F238E27FC236}">
                <a16:creationId xmlns:a16="http://schemas.microsoft.com/office/drawing/2014/main" id="{B9A22899-32CC-4F39-9D17-6866BC776DAD}"/>
              </a:ext>
            </a:extLst>
          </p:cNvPr>
          <p:cNvSpPr>
            <a:spLocks noChangeArrowheads="1"/>
          </p:cNvSpPr>
          <p:nvPr/>
        </p:nvSpPr>
        <p:spPr bwMode="auto">
          <a:xfrm>
            <a:off x="40052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7050" name="Object 10">
            <a:extLst>
              <a:ext uri="{FF2B5EF4-FFF2-40B4-BE49-F238E27FC236}">
                <a16:creationId xmlns:a16="http://schemas.microsoft.com/office/drawing/2014/main" id="{CE920F57-39B2-46F9-A546-3C1E5112778C}"/>
              </a:ext>
            </a:extLst>
          </p:cNvPr>
          <p:cNvGraphicFramePr>
            <a:graphicFrameLocks noChangeAspect="1"/>
          </p:cNvGraphicFramePr>
          <p:nvPr/>
        </p:nvGraphicFramePr>
        <p:xfrm>
          <a:off x="2971800" y="2743200"/>
          <a:ext cx="2514600" cy="866775"/>
        </p:xfrm>
        <a:graphic>
          <a:graphicData uri="http://schemas.openxmlformats.org/presentationml/2006/ole">
            <mc:AlternateContent xmlns:mc="http://schemas.openxmlformats.org/markup-compatibility/2006">
              <mc:Choice xmlns:v="urn:schemas-microsoft-com:vml" Requires="v">
                <p:oleObj spid="_x0000_s87071" r:id="rId9" imgW="1129810" imgH="393529" progId="Equation.3">
                  <p:embed/>
                </p:oleObj>
              </mc:Choice>
              <mc:Fallback>
                <p:oleObj r:id="rId9" imgW="1129810"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743200"/>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80" name="Text Box 12">
            <a:extLst>
              <a:ext uri="{FF2B5EF4-FFF2-40B4-BE49-F238E27FC236}">
                <a16:creationId xmlns:a16="http://schemas.microsoft.com/office/drawing/2014/main" id="{7E20F5ED-173A-4077-85BA-A6689945E642}"/>
              </a:ext>
            </a:extLst>
          </p:cNvPr>
          <p:cNvSpPr txBox="1">
            <a:spLocks noChangeArrowheads="1"/>
          </p:cNvSpPr>
          <p:nvPr/>
        </p:nvSpPr>
        <p:spPr bwMode="auto">
          <a:xfrm>
            <a:off x="457200" y="3581400"/>
            <a:ext cx="8229600" cy="17589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mn-ea"/>
                <a:ea typeface="+mn-ea"/>
              </a:rPr>
              <a:t>可以验证</a:t>
            </a:r>
            <a:r>
              <a:rPr lang="en-US" altLang="zh-CN" sz="2800" b="1" dirty="0">
                <a:latin typeface="+mn-ea"/>
                <a:ea typeface="+mn-ea"/>
              </a:rPr>
              <a:t>,</a:t>
            </a:r>
            <a:r>
              <a:rPr lang="zh-CN" altLang="en-US" sz="2800" b="1" dirty="0">
                <a:latin typeface="+mn-ea"/>
                <a:ea typeface="+mn-ea"/>
              </a:rPr>
              <a:t>上式右端的值其实等于</a:t>
            </a:r>
            <a:r>
              <a:rPr lang="en-US" altLang="zh-CN" sz="2800" b="1" dirty="0">
                <a:latin typeface="+mn-ea"/>
                <a:ea typeface="+mn-ea"/>
              </a:rPr>
              <a:t>  </a:t>
            </a:r>
            <a:r>
              <a:rPr lang="zh-CN" altLang="en-US" sz="2800" b="1" dirty="0">
                <a:latin typeface="+mn-ea"/>
                <a:ea typeface="+mn-ea"/>
              </a:rPr>
              <a:t>，就是说，用辛卜生公式二等份前后的两个积分值</a:t>
            </a:r>
            <a:r>
              <a:rPr lang="en-US" altLang="zh-CN" sz="2800" b="1" dirty="0">
                <a:latin typeface="+mn-ea"/>
                <a:ea typeface="+mn-ea"/>
              </a:rPr>
              <a:t>  </a:t>
            </a:r>
            <a:r>
              <a:rPr lang="zh-CN" altLang="en-US" sz="2800" b="1" dirty="0">
                <a:latin typeface="+mn-ea"/>
                <a:ea typeface="+mn-ea"/>
              </a:rPr>
              <a:t>和</a:t>
            </a:r>
            <a:r>
              <a:rPr lang="en-US" altLang="zh-CN" sz="2800" b="1" dirty="0">
                <a:latin typeface="+mn-ea"/>
                <a:ea typeface="+mn-ea"/>
              </a:rPr>
              <a:t>   </a:t>
            </a:r>
            <a:r>
              <a:rPr lang="zh-CN" altLang="en-US" sz="2800" b="1" dirty="0">
                <a:latin typeface="+mn-ea"/>
                <a:ea typeface="+mn-ea"/>
              </a:rPr>
              <a:t>作线性组合后，可得到柯特斯公式求得的积分值</a:t>
            </a:r>
            <a:r>
              <a:rPr lang="en-US" altLang="zh-CN" sz="2800" b="1" dirty="0">
                <a:latin typeface="+mn-ea"/>
                <a:ea typeface="+mn-ea"/>
              </a:rPr>
              <a:t>  </a:t>
            </a:r>
            <a:r>
              <a:rPr lang="zh-CN" altLang="en-US" sz="2800" b="1" dirty="0">
                <a:latin typeface="+mn-ea"/>
                <a:ea typeface="+mn-ea"/>
              </a:rPr>
              <a:t>，即有 </a:t>
            </a:r>
          </a:p>
        </p:txBody>
      </p:sp>
      <p:sp>
        <p:nvSpPr>
          <p:cNvPr id="87052" name="Rectangle 14">
            <a:extLst>
              <a:ext uri="{FF2B5EF4-FFF2-40B4-BE49-F238E27FC236}">
                <a16:creationId xmlns:a16="http://schemas.microsoft.com/office/drawing/2014/main" id="{F86EC236-D35A-479E-8FDF-C9EAB6DCB6B0}"/>
              </a:ext>
            </a:extLst>
          </p:cNvPr>
          <p:cNvSpPr>
            <a:spLocks noChangeArrowheads="1"/>
          </p:cNvSpPr>
          <p:nvPr/>
        </p:nvSpPr>
        <p:spPr bwMode="auto">
          <a:xfrm>
            <a:off x="39576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7053" name="Object 13">
            <a:extLst>
              <a:ext uri="{FF2B5EF4-FFF2-40B4-BE49-F238E27FC236}">
                <a16:creationId xmlns:a16="http://schemas.microsoft.com/office/drawing/2014/main" id="{E9840826-FDC6-4503-852F-9505579038F7}"/>
              </a:ext>
            </a:extLst>
          </p:cNvPr>
          <p:cNvGraphicFramePr>
            <a:graphicFrameLocks noChangeAspect="1"/>
          </p:cNvGraphicFramePr>
          <p:nvPr/>
        </p:nvGraphicFramePr>
        <p:xfrm>
          <a:off x="2590800" y="5486400"/>
          <a:ext cx="3048000" cy="968375"/>
        </p:xfrm>
        <a:graphic>
          <a:graphicData uri="http://schemas.openxmlformats.org/presentationml/2006/ole">
            <mc:AlternateContent xmlns:mc="http://schemas.openxmlformats.org/markup-compatibility/2006">
              <mc:Choice xmlns:v="urn:schemas-microsoft-com:vml" Requires="v">
                <p:oleObj spid="_x0000_s87072" r:id="rId11" imgW="1231366" imgH="393529" progId="Equation.3">
                  <p:embed/>
                </p:oleObj>
              </mc:Choice>
              <mc:Fallback>
                <p:oleObj r:id="rId11" imgW="1231366" imgH="39352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486400"/>
                        <a:ext cx="3048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54" name="Text Box 15">
            <a:extLst>
              <a:ext uri="{FF2B5EF4-FFF2-40B4-BE49-F238E27FC236}">
                <a16:creationId xmlns:a16="http://schemas.microsoft.com/office/drawing/2014/main" id="{52FDE4B7-C894-4D9A-981A-33FB9EE1D8C8}"/>
              </a:ext>
            </a:extLst>
          </p:cNvPr>
          <p:cNvSpPr txBox="1">
            <a:spLocks noChangeArrowheads="1"/>
          </p:cNvSpPr>
          <p:nvPr/>
        </p:nvSpPr>
        <p:spPr bwMode="auto">
          <a:xfrm>
            <a:off x="6324600" y="57150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rPr>
              <a:t>(4.11)</a:t>
            </a:r>
            <a:r>
              <a:rPr lang="en-US" altLang="zh-CN"/>
              <a:t> </a:t>
            </a:r>
          </a:p>
        </p:txBody>
      </p:sp>
      <p:graphicFrame>
        <p:nvGraphicFramePr>
          <p:cNvPr id="87055" name="对象 1">
            <a:extLst>
              <a:ext uri="{FF2B5EF4-FFF2-40B4-BE49-F238E27FC236}">
                <a16:creationId xmlns:a16="http://schemas.microsoft.com/office/drawing/2014/main" id="{8B4E19E0-B2D0-40D7-AE18-B1015FDAD63A}"/>
              </a:ext>
            </a:extLst>
          </p:cNvPr>
          <p:cNvGraphicFramePr>
            <a:graphicFrameLocks noChangeAspect="1"/>
          </p:cNvGraphicFramePr>
          <p:nvPr/>
        </p:nvGraphicFramePr>
        <p:xfrm>
          <a:off x="5722938" y="3695700"/>
          <a:ext cx="377825" cy="454025"/>
        </p:xfrm>
        <a:graphic>
          <a:graphicData uri="http://schemas.openxmlformats.org/presentationml/2006/ole">
            <mc:AlternateContent xmlns:mc="http://schemas.openxmlformats.org/markup-compatibility/2006">
              <mc:Choice xmlns:v="urn:schemas-microsoft-com:vml" Requires="v">
                <p:oleObj spid="_x0000_s87073" r:id="rId13" imgW="190500" imgH="228600" progId="Equation.DSMT4">
                  <p:embed/>
                </p:oleObj>
              </mc:Choice>
              <mc:Fallback>
                <p:oleObj r:id="rId13" imgW="190500" imgH="228600"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2938" y="3695700"/>
                        <a:ext cx="377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56" name="对象 16">
            <a:extLst>
              <a:ext uri="{FF2B5EF4-FFF2-40B4-BE49-F238E27FC236}">
                <a16:creationId xmlns:a16="http://schemas.microsoft.com/office/drawing/2014/main" id="{995A8A73-71D3-4ED7-93CD-26B722132579}"/>
              </a:ext>
            </a:extLst>
          </p:cNvPr>
          <p:cNvGraphicFramePr>
            <a:graphicFrameLocks noChangeAspect="1"/>
          </p:cNvGraphicFramePr>
          <p:nvPr/>
        </p:nvGraphicFramePr>
        <p:xfrm>
          <a:off x="5926138" y="4227513"/>
          <a:ext cx="377825" cy="485775"/>
        </p:xfrm>
        <a:graphic>
          <a:graphicData uri="http://schemas.openxmlformats.org/presentationml/2006/ole">
            <mc:AlternateContent xmlns:mc="http://schemas.openxmlformats.org/markup-compatibility/2006">
              <mc:Choice xmlns:v="urn:schemas-microsoft-com:vml" Requires="v">
                <p:oleObj spid="_x0000_s87074" r:id="rId15" imgW="177646" imgH="228402" progId="Equation.DSMT4">
                  <p:embed/>
                </p:oleObj>
              </mc:Choice>
              <mc:Fallback>
                <p:oleObj r:id="rId15" imgW="177646" imgH="228402" progId="Equation.DSMT4">
                  <p:embed/>
                  <p:pic>
                    <p:nvPicPr>
                      <p:cNvPr id="0" name="对象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26138" y="4227513"/>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57" name="对象 17">
            <a:extLst>
              <a:ext uri="{FF2B5EF4-FFF2-40B4-BE49-F238E27FC236}">
                <a16:creationId xmlns:a16="http://schemas.microsoft.com/office/drawing/2014/main" id="{5361774B-EE89-4E15-B433-EA14F27BB2B2}"/>
              </a:ext>
            </a:extLst>
          </p:cNvPr>
          <p:cNvGraphicFramePr>
            <a:graphicFrameLocks noChangeAspect="1"/>
          </p:cNvGraphicFramePr>
          <p:nvPr/>
        </p:nvGraphicFramePr>
        <p:xfrm>
          <a:off x="6659563" y="4227513"/>
          <a:ext cx="485775" cy="485775"/>
        </p:xfrm>
        <a:graphic>
          <a:graphicData uri="http://schemas.openxmlformats.org/presentationml/2006/ole">
            <mc:AlternateContent xmlns:mc="http://schemas.openxmlformats.org/markup-compatibility/2006">
              <mc:Choice xmlns:v="urn:schemas-microsoft-com:vml" Requires="v">
                <p:oleObj spid="_x0000_s87075" r:id="rId17" imgW="228600" imgH="228600" progId="Equation.DSMT4">
                  <p:embed/>
                </p:oleObj>
              </mc:Choice>
              <mc:Fallback>
                <p:oleObj r:id="rId17" imgW="228600" imgH="228600" progId="Equation.DSMT4">
                  <p:embed/>
                  <p:pic>
                    <p:nvPicPr>
                      <p:cNvPr id="0" name="对象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9563" y="4227513"/>
                        <a:ext cx="485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7058" name="对象 18">
            <a:extLst>
              <a:ext uri="{FF2B5EF4-FFF2-40B4-BE49-F238E27FC236}">
                <a16:creationId xmlns:a16="http://schemas.microsoft.com/office/drawing/2014/main" id="{6169407E-D82C-4AC5-BC71-4722B352D7BE}"/>
              </a:ext>
            </a:extLst>
          </p:cNvPr>
          <p:cNvGraphicFramePr>
            <a:graphicFrameLocks noChangeAspect="1"/>
          </p:cNvGraphicFramePr>
          <p:nvPr/>
        </p:nvGraphicFramePr>
        <p:xfrm>
          <a:off x="6588125" y="4811713"/>
          <a:ext cx="404813" cy="485775"/>
        </p:xfrm>
        <a:graphic>
          <a:graphicData uri="http://schemas.openxmlformats.org/presentationml/2006/ole">
            <mc:AlternateContent xmlns:mc="http://schemas.openxmlformats.org/markup-compatibility/2006">
              <mc:Choice xmlns:v="urn:schemas-microsoft-com:vml" Requires="v">
                <p:oleObj spid="_x0000_s87076" r:id="rId19" imgW="190500" imgH="228600" progId="Equation.DSMT4">
                  <p:embed/>
                </p:oleObj>
              </mc:Choice>
              <mc:Fallback>
                <p:oleObj r:id="rId19" imgW="190500" imgH="228600" progId="Equation.DSMT4">
                  <p:embed/>
                  <p:pic>
                    <p:nvPicPr>
                      <p:cNvPr id="0" name="对象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125" y="4811713"/>
                        <a:ext cx="4048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2">
            <a:extLst>
              <a:ext uri="{FF2B5EF4-FFF2-40B4-BE49-F238E27FC236}">
                <a16:creationId xmlns:a16="http://schemas.microsoft.com/office/drawing/2014/main" id="{CE913910-BFFF-493E-BB38-E97D285E3AD9}"/>
              </a:ext>
            </a:extLst>
          </p:cNvPr>
          <p:cNvSpPr txBox="1">
            <a:spLocks noChangeArrowheads="1"/>
          </p:cNvSpPr>
          <p:nvPr/>
        </p:nvSpPr>
        <p:spPr bwMode="auto">
          <a:xfrm>
            <a:off x="457200" y="304800"/>
            <a:ext cx="8153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zh-CN" altLang="en-US" sz="3200" b="1">
                <a:latin typeface="宋体" panose="02010600030101010101" pitchFamily="2" charset="-122"/>
              </a:rPr>
              <a:t>用同样的方法，根据柯特斯公式的误差公式，可进一步导出龙贝格公式 </a:t>
            </a:r>
          </a:p>
        </p:txBody>
      </p:sp>
      <p:sp>
        <p:nvSpPr>
          <p:cNvPr id="88066" name="Rectangle 4">
            <a:extLst>
              <a:ext uri="{FF2B5EF4-FFF2-40B4-BE49-F238E27FC236}">
                <a16:creationId xmlns:a16="http://schemas.microsoft.com/office/drawing/2014/main" id="{36DD703A-BC6F-4A04-A3C5-B602F73C9314}"/>
              </a:ext>
            </a:extLst>
          </p:cNvPr>
          <p:cNvSpPr>
            <a:spLocks noChangeArrowheads="1"/>
          </p:cNvSpPr>
          <p:nvPr/>
        </p:nvSpPr>
        <p:spPr bwMode="auto">
          <a:xfrm>
            <a:off x="39290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88067" name="Object 3">
            <a:extLst>
              <a:ext uri="{FF2B5EF4-FFF2-40B4-BE49-F238E27FC236}">
                <a16:creationId xmlns:a16="http://schemas.microsoft.com/office/drawing/2014/main" id="{67EE924C-39B3-4BA5-BEA8-E53694062213}"/>
              </a:ext>
            </a:extLst>
          </p:cNvPr>
          <p:cNvGraphicFramePr>
            <a:graphicFrameLocks noChangeAspect="1"/>
          </p:cNvGraphicFramePr>
          <p:nvPr/>
        </p:nvGraphicFramePr>
        <p:xfrm>
          <a:off x="1524000" y="1600200"/>
          <a:ext cx="3429000" cy="838200"/>
        </p:xfrm>
        <a:graphic>
          <a:graphicData uri="http://schemas.openxmlformats.org/presentationml/2006/ole">
            <mc:AlternateContent xmlns:mc="http://schemas.openxmlformats.org/markup-compatibility/2006">
              <mc:Choice xmlns:v="urn:schemas-microsoft-com:vml" Requires="v">
                <p:oleObj spid="_x0000_s88083" r:id="rId4" imgW="1282700" imgH="393700" progId="Equation.3">
                  <p:embed/>
                </p:oleObj>
              </mc:Choice>
              <mc:Fallback>
                <p:oleObj r:id="rId4" imgW="1282700" imgH="393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342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8" name="Text Box 5">
            <a:extLst>
              <a:ext uri="{FF2B5EF4-FFF2-40B4-BE49-F238E27FC236}">
                <a16:creationId xmlns:a16="http://schemas.microsoft.com/office/drawing/2014/main" id="{0F6BB8A3-3BD8-4FB1-B17F-C074A96F8F5D}"/>
              </a:ext>
            </a:extLst>
          </p:cNvPr>
          <p:cNvSpPr txBox="1">
            <a:spLocks noChangeArrowheads="1"/>
          </p:cNvSpPr>
          <p:nvPr/>
        </p:nvSpPr>
        <p:spPr bwMode="auto">
          <a:xfrm>
            <a:off x="6400800" y="14478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latin typeface="宋体" panose="02010600030101010101" pitchFamily="2" charset="-122"/>
              </a:rPr>
              <a:t>(4.12)</a:t>
            </a:r>
            <a:r>
              <a:rPr lang="en-US" altLang="zh-CN"/>
              <a:t> </a:t>
            </a:r>
          </a:p>
        </p:txBody>
      </p:sp>
      <p:sp>
        <p:nvSpPr>
          <p:cNvPr id="84998" name="Text Box 6">
            <a:extLst>
              <a:ext uri="{FF2B5EF4-FFF2-40B4-BE49-F238E27FC236}">
                <a16:creationId xmlns:a16="http://schemas.microsoft.com/office/drawing/2014/main" id="{83F8235F-5BC0-4AF3-A108-11611EBC1742}"/>
              </a:ext>
            </a:extLst>
          </p:cNvPr>
          <p:cNvSpPr txBox="1">
            <a:spLocks noChangeArrowheads="1"/>
          </p:cNvSpPr>
          <p:nvPr/>
        </p:nvSpPr>
        <p:spPr bwMode="auto">
          <a:xfrm>
            <a:off x="304800" y="2438400"/>
            <a:ext cx="8229600" cy="40147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en-US" altLang="zh-CN" sz="3200" b="1" dirty="0">
                <a:latin typeface="宋体" panose="02010600030101010101" pitchFamily="2" charset="-122"/>
                <a:ea typeface="黑体" panose="02010609060101010101" pitchFamily="49" charset="-122"/>
              </a:rPr>
              <a:t>   </a:t>
            </a:r>
            <a:r>
              <a:rPr lang="zh-CN" altLang="en-US" sz="3200" b="1" dirty="0">
                <a:latin typeface="+mj-ea"/>
                <a:ea typeface="+mj-ea"/>
              </a:rPr>
              <a:t>在变步长的过程中运用</a:t>
            </a:r>
            <a:r>
              <a:rPr lang="en-US" altLang="zh-CN" sz="3200" b="1" dirty="0">
                <a:latin typeface="+mj-ea"/>
                <a:ea typeface="+mj-ea"/>
              </a:rPr>
              <a:t>(4.10)</a:t>
            </a:r>
            <a:r>
              <a:rPr lang="zh-CN" altLang="en-US" sz="3200" b="1" dirty="0">
                <a:latin typeface="+mj-ea"/>
                <a:ea typeface="+mj-ea"/>
              </a:rPr>
              <a:t>、</a:t>
            </a:r>
            <a:r>
              <a:rPr lang="en-US" altLang="zh-CN" sz="3200" b="1" dirty="0">
                <a:latin typeface="+mj-ea"/>
                <a:ea typeface="+mj-ea"/>
              </a:rPr>
              <a:t>(4.11)</a:t>
            </a:r>
            <a:r>
              <a:rPr lang="zh-CN" altLang="en-US" sz="3200" b="1" dirty="0">
                <a:latin typeface="+mj-ea"/>
                <a:ea typeface="+mj-ea"/>
              </a:rPr>
              <a:t>和</a:t>
            </a:r>
            <a:r>
              <a:rPr lang="en-US" altLang="zh-CN" sz="3200" b="1" dirty="0">
                <a:latin typeface="+mj-ea"/>
                <a:ea typeface="+mj-ea"/>
              </a:rPr>
              <a:t>(4.12)</a:t>
            </a:r>
            <a:r>
              <a:rPr lang="zh-CN" altLang="en-US" sz="3200" b="1" dirty="0">
                <a:latin typeface="+mj-ea"/>
                <a:ea typeface="+mj-ea"/>
              </a:rPr>
              <a:t>，就能将粗糙的梯形值   逐步加工成精度较高的辛卜生值</a:t>
            </a:r>
            <a:r>
              <a:rPr lang="en-US" altLang="zh-CN" sz="3200" b="1" dirty="0">
                <a:latin typeface="+mj-ea"/>
                <a:ea typeface="+mj-ea"/>
              </a:rPr>
              <a:t>  </a:t>
            </a:r>
            <a:r>
              <a:rPr lang="zh-CN" altLang="en-US" sz="3200" b="1" dirty="0">
                <a:latin typeface="+mj-ea"/>
                <a:ea typeface="+mj-ea"/>
              </a:rPr>
              <a:t>、柯特斯值 </a:t>
            </a:r>
            <a:r>
              <a:rPr lang="en-US" altLang="zh-CN" sz="3200" b="1" dirty="0">
                <a:latin typeface="+mj-ea"/>
                <a:ea typeface="+mj-ea"/>
              </a:rPr>
              <a:t> </a:t>
            </a:r>
            <a:r>
              <a:rPr lang="zh-CN" altLang="en-US" sz="3200" b="1" dirty="0">
                <a:latin typeface="+mj-ea"/>
                <a:ea typeface="+mj-ea"/>
              </a:rPr>
              <a:t>和龙贝格值</a:t>
            </a:r>
            <a:r>
              <a:rPr lang="en-US" altLang="zh-CN" sz="3200" b="1" dirty="0">
                <a:latin typeface="+mj-ea"/>
                <a:ea typeface="+mj-ea"/>
              </a:rPr>
              <a:t> </a:t>
            </a:r>
            <a:r>
              <a:rPr lang="en-US" altLang="zh-CN" sz="3200" b="1" baseline="-25000" dirty="0">
                <a:latin typeface="+mj-ea"/>
                <a:ea typeface="+mj-ea"/>
              </a:rPr>
              <a:t>  </a:t>
            </a:r>
            <a:r>
              <a:rPr lang="zh-CN" altLang="en-US" sz="3200" b="1" dirty="0">
                <a:latin typeface="+mj-ea"/>
                <a:ea typeface="+mj-ea"/>
              </a:rPr>
              <a:t>或者说，将收敛缓慢的梯形值序列  加工成收敛迅速的龙贝格值序列  ，这种加速方法称为龙贝格算法（龙贝格公式）</a:t>
            </a:r>
            <a:r>
              <a:rPr lang="en-US" altLang="zh-CN" sz="3200" b="1" dirty="0">
                <a:latin typeface="+mj-ea"/>
                <a:ea typeface="+mj-ea"/>
              </a:rPr>
              <a:t>,</a:t>
            </a:r>
            <a:r>
              <a:rPr lang="zh-CN" altLang="en-US" sz="3200" b="1" dirty="0">
                <a:latin typeface="+mj-ea"/>
                <a:ea typeface="+mj-ea"/>
              </a:rPr>
              <a:t>见教材</a:t>
            </a:r>
            <a:r>
              <a:rPr lang="en-US" altLang="zh-CN" sz="3200" b="1" dirty="0">
                <a:latin typeface="+mj-ea"/>
                <a:ea typeface="+mj-ea"/>
              </a:rPr>
              <a:t>P</a:t>
            </a:r>
            <a:r>
              <a:rPr lang="en-US" altLang="zh-CN" sz="3200" b="1" baseline="-25000" dirty="0">
                <a:latin typeface="+mj-ea"/>
                <a:ea typeface="+mj-ea"/>
              </a:rPr>
              <a:t>112</a:t>
            </a:r>
            <a:r>
              <a:rPr lang="zh-CN" altLang="en-US" sz="3200" b="1" dirty="0">
                <a:latin typeface="+mj-ea"/>
                <a:ea typeface="+mj-ea"/>
              </a:rPr>
              <a:t>所示。 </a:t>
            </a:r>
          </a:p>
        </p:txBody>
      </p:sp>
      <p:graphicFrame>
        <p:nvGraphicFramePr>
          <p:cNvPr id="88070" name="对象 1">
            <a:extLst>
              <a:ext uri="{FF2B5EF4-FFF2-40B4-BE49-F238E27FC236}">
                <a16:creationId xmlns:a16="http://schemas.microsoft.com/office/drawing/2014/main" id="{0EB09256-8AB0-4296-B3E1-6948210A18D6}"/>
              </a:ext>
            </a:extLst>
          </p:cNvPr>
          <p:cNvGraphicFramePr>
            <a:graphicFrameLocks noChangeAspect="1"/>
          </p:cNvGraphicFramePr>
          <p:nvPr/>
        </p:nvGraphicFramePr>
        <p:xfrm>
          <a:off x="5724525" y="3068638"/>
          <a:ext cx="431800" cy="598487"/>
        </p:xfrm>
        <a:graphic>
          <a:graphicData uri="http://schemas.openxmlformats.org/presentationml/2006/ole">
            <mc:AlternateContent xmlns:mc="http://schemas.openxmlformats.org/markup-compatibility/2006">
              <mc:Choice xmlns:v="urn:schemas-microsoft-com:vml" Requires="v">
                <p:oleObj spid="_x0000_s88084" r:id="rId6" imgW="165028" imgH="228501" progId="Equation.DSMT4">
                  <p:embed/>
                </p:oleObj>
              </mc:Choice>
              <mc:Fallback>
                <p:oleObj r:id="rId6" imgW="165028" imgH="228501"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3068638"/>
                        <a:ext cx="431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1" name="对象 7">
            <a:extLst>
              <a:ext uri="{FF2B5EF4-FFF2-40B4-BE49-F238E27FC236}">
                <a16:creationId xmlns:a16="http://schemas.microsoft.com/office/drawing/2014/main" id="{58FDC0AA-7778-4FEC-B3C3-E99FEEE74B5A}"/>
              </a:ext>
            </a:extLst>
          </p:cNvPr>
          <p:cNvGraphicFramePr>
            <a:graphicFrameLocks noChangeAspect="1"/>
          </p:cNvGraphicFramePr>
          <p:nvPr/>
        </p:nvGraphicFramePr>
        <p:xfrm>
          <a:off x="4068763" y="3616325"/>
          <a:ext cx="465137" cy="598488"/>
        </p:xfrm>
        <a:graphic>
          <a:graphicData uri="http://schemas.openxmlformats.org/presentationml/2006/ole">
            <mc:AlternateContent xmlns:mc="http://schemas.openxmlformats.org/markup-compatibility/2006">
              <mc:Choice xmlns:v="urn:schemas-microsoft-com:vml" Requires="v">
                <p:oleObj spid="_x0000_s88085" r:id="rId8" imgW="177646" imgH="228402" progId="Equation.DSMT4">
                  <p:embed/>
                </p:oleObj>
              </mc:Choice>
              <mc:Fallback>
                <p:oleObj r:id="rId8" imgW="177646" imgH="228402" progId="Equation.DSMT4">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8763" y="3616325"/>
                        <a:ext cx="465137"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2" name="对象 8">
            <a:extLst>
              <a:ext uri="{FF2B5EF4-FFF2-40B4-BE49-F238E27FC236}">
                <a16:creationId xmlns:a16="http://schemas.microsoft.com/office/drawing/2014/main" id="{6AC4B89C-4B7B-4659-8BFF-301462DF42BB}"/>
              </a:ext>
            </a:extLst>
          </p:cNvPr>
          <p:cNvGraphicFramePr>
            <a:graphicFrameLocks noChangeAspect="1"/>
          </p:cNvGraphicFramePr>
          <p:nvPr/>
        </p:nvGraphicFramePr>
        <p:xfrm>
          <a:off x="6516688" y="3616325"/>
          <a:ext cx="498475" cy="598488"/>
        </p:xfrm>
        <a:graphic>
          <a:graphicData uri="http://schemas.openxmlformats.org/presentationml/2006/ole">
            <mc:AlternateContent xmlns:mc="http://schemas.openxmlformats.org/markup-compatibility/2006">
              <mc:Choice xmlns:v="urn:schemas-microsoft-com:vml" Requires="v">
                <p:oleObj spid="_x0000_s88086" r:id="rId10" imgW="190500" imgH="228600" progId="Equation.DSMT4">
                  <p:embed/>
                </p:oleObj>
              </mc:Choice>
              <mc:Fallback>
                <p:oleObj r:id="rId10" imgW="190500" imgH="228600"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3616325"/>
                        <a:ext cx="4984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3" name="对象 9">
            <a:extLst>
              <a:ext uri="{FF2B5EF4-FFF2-40B4-BE49-F238E27FC236}">
                <a16:creationId xmlns:a16="http://schemas.microsoft.com/office/drawing/2014/main" id="{364D0E52-993A-4794-A993-E453544230D8}"/>
              </a:ext>
            </a:extLst>
          </p:cNvPr>
          <p:cNvGraphicFramePr>
            <a:graphicFrameLocks noChangeAspect="1"/>
          </p:cNvGraphicFramePr>
          <p:nvPr/>
        </p:nvGraphicFramePr>
        <p:xfrm>
          <a:off x="1187450" y="4156075"/>
          <a:ext cx="498475" cy="598488"/>
        </p:xfrm>
        <a:graphic>
          <a:graphicData uri="http://schemas.openxmlformats.org/presentationml/2006/ole">
            <mc:AlternateContent xmlns:mc="http://schemas.openxmlformats.org/markup-compatibility/2006">
              <mc:Choice xmlns:v="urn:schemas-microsoft-com:vml" Requires="v">
                <p:oleObj spid="_x0000_s88087" r:id="rId12" imgW="190500" imgH="228600" progId="Equation.DSMT4">
                  <p:embed/>
                </p:oleObj>
              </mc:Choice>
              <mc:Fallback>
                <p:oleObj r:id="rId12" imgW="190500" imgH="228600" progId="Equation.DSMT4">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4156075"/>
                        <a:ext cx="4984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4" name="对象 10">
            <a:extLst>
              <a:ext uri="{FF2B5EF4-FFF2-40B4-BE49-F238E27FC236}">
                <a16:creationId xmlns:a16="http://schemas.microsoft.com/office/drawing/2014/main" id="{C852664B-9440-42E1-B972-E2A4161492E8}"/>
              </a:ext>
            </a:extLst>
          </p:cNvPr>
          <p:cNvGraphicFramePr>
            <a:graphicFrameLocks noChangeAspect="1"/>
          </p:cNvGraphicFramePr>
          <p:nvPr/>
        </p:nvGraphicFramePr>
        <p:xfrm>
          <a:off x="7866063" y="4211638"/>
          <a:ext cx="431800" cy="598487"/>
        </p:xfrm>
        <a:graphic>
          <a:graphicData uri="http://schemas.openxmlformats.org/presentationml/2006/ole">
            <mc:AlternateContent xmlns:mc="http://schemas.openxmlformats.org/markup-compatibility/2006">
              <mc:Choice xmlns:v="urn:schemas-microsoft-com:vml" Requires="v">
                <p:oleObj spid="_x0000_s88088" r:id="rId14" imgW="165028" imgH="228501" progId="Equation.DSMT4">
                  <p:embed/>
                </p:oleObj>
              </mc:Choice>
              <mc:Fallback>
                <p:oleObj r:id="rId14" imgW="165028" imgH="228501" progId="Equation.DSMT4">
                  <p:embed/>
                  <p:pic>
                    <p:nvPicPr>
                      <p:cNvPr id="0"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6063" y="4211638"/>
                        <a:ext cx="431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8075" name="对象 11">
            <a:extLst>
              <a:ext uri="{FF2B5EF4-FFF2-40B4-BE49-F238E27FC236}">
                <a16:creationId xmlns:a16="http://schemas.microsoft.com/office/drawing/2014/main" id="{7F76A8E0-88A5-4E70-9102-F22BB3FC1215}"/>
              </a:ext>
            </a:extLst>
          </p:cNvPr>
          <p:cNvGraphicFramePr>
            <a:graphicFrameLocks noChangeAspect="1"/>
          </p:cNvGraphicFramePr>
          <p:nvPr/>
        </p:nvGraphicFramePr>
        <p:xfrm>
          <a:off x="6084888" y="4735513"/>
          <a:ext cx="498475" cy="598487"/>
        </p:xfrm>
        <a:graphic>
          <a:graphicData uri="http://schemas.openxmlformats.org/presentationml/2006/ole">
            <mc:AlternateContent xmlns:mc="http://schemas.openxmlformats.org/markup-compatibility/2006">
              <mc:Choice xmlns:v="urn:schemas-microsoft-com:vml" Requires="v">
                <p:oleObj spid="_x0000_s88089" r:id="rId15" imgW="190500" imgH="228600" progId="Equation.DSMT4">
                  <p:embed/>
                </p:oleObj>
              </mc:Choice>
              <mc:Fallback>
                <p:oleObj r:id="rId15" imgW="190500" imgH="228600" progId="Equation.DSMT4">
                  <p:embed/>
                  <p:pic>
                    <p:nvPicPr>
                      <p:cNvPr id="0"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888" y="4735513"/>
                        <a:ext cx="4984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C79F798B-A082-41DE-ADD3-68335F81F2DB}"/>
              </a:ext>
            </a:extLst>
          </p:cNvPr>
          <p:cNvSpPr>
            <a:spLocks noChangeArrowheads="1"/>
          </p:cNvSpPr>
          <p:nvPr/>
        </p:nvSpPr>
        <p:spPr bwMode="auto">
          <a:xfrm>
            <a:off x="38100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2" name="Rectangle 3">
            <a:extLst>
              <a:ext uri="{FF2B5EF4-FFF2-40B4-BE49-F238E27FC236}">
                <a16:creationId xmlns:a16="http://schemas.microsoft.com/office/drawing/2014/main" id="{F5F300DB-0895-49EF-8136-87178C42FC64}"/>
              </a:ext>
            </a:extLst>
          </p:cNvPr>
          <p:cNvSpPr>
            <a:spLocks noChangeArrowheads="1"/>
          </p:cNvSpPr>
          <p:nvPr/>
        </p:nvSpPr>
        <p:spPr bwMode="auto">
          <a:xfrm>
            <a:off x="4138613"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3" name="Rectangle 4">
            <a:extLst>
              <a:ext uri="{FF2B5EF4-FFF2-40B4-BE49-F238E27FC236}">
                <a16:creationId xmlns:a16="http://schemas.microsoft.com/office/drawing/2014/main" id="{6D4D8FB9-90B3-4566-A8A7-C3FF8D8AAB09}"/>
              </a:ext>
            </a:extLst>
          </p:cNvPr>
          <p:cNvSpPr>
            <a:spLocks noChangeArrowheads="1"/>
          </p:cNvSpPr>
          <p:nvPr/>
        </p:nvSpPr>
        <p:spPr bwMode="auto">
          <a:xfrm>
            <a:off x="39433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4" name="Rectangle 5">
            <a:extLst>
              <a:ext uri="{FF2B5EF4-FFF2-40B4-BE49-F238E27FC236}">
                <a16:creationId xmlns:a16="http://schemas.microsoft.com/office/drawing/2014/main" id="{4F2C6BD8-DF51-44AF-B3CF-8FFA1C876DD3}"/>
              </a:ext>
            </a:extLst>
          </p:cNvPr>
          <p:cNvSpPr>
            <a:spLocks noChangeArrowheads="1"/>
          </p:cNvSpPr>
          <p:nvPr/>
        </p:nvSpPr>
        <p:spPr bwMode="auto">
          <a:xfrm>
            <a:off x="42243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5" name="Line 10">
            <a:extLst>
              <a:ext uri="{FF2B5EF4-FFF2-40B4-BE49-F238E27FC236}">
                <a16:creationId xmlns:a16="http://schemas.microsoft.com/office/drawing/2014/main" id="{F92F7A9D-EC92-49C2-A148-545384FE7A93}"/>
              </a:ext>
            </a:extLst>
          </p:cNvPr>
          <p:cNvSpPr>
            <a:spLocks noChangeShapeType="1"/>
          </p:cNvSpPr>
          <p:nvPr/>
        </p:nvSpPr>
        <p:spPr bwMode="auto">
          <a:xfrm>
            <a:off x="5486400" y="3276600"/>
            <a:ext cx="3429000" cy="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6" name="Line 11">
            <a:extLst>
              <a:ext uri="{FF2B5EF4-FFF2-40B4-BE49-F238E27FC236}">
                <a16:creationId xmlns:a16="http://schemas.microsoft.com/office/drawing/2014/main" id="{95A51C8F-8721-4A33-8050-6549B0186EE8}"/>
              </a:ext>
            </a:extLst>
          </p:cNvPr>
          <p:cNvSpPr>
            <a:spLocks noChangeShapeType="1"/>
          </p:cNvSpPr>
          <p:nvPr/>
        </p:nvSpPr>
        <p:spPr bwMode="auto">
          <a:xfrm flipV="1">
            <a:off x="5562600" y="990600"/>
            <a:ext cx="0" cy="2362200"/>
          </a:xfrm>
          <a:prstGeom prst="line">
            <a:avLst/>
          </a:prstGeom>
          <a:noFill/>
          <a:ln w="635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7" name="Line 13">
            <a:extLst>
              <a:ext uri="{FF2B5EF4-FFF2-40B4-BE49-F238E27FC236}">
                <a16:creationId xmlns:a16="http://schemas.microsoft.com/office/drawing/2014/main" id="{AF477F35-BEB9-461A-8329-BFD1B729C9E8}"/>
              </a:ext>
            </a:extLst>
          </p:cNvPr>
          <p:cNvSpPr>
            <a:spLocks noChangeShapeType="1"/>
          </p:cNvSpPr>
          <p:nvPr/>
        </p:nvSpPr>
        <p:spPr bwMode="auto">
          <a:xfrm>
            <a:off x="5867400" y="1905000"/>
            <a:ext cx="0" cy="12954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14">
            <a:extLst>
              <a:ext uri="{FF2B5EF4-FFF2-40B4-BE49-F238E27FC236}">
                <a16:creationId xmlns:a16="http://schemas.microsoft.com/office/drawing/2014/main" id="{48B2438A-6960-4E9C-B0DB-CCCF0CAA0AE4}"/>
              </a:ext>
            </a:extLst>
          </p:cNvPr>
          <p:cNvSpPr>
            <a:spLocks noChangeShapeType="1"/>
          </p:cNvSpPr>
          <p:nvPr/>
        </p:nvSpPr>
        <p:spPr bwMode="auto">
          <a:xfrm>
            <a:off x="8382000" y="1295400"/>
            <a:ext cx="0" cy="190500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15">
            <a:extLst>
              <a:ext uri="{FF2B5EF4-FFF2-40B4-BE49-F238E27FC236}">
                <a16:creationId xmlns:a16="http://schemas.microsoft.com/office/drawing/2014/main" id="{E7C6E236-BF17-49A5-801C-A1B6759C5BFC}"/>
              </a:ext>
            </a:extLst>
          </p:cNvPr>
          <p:cNvSpPr>
            <a:spLocks noChangeShapeType="1"/>
          </p:cNvSpPr>
          <p:nvPr/>
        </p:nvSpPr>
        <p:spPr bwMode="auto">
          <a:xfrm flipH="1">
            <a:off x="5943600" y="2133600"/>
            <a:ext cx="685800" cy="762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6">
            <a:extLst>
              <a:ext uri="{FF2B5EF4-FFF2-40B4-BE49-F238E27FC236}">
                <a16:creationId xmlns:a16="http://schemas.microsoft.com/office/drawing/2014/main" id="{F240B306-8F85-4150-89D0-E32C5C81C003}"/>
              </a:ext>
            </a:extLst>
          </p:cNvPr>
          <p:cNvSpPr>
            <a:spLocks noChangeShapeType="1"/>
          </p:cNvSpPr>
          <p:nvPr/>
        </p:nvSpPr>
        <p:spPr bwMode="auto">
          <a:xfrm flipH="1">
            <a:off x="6019800" y="2209800"/>
            <a:ext cx="990600" cy="9906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7">
            <a:extLst>
              <a:ext uri="{FF2B5EF4-FFF2-40B4-BE49-F238E27FC236}">
                <a16:creationId xmlns:a16="http://schemas.microsoft.com/office/drawing/2014/main" id="{46C225F5-810E-4653-8F3C-F97FDA605DD3}"/>
              </a:ext>
            </a:extLst>
          </p:cNvPr>
          <p:cNvSpPr>
            <a:spLocks noChangeShapeType="1"/>
          </p:cNvSpPr>
          <p:nvPr/>
        </p:nvSpPr>
        <p:spPr bwMode="auto">
          <a:xfrm flipH="1">
            <a:off x="6400800" y="2286000"/>
            <a:ext cx="838200" cy="9144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8">
            <a:extLst>
              <a:ext uri="{FF2B5EF4-FFF2-40B4-BE49-F238E27FC236}">
                <a16:creationId xmlns:a16="http://schemas.microsoft.com/office/drawing/2014/main" id="{5CF5E150-7928-4888-BE99-31D71B74426B}"/>
              </a:ext>
            </a:extLst>
          </p:cNvPr>
          <p:cNvSpPr>
            <a:spLocks noChangeShapeType="1"/>
          </p:cNvSpPr>
          <p:nvPr/>
        </p:nvSpPr>
        <p:spPr bwMode="auto">
          <a:xfrm flipH="1">
            <a:off x="6705600" y="2209800"/>
            <a:ext cx="914400" cy="10668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9">
            <a:extLst>
              <a:ext uri="{FF2B5EF4-FFF2-40B4-BE49-F238E27FC236}">
                <a16:creationId xmlns:a16="http://schemas.microsoft.com/office/drawing/2014/main" id="{6148EF96-5D3C-4B48-8A94-712153E5914D}"/>
              </a:ext>
            </a:extLst>
          </p:cNvPr>
          <p:cNvSpPr>
            <a:spLocks noChangeShapeType="1"/>
          </p:cNvSpPr>
          <p:nvPr/>
        </p:nvSpPr>
        <p:spPr bwMode="auto">
          <a:xfrm flipH="1">
            <a:off x="7086600" y="1676400"/>
            <a:ext cx="1295400" cy="1524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Line 20">
            <a:extLst>
              <a:ext uri="{FF2B5EF4-FFF2-40B4-BE49-F238E27FC236}">
                <a16:creationId xmlns:a16="http://schemas.microsoft.com/office/drawing/2014/main" id="{EA992ED3-F59F-4F1E-BED3-BB5AD7734EE4}"/>
              </a:ext>
            </a:extLst>
          </p:cNvPr>
          <p:cNvSpPr>
            <a:spLocks noChangeShapeType="1"/>
          </p:cNvSpPr>
          <p:nvPr/>
        </p:nvSpPr>
        <p:spPr bwMode="auto">
          <a:xfrm flipH="1">
            <a:off x="7391400" y="2133600"/>
            <a:ext cx="914400" cy="9906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21">
            <a:extLst>
              <a:ext uri="{FF2B5EF4-FFF2-40B4-BE49-F238E27FC236}">
                <a16:creationId xmlns:a16="http://schemas.microsoft.com/office/drawing/2014/main" id="{A0BA16BE-35BC-4176-8D47-8B9E795243B1}"/>
              </a:ext>
            </a:extLst>
          </p:cNvPr>
          <p:cNvSpPr>
            <a:spLocks noChangeShapeType="1"/>
          </p:cNvSpPr>
          <p:nvPr/>
        </p:nvSpPr>
        <p:spPr bwMode="auto">
          <a:xfrm flipH="1">
            <a:off x="7620000" y="2438400"/>
            <a:ext cx="685800" cy="7620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Line 22">
            <a:extLst>
              <a:ext uri="{FF2B5EF4-FFF2-40B4-BE49-F238E27FC236}">
                <a16:creationId xmlns:a16="http://schemas.microsoft.com/office/drawing/2014/main" id="{202D4B7D-18F7-49F0-AC5B-007798F53C56}"/>
              </a:ext>
            </a:extLst>
          </p:cNvPr>
          <p:cNvSpPr>
            <a:spLocks noChangeShapeType="1"/>
          </p:cNvSpPr>
          <p:nvPr/>
        </p:nvSpPr>
        <p:spPr bwMode="auto">
          <a:xfrm flipH="1">
            <a:off x="5943600" y="1981200"/>
            <a:ext cx="533400" cy="6096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Line 23">
            <a:extLst>
              <a:ext uri="{FF2B5EF4-FFF2-40B4-BE49-F238E27FC236}">
                <a16:creationId xmlns:a16="http://schemas.microsoft.com/office/drawing/2014/main" id="{464BA06C-4E51-41BE-8F39-3CE30F4B648F}"/>
              </a:ext>
            </a:extLst>
          </p:cNvPr>
          <p:cNvSpPr>
            <a:spLocks noChangeShapeType="1"/>
          </p:cNvSpPr>
          <p:nvPr/>
        </p:nvSpPr>
        <p:spPr bwMode="auto">
          <a:xfrm flipH="1">
            <a:off x="8001000" y="2743200"/>
            <a:ext cx="381000" cy="4572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Text Box 24">
            <a:extLst>
              <a:ext uri="{FF2B5EF4-FFF2-40B4-BE49-F238E27FC236}">
                <a16:creationId xmlns:a16="http://schemas.microsoft.com/office/drawing/2014/main" id="{2186F2C8-A10A-4871-B903-9122961A34FB}"/>
              </a:ext>
            </a:extLst>
          </p:cNvPr>
          <p:cNvSpPr txBox="1">
            <a:spLocks noChangeArrowheads="1"/>
          </p:cNvSpPr>
          <p:nvPr/>
        </p:nvSpPr>
        <p:spPr bwMode="auto">
          <a:xfrm>
            <a:off x="6781800" y="1447800"/>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chemeClr val="bg1"/>
                </a:solidFill>
              </a:rPr>
              <a:t>y=f(x)</a:t>
            </a:r>
          </a:p>
        </p:txBody>
      </p:sp>
      <p:sp>
        <p:nvSpPr>
          <p:cNvPr id="10259" name="Rectangle 25">
            <a:extLst>
              <a:ext uri="{FF2B5EF4-FFF2-40B4-BE49-F238E27FC236}">
                <a16:creationId xmlns:a16="http://schemas.microsoft.com/office/drawing/2014/main" id="{CE60F7F7-CCA4-4A6B-B49F-691A14609C82}"/>
              </a:ext>
            </a:extLst>
          </p:cNvPr>
          <p:cNvSpPr>
            <a:spLocks noChangeArrowheads="1"/>
          </p:cNvSpPr>
          <p:nvPr/>
        </p:nvSpPr>
        <p:spPr bwMode="auto">
          <a:xfrm>
            <a:off x="5791200" y="990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y</a:t>
            </a:r>
          </a:p>
        </p:txBody>
      </p:sp>
      <p:sp>
        <p:nvSpPr>
          <p:cNvPr id="10260" name="Rectangle 27">
            <a:extLst>
              <a:ext uri="{FF2B5EF4-FFF2-40B4-BE49-F238E27FC236}">
                <a16:creationId xmlns:a16="http://schemas.microsoft.com/office/drawing/2014/main" id="{78E1292C-F3DA-4056-A410-7918F3D05DA3}"/>
              </a:ext>
            </a:extLst>
          </p:cNvPr>
          <p:cNvSpPr>
            <a:spLocks noChangeArrowheads="1"/>
          </p:cNvSpPr>
          <p:nvPr/>
        </p:nvSpPr>
        <p:spPr bwMode="auto">
          <a:xfrm>
            <a:off x="5715000" y="3200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a</a:t>
            </a:r>
          </a:p>
        </p:txBody>
      </p:sp>
      <p:sp>
        <p:nvSpPr>
          <p:cNvPr id="10261" name="Rectangle 28">
            <a:extLst>
              <a:ext uri="{FF2B5EF4-FFF2-40B4-BE49-F238E27FC236}">
                <a16:creationId xmlns:a16="http://schemas.microsoft.com/office/drawing/2014/main" id="{08DEE467-DFDE-4C96-BD16-A6581CB689FE}"/>
              </a:ext>
            </a:extLst>
          </p:cNvPr>
          <p:cNvSpPr>
            <a:spLocks noChangeArrowheads="1"/>
          </p:cNvSpPr>
          <p:nvPr/>
        </p:nvSpPr>
        <p:spPr bwMode="auto">
          <a:xfrm>
            <a:off x="8153400" y="32004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chemeClr val="bg1"/>
                </a:solidFill>
              </a:rPr>
              <a:t>b</a:t>
            </a:r>
          </a:p>
        </p:txBody>
      </p:sp>
      <p:sp>
        <p:nvSpPr>
          <p:cNvPr id="10262" name="Line 29">
            <a:extLst>
              <a:ext uri="{FF2B5EF4-FFF2-40B4-BE49-F238E27FC236}">
                <a16:creationId xmlns:a16="http://schemas.microsoft.com/office/drawing/2014/main" id="{08978B17-CB3B-4BA1-9397-D54C53F74E9E}"/>
              </a:ext>
            </a:extLst>
          </p:cNvPr>
          <p:cNvSpPr>
            <a:spLocks noChangeShapeType="1"/>
          </p:cNvSpPr>
          <p:nvPr/>
        </p:nvSpPr>
        <p:spPr bwMode="auto">
          <a:xfrm>
            <a:off x="5791200" y="3276600"/>
            <a:ext cx="2590800" cy="0"/>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Text Box 34">
            <a:extLst>
              <a:ext uri="{FF2B5EF4-FFF2-40B4-BE49-F238E27FC236}">
                <a16:creationId xmlns:a16="http://schemas.microsoft.com/office/drawing/2014/main" id="{367F4C16-9F84-446D-9C1A-78B9DFCBF1A0}"/>
              </a:ext>
            </a:extLst>
          </p:cNvPr>
          <p:cNvSpPr txBox="1">
            <a:spLocks noChangeArrowheads="1"/>
          </p:cNvSpPr>
          <p:nvPr/>
        </p:nvSpPr>
        <p:spPr bwMode="auto">
          <a:xfrm>
            <a:off x="381000" y="3810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chemeClr val="tx2"/>
                </a:solidFill>
                <a:ea typeface="黑体" panose="02010609060101010101" pitchFamily="49" charset="-122"/>
              </a:rPr>
              <a:t>③  </a:t>
            </a:r>
            <a:r>
              <a:rPr lang="en-US" altLang="zh-CN" sz="2800" b="1">
                <a:solidFill>
                  <a:srgbClr val="0000FF"/>
                </a:solidFill>
                <a:ea typeface="黑体" panose="02010609060101010101" pitchFamily="49" charset="-122"/>
              </a:rPr>
              <a:t>Simpson</a:t>
            </a:r>
            <a:r>
              <a:rPr lang="zh-CN" altLang="en-US" sz="2800" b="1">
                <a:solidFill>
                  <a:srgbClr val="0000FF"/>
                </a:solidFill>
                <a:ea typeface="黑体" panose="02010609060101010101" pitchFamily="49" charset="-122"/>
              </a:rPr>
              <a:t>公式</a:t>
            </a:r>
          </a:p>
        </p:txBody>
      </p:sp>
      <p:sp>
        <p:nvSpPr>
          <p:cNvPr id="10264" name="Freeform 38">
            <a:extLst>
              <a:ext uri="{FF2B5EF4-FFF2-40B4-BE49-F238E27FC236}">
                <a16:creationId xmlns:a16="http://schemas.microsoft.com/office/drawing/2014/main" id="{31FFE2CE-BA50-4B4B-9464-FA2DA06AEFCB}"/>
              </a:ext>
            </a:extLst>
          </p:cNvPr>
          <p:cNvSpPr>
            <a:spLocks noChangeArrowheads="1"/>
          </p:cNvSpPr>
          <p:nvPr/>
        </p:nvSpPr>
        <p:spPr bwMode="auto">
          <a:xfrm>
            <a:off x="5715000" y="1282700"/>
            <a:ext cx="2667000" cy="990600"/>
          </a:xfrm>
          <a:custGeom>
            <a:avLst/>
            <a:gdLst>
              <a:gd name="T0" fmla="*/ 0 w 1680"/>
              <a:gd name="T1" fmla="*/ 488 h 624"/>
              <a:gd name="T2" fmla="*/ 192 w 1680"/>
              <a:gd name="T3" fmla="*/ 296 h 624"/>
              <a:gd name="T4" fmla="*/ 288 w 1680"/>
              <a:gd name="T5" fmla="*/ 296 h 624"/>
              <a:gd name="T6" fmla="*/ 576 w 1680"/>
              <a:gd name="T7" fmla="*/ 392 h 624"/>
              <a:gd name="T8" fmla="*/ 864 w 1680"/>
              <a:gd name="T9" fmla="*/ 584 h 624"/>
              <a:gd name="T10" fmla="*/ 1248 w 1680"/>
              <a:gd name="T11" fmla="*/ 584 h 624"/>
              <a:gd name="T12" fmla="*/ 1440 w 1680"/>
              <a:gd name="T13" fmla="*/ 344 h 624"/>
              <a:gd name="T14" fmla="*/ 1632 w 1680"/>
              <a:gd name="T15" fmla="*/ 56 h 624"/>
              <a:gd name="T16" fmla="*/ 1680 w 1680"/>
              <a:gd name="T17" fmla="*/ 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0" h="624">
                <a:moveTo>
                  <a:pt x="0" y="488"/>
                </a:moveTo>
                <a:cubicBezTo>
                  <a:pt x="72" y="408"/>
                  <a:pt x="144" y="328"/>
                  <a:pt x="192" y="296"/>
                </a:cubicBezTo>
                <a:cubicBezTo>
                  <a:pt x="240" y="264"/>
                  <a:pt x="224" y="280"/>
                  <a:pt x="288" y="296"/>
                </a:cubicBezTo>
                <a:cubicBezTo>
                  <a:pt x="352" y="312"/>
                  <a:pt x="480" y="344"/>
                  <a:pt x="576" y="392"/>
                </a:cubicBezTo>
                <a:cubicBezTo>
                  <a:pt x="672" y="440"/>
                  <a:pt x="752" y="552"/>
                  <a:pt x="864" y="584"/>
                </a:cubicBezTo>
                <a:cubicBezTo>
                  <a:pt x="976" y="616"/>
                  <a:pt x="1152" y="624"/>
                  <a:pt x="1248" y="584"/>
                </a:cubicBezTo>
                <a:cubicBezTo>
                  <a:pt x="1344" y="544"/>
                  <a:pt x="1376" y="432"/>
                  <a:pt x="1440" y="344"/>
                </a:cubicBezTo>
                <a:cubicBezTo>
                  <a:pt x="1504" y="256"/>
                  <a:pt x="1592" y="112"/>
                  <a:pt x="1632" y="56"/>
                </a:cubicBezTo>
                <a:cubicBezTo>
                  <a:pt x="1672" y="0"/>
                  <a:pt x="1672" y="16"/>
                  <a:pt x="1680" y="8"/>
                </a:cubicBezTo>
              </a:path>
            </a:pathLst>
          </a:custGeom>
          <a:noFill/>
          <a:ln w="635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5" name="Line 39">
            <a:extLst>
              <a:ext uri="{FF2B5EF4-FFF2-40B4-BE49-F238E27FC236}">
                <a16:creationId xmlns:a16="http://schemas.microsoft.com/office/drawing/2014/main" id="{577CC9C8-7AB3-4B36-B65F-4A5649D44C0C}"/>
              </a:ext>
            </a:extLst>
          </p:cNvPr>
          <p:cNvSpPr>
            <a:spLocks noChangeShapeType="1"/>
          </p:cNvSpPr>
          <p:nvPr/>
        </p:nvSpPr>
        <p:spPr bwMode="auto">
          <a:xfrm>
            <a:off x="7086600" y="2209800"/>
            <a:ext cx="0" cy="1066800"/>
          </a:xfrm>
          <a:prstGeom prst="line">
            <a:avLst/>
          </a:prstGeom>
          <a:noFill/>
          <a:ln w="635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Freeform 44">
            <a:extLst>
              <a:ext uri="{FF2B5EF4-FFF2-40B4-BE49-F238E27FC236}">
                <a16:creationId xmlns:a16="http://schemas.microsoft.com/office/drawing/2014/main" id="{BE7E5428-5E01-4555-96DD-877E6FD9753B}"/>
              </a:ext>
            </a:extLst>
          </p:cNvPr>
          <p:cNvSpPr>
            <a:spLocks noChangeArrowheads="1"/>
          </p:cNvSpPr>
          <p:nvPr/>
        </p:nvSpPr>
        <p:spPr bwMode="auto">
          <a:xfrm>
            <a:off x="5791200" y="1295400"/>
            <a:ext cx="2590800" cy="914400"/>
          </a:xfrm>
          <a:custGeom>
            <a:avLst/>
            <a:gdLst>
              <a:gd name="T0" fmla="*/ 0 w 1632"/>
              <a:gd name="T1" fmla="*/ 384 h 576"/>
              <a:gd name="T2" fmla="*/ 144 w 1632"/>
              <a:gd name="T3" fmla="*/ 432 h 576"/>
              <a:gd name="T4" fmla="*/ 384 w 1632"/>
              <a:gd name="T5" fmla="*/ 528 h 576"/>
              <a:gd name="T6" fmla="*/ 816 w 1632"/>
              <a:gd name="T7" fmla="*/ 576 h 576"/>
              <a:gd name="T8" fmla="*/ 1056 w 1632"/>
              <a:gd name="T9" fmla="*/ 528 h 576"/>
              <a:gd name="T10" fmla="*/ 1200 w 1632"/>
              <a:gd name="T11" fmla="*/ 432 h 576"/>
              <a:gd name="T12" fmla="*/ 1632 w 1632"/>
              <a:gd name="T13" fmla="*/ 0 h 576"/>
            </a:gdLst>
            <a:ahLst/>
            <a:cxnLst>
              <a:cxn ang="0">
                <a:pos x="T0" y="T1"/>
              </a:cxn>
              <a:cxn ang="0">
                <a:pos x="T2" y="T3"/>
              </a:cxn>
              <a:cxn ang="0">
                <a:pos x="T4" y="T5"/>
              </a:cxn>
              <a:cxn ang="0">
                <a:pos x="T6" y="T7"/>
              </a:cxn>
              <a:cxn ang="0">
                <a:pos x="T8" y="T9"/>
              </a:cxn>
              <a:cxn ang="0">
                <a:pos x="T10" y="T11"/>
              </a:cxn>
              <a:cxn ang="0">
                <a:pos x="T12" y="T13"/>
              </a:cxn>
            </a:cxnLst>
            <a:rect l="0" t="0" r="r" b="b"/>
            <a:pathLst>
              <a:path w="1632" h="576">
                <a:moveTo>
                  <a:pt x="0" y="384"/>
                </a:moveTo>
                <a:cubicBezTo>
                  <a:pt x="40" y="396"/>
                  <a:pt x="80" y="408"/>
                  <a:pt x="144" y="432"/>
                </a:cubicBezTo>
                <a:cubicBezTo>
                  <a:pt x="208" y="456"/>
                  <a:pt x="272" y="504"/>
                  <a:pt x="384" y="528"/>
                </a:cubicBezTo>
                <a:cubicBezTo>
                  <a:pt x="496" y="552"/>
                  <a:pt x="704" y="576"/>
                  <a:pt x="816" y="576"/>
                </a:cubicBezTo>
                <a:cubicBezTo>
                  <a:pt x="928" y="576"/>
                  <a:pt x="992" y="552"/>
                  <a:pt x="1056" y="528"/>
                </a:cubicBezTo>
                <a:cubicBezTo>
                  <a:pt x="1120" y="504"/>
                  <a:pt x="1104" y="520"/>
                  <a:pt x="1200" y="432"/>
                </a:cubicBezTo>
                <a:cubicBezTo>
                  <a:pt x="1296" y="344"/>
                  <a:pt x="1560" y="72"/>
                  <a:pt x="1632" y="0"/>
                </a:cubicBezTo>
              </a:path>
            </a:pathLst>
          </a:custGeom>
          <a:noFill/>
          <a:ln w="635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7" name="Rectangle 45">
            <a:extLst>
              <a:ext uri="{FF2B5EF4-FFF2-40B4-BE49-F238E27FC236}">
                <a16:creationId xmlns:a16="http://schemas.microsoft.com/office/drawing/2014/main" id="{07D4D8BA-C8E3-4E3E-B7E8-E3231CFB2FAB}"/>
              </a:ext>
            </a:extLst>
          </p:cNvPr>
          <p:cNvSpPr>
            <a:spLocks noChangeArrowheads="1"/>
          </p:cNvSpPr>
          <p:nvPr/>
        </p:nvSpPr>
        <p:spPr bwMode="auto">
          <a:xfrm>
            <a:off x="6400800" y="32766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rPr>
              <a:t>(a+b)/2</a:t>
            </a:r>
          </a:p>
        </p:txBody>
      </p:sp>
      <p:sp>
        <p:nvSpPr>
          <p:cNvPr id="10268" name="Rectangle 47">
            <a:extLst>
              <a:ext uri="{FF2B5EF4-FFF2-40B4-BE49-F238E27FC236}">
                <a16:creationId xmlns:a16="http://schemas.microsoft.com/office/drawing/2014/main" id="{314F1D22-7D74-46F2-9D59-1B139345AAD8}"/>
              </a:ext>
            </a:extLst>
          </p:cNvPr>
          <p:cNvSpPr>
            <a:spLocks noChangeArrowheads="1"/>
          </p:cNvSpPr>
          <p:nvPr/>
        </p:nvSpPr>
        <p:spPr bwMode="auto">
          <a:xfrm>
            <a:off x="31099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69" name="Object 46">
            <a:extLst>
              <a:ext uri="{FF2B5EF4-FFF2-40B4-BE49-F238E27FC236}">
                <a16:creationId xmlns:a16="http://schemas.microsoft.com/office/drawing/2014/main" id="{A42001A1-34CB-4507-BB75-B995EC387037}"/>
              </a:ext>
            </a:extLst>
          </p:cNvPr>
          <p:cNvGraphicFramePr>
            <a:graphicFrameLocks noChangeAspect="1"/>
          </p:cNvGraphicFramePr>
          <p:nvPr/>
        </p:nvGraphicFramePr>
        <p:xfrm>
          <a:off x="381000" y="990600"/>
          <a:ext cx="4953000" cy="838200"/>
        </p:xfrm>
        <a:graphic>
          <a:graphicData uri="http://schemas.openxmlformats.org/presentationml/2006/ole">
            <mc:AlternateContent xmlns:mc="http://schemas.openxmlformats.org/markup-compatibility/2006">
              <mc:Choice xmlns:v="urn:schemas-microsoft-com:vml" Requires="v">
                <p:oleObj spid="_x0000_s10295" r:id="rId4" imgW="2921000" imgH="431800" progId="Equation.3">
                  <p:embed/>
                </p:oleObj>
              </mc:Choice>
              <mc:Fallback>
                <p:oleObj r:id="rId4" imgW="2921000" imgH="431800" progId="Equation.3">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90600"/>
                        <a:ext cx="4953000" cy="838200"/>
                      </a:xfrm>
                      <a:prstGeom prst="rect">
                        <a:avLst/>
                      </a:prstGeom>
                      <a:solidFill>
                        <a:schemeClr val="bg1"/>
                      </a:solidFill>
                      <a:ln w="9525">
                        <a:solidFill>
                          <a:schemeClr val="bg1"/>
                        </a:solidFill>
                        <a:miter lim="800000"/>
                        <a:headEnd/>
                        <a:tailEnd/>
                      </a:ln>
                    </p:spPr>
                  </p:pic>
                </p:oleObj>
              </mc:Fallback>
            </mc:AlternateContent>
          </a:graphicData>
        </a:graphic>
      </p:graphicFrame>
      <p:sp>
        <p:nvSpPr>
          <p:cNvPr id="8223" name="Text Box 48">
            <a:extLst>
              <a:ext uri="{FF2B5EF4-FFF2-40B4-BE49-F238E27FC236}">
                <a16:creationId xmlns:a16="http://schemas.microsoft.com/office/drawing/2014/main" id="{BBA79766-214A-443F-8D4E-83C7F13BD796}"/>
              </a:ext>
            </a:extLst>
          </p:cNvPr>
          <p:cNvSpPr txBox="1">
            <a:spLocks noChangeArrowheads="1"/>
          </p:cNvSpPr>
          <p:nvPr/>
        </p:nvSpPr>
        <p:spPr bwMode="auto">
          <a:xfrm>
            <a:off x="381000" y="4191000"/>
            <a:ext cx="7620000" cy="26765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en-US" altLang="zh-CN" sz="2800" b="1" dirty="0">
                <a:solidFill>
                  <a:schemeClr val="tx2"/>
                </a:solidFill>
                <a:ea typeface="黑体" panose="02010609060101010101" pitchFamily="49" charset="-122"/>
                <a:sym typeface="Symbol" panose="05050102010706020507" pitchFamily="18" charset="2"/>
              </a:rPr>
              <a:t>         </a:t>
            </a:r>
            <a:r>
              <a:rPr lang="zh-CN" altLang="en-US" sz="2800" b="1" dirty="0">
                <a:solidFill>
                  <a:schemeClr val="tx2"/>
                </a:solidFill>
                <a:latin typeface="宋体" panose="02010600030101010101" pitchFamily="2" charset="-122"/>
                <a:sym typeface="Symbol" panose="05050102010706020507" pitchFamily="18" charset="2"/>
              </a:rPr>
              <a:t>的近似值而获得的一种数值积分方法。</a:t>
            </a:r>
          </a:p>
          <a:p>
            <a:pPr>
              <a:spcBef>
                <a:spcPct val="50000"/>
              </a:spcBef>
              <a:defRPr/>
            </a:pPr>
            <a:r>
              <a:rPr lang="zh-CN" altLang="en-US" sz="2800" b="1" dirty="0">
                <a:solidFill>
                  <a:schemeClr val="tx2"/>
                </a:solidFill>
                <a:ea typeface="黑体" panose="02010609060101010101" pitchFamily="49" charset="-122"/>
                <a:sym typeface="Symbol" panose="05050102010706020507" pitchFamily="18" charset="2"/>
              </a:rPr>
              <a:t>   </a:t>
            </a:r>
            <a:r>
              <a:rPr lang="zh-CN" altLang="en-US" sz="2800" b="1" dirty="0">
                <a:solidFill>
                  <a:srgbClr val="0000FF"/>
                </a:solidFill>
                <a:latin typeface="宋体" panose="02010600030101010101" pitchFamily="2" charset="-122"/>
                <a:sym typeface="Symbol" panose="05050102010706020507" pitchFamily="18" charset="2"/>
              </a:rPr>
              <a:t>中矩形公式</a:t>
            </a:r>
            <a:r>
              <a:rPr lang="zh-CN" altLang="en-US" sz="2800" b="1" dirty="0">
                <a:solidFill>
                  <a:schemeClr val="tx2"/>
                </a:solidFill>
                <a:latin typeface="宋体" panose="02010600030101010101" pitchFamily="2" charset="-122"/>
                <a:sym typeface="Symbol" panose="05050102010706020507" pitchFamily="18" charset="2"/>
              </a:rPr>
              <a:t>把</a:t>
            </a:r>
            <a:r>
              <a:rPr lang="en-US" altLang="zh-CN" sz="2800" b="1" dirty="0">
                <a:solidFill>
                  <a:schemeClr val="tx2"/>
                </a:solidFill>
                <a:latin typeface="宋体" panose="02010600030101010101" pitchFamily="2" charset="-122"/>
              </a:rPr>
              <a:t>[</a:t>
            </a:r>
            <a:r>
              <a:rPr lang="en-US" altLang="zh-CN" sz="2800" b="1" dirty="0" err="1">
                <a:solidFill>
                  <a:schemeClr val="tx2"/>
                </a:solidFill>
                <a:latin typeface="宋体" panose="02010600030101010101" pitchFamily="2" charset="-122"/>
              </a:rPr>
              <a:t>a,b</a:t>
            </a:r>
            <a:r>
              <a:rPr lang="en-US" altLang="zh-CN"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sym typeface="Symbol" panose="05050102010706020507" pitchFamily="18" charset="2"/>
              </a:rPr>
              <a:t> </a:t>
            </a:r>
            <a:r>
              <a:rPr lang="zh-CN" altLang="en-US" sz="2800" b="1" dirty="0">
                <a:solidFill>
                  <a:schemeClr val="tx2"/>
                </a:solidFill>
                <a:latin typeface="宋体" panose="02010600030101010101" pitchFamily="2" charset="-122"/>
                <a:sym typeface="Symbol" panose="05050102010706020507" pitchFamily="18" charset="2"/>
              </a:rPr>
              <a:t>的中点处函数值             </a:t>
            </a:r>
          </a:p>
          <a:p>
            <a:pPr>
              <a:lnSpc>
                <a:spcPct val="150000"/>
              </a:lnSpc>
              <a:spcBef>
                <a:spcPct val="50000"/>
              </a:spcBef>
              <a:defRPr/>
            </a:pPr>
            <a:r>
              <a:rPr lang="zh-CN" altLang="en-US" sz="2800" b="1" dirty="0">
                <a:solidFill>
                  <a:schemeClr val="tx2"/>
                </a:solidFill>
                <a:latin typeface="+mn-ea"/>
                <a:ea typeface="+mn-ea"/>
                <a:sym typeface="Symbol" panose="05050102010706020507" pitchFamily="18" charset="2"/>
              </a:rPr>
              <a:t>作为</a:t>
            </a:r>
            <a:r>
              <a:rPr lang="zh-CN" altLang="en-US" sz="2800" b="1" dirty="0">
                <a:solidFill>
                  <a:schemeClr val="tx2"/>
                </a:solidFill>
                <a:latin typeface="+mn-ea"/>
                <a:ea typeface="+mn-ea"/>
              </a:rPr>
              <a:t>平均高度     </a:t>
            </a:r>
            <a:r>
              <a:rPr lang="zh-CN" altLang="en-US" sz="2800" b="1" dirty="0">
                <a:solidFill>
                  <a:schemeClr val="tx2"/>
                </a:solidFill>
                <a:latin typeface="+mn-ea"/>
                <a:ea typeface="+mn-ea"/>
                <a:sym typeface="Symbol" panose="05050102010706020507" pitchFamily="18" charset="2"/>
              </a:rPr>
              <a:t>的近似值而获得的一种数值积分方法。</a:t>
            </a:r>
            <a:r>
              <a:rPr lang="zh-CN" altLang="en-US" sz="2800" b="1" dirty="0">
                <a:solidFill>
                  <a:schemeClr val="tx2"/>
                </a:solidFill>
                <a:latin typeface="+mn-ea"/>
                <a:ea typeface="+mn-ea"/>
              </a:rPr>
              <a:t>     </a:t>
            </a:r>
            <a:endParaRPr lang="zh-CN" altLang="en-US" sz="2800" b="1" dirty="0">
              <a:solidFill>
                <a:schemeClr val="tx2"/>
              </a:solidFill>
              <a:latin typeface="+mn-ea"/>
              <a:ea typeface="+mn-ea"/>
              <a:sym typeface="Symbol" panose="05050102010706020507" pitchFamily="18" charset="2"/>
            </a:endParaRPr>
          </a:p>
        </p:txBody>
      </p:sp>
      <p:sp>
        <p:nvSpPr>
          <p:cNvPr id="10271" name="Rectangle 50">
            <a:extLst>
              <a:ext uri="{FF2B5EF4-FFF2-40B4-BE49-F238E27FC236}">
                <a16:creationId xmlns:a16="http://schemas.microsoft.com/office/drawing/2014/main" id="{9DAFA2A9-4074-42BE-8055-DDB53AEAA891}"/>
              </a:ext>
            </a:extLst>
          </p:cNvPr>
          <p:cNvSpPr>
            <a:spLocks noChangeArrowheads="1"/>
          </p:cNvSpPr>
          <p:nvPr/>
        </p:nvSpPr>
        <p:spPr bwMode="auto">
          <a:xfrm>
            <a:off x="40909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72" name="Object 49">
            <a:extLst>
              <a:ext uri="{FF2B5EF4-FFF2-40B4-BE49-F238E27FC236}">
                <a16:creationId xmlns:a16="http://schemas.microsoft.com/office/drawing/2014/main" id="{4ACC91D2-F58C-4E9A-9608-3F4D1D62002F}"/>
              </a:ext>
            </a:extLst>
          </p:cNvPr>
          <p:cNvGraphicFramePr>
            <a:graphicFrameLocks noChangeAspect="1"/>
          </p:cNvGraphicFramePr>
          <p:nvPr/>
        </p:nvGraphicFramePr>
        <p:xfrm>
          <a:off x="533400" y="3200400"/>
          <a:ext cx="1828800" cy="831850"/>
        </p:xfrm>
        <a:graphic>
          <a:graphicData uri="http://schemas.openxmlformats.org/presentationml/2006/ole">
            <mc:AlternateContent xmlns:mc="http://schemas.openxmlformats.org/markup-compatibility/2006">
              <mc:Choice xmlns:v="urn:schemas-microsoft-com:vml" Requires="v">
                <p:oleObj spid="_x0000_s10296" r:id="rId6" imgW="965200" imgH="393700" progId="Equation.3">
                  <p:embed/>
                </p:oleObj>
              </mc:Choice>
              <mc:Fallback>
                <p:oleObj r:id="rId6" imgW="965200" imgH="393700"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200400"/>
                        <a:ext cx="1828800" cy="831850"/>
                      </a:xfrm>
                      <a:prstGeom prst="rect">
                        <a:avLst/>
                      </a:prstGeom>
                      <a:solidFill>
                        <a:schemeClr val="bg1"/>
                      </a:solidFill>
                      <a:ln w="9525">
                        <a:solidFill>
                          <a:schemeClr val="bg1"/>
                        </a:solidFill>
                        <a:miter lim="800000"/>
                        <a:headEnd/>
                        <a:tailEnd/>
                      </a:ln>
                    </p:spPr>
                  </p:pic>
                </p:oleObj>
              </mc:Fallback>
            </mc:AlternateContent>
          </a:graphicData>
        </a:graphic>
      </p:graphicFrame>
      <p:sp>
        <p:nvSpPr>
          <p:cNvPr id="10273" name="Rectangle 53">
            <a:extLst>
              <a:ext uri="{FF2B5EF4-FFF2-40B4-BE49-F238E27FC236}">
                <a16:creationId xmlns:a16="http://schemas.microsoft.com/office/drawing/2014/main" id="{057109C7-3131-42C7-8CFF-D37C5AEA1088}"/>
              </a:ext>
            </a:extLst>
          </p:cNvPr>
          <p:cNvSpPr>
            <a:spLocks noChangeArrowheads="1"/>
          </p:cNvSpPr>
          <p:nvPr/>
        </p:nvSpPr>
        <p:spPr bwMode="auto">
          <a:xfrm>
            <a:off x="40528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74" name="Rectangle 55">
            <a:extLst>
              <a:ext uri="{FF2B5EF4-FFF2-40B4-BE49-F238E27FC236}">
                <a16:creationId xmlns:a16="http://schemas.microsoft.com/office/drawing/2014/main" id="{152AB3CE-5A8B-4364-A79F-46348A3A65B5}"/>
              </a:ext>
            </a:extLst>
          </p:cNvPr>
          <p:cNvSpPr>
            <a:spLocks noChangeArrowheads="1"/>
          </p:cNvSpPr>
          <p:nvPr/>
        </p:nvSpPr>
        <p:spPr bwMode="auto">
          <a:xfrm>
            <a:off x="4281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75" name="Object 54">
            <a:extLst>
              <a:ext uri="{FF2B5EF4-FFF2-40B4-BE49-F238E27FC236}">
                <a16:creationId xmlns:a16="http://schemas.microsoft.com/office/drawing/2014/main" id="{286553CA-C67D-4F93-AB16-8BD5A59AD6C6}"/>
              </a:ext>
            </a:extLst>
          </p:cNvPr>
          <p:cNvGraphicFramePr>
            <a:graphicFrameLocks noChangeAspect="1"/>
          </p:cNvGraphicFramePr>
          <p:nvPr/>
        </p:nvGraphicFramePr>
        <p:xfrm>
          <a:off x="6438900" y="4710113"/>
          <a:ext cx="1785938" cy="714375"/>
        </p:xfrm>
        <a:graphic>
          <a:graphicData uri="http://schemas.openxmlformats.org/presentationml/2006/ole">
            <mc:AlternateContent xmlns:mc="http://schemas.openxmlformats.org/markup-compatibility/2006">
              <mc:Choice xmlns:v="urn:schemas-microsoft-com:vml" Requires="v">
                <p:oleObj spid="_x0000_s10297" r:id="rId8" imgW="583947" imgH="393529" progId="Equation.3">
                  <p:embed/>
                </p:oleObj>
              </mc:Choice>
              <mc:Fallback>
                <p:oleObj r:id="rId8" imgW="583947" imgH="393529"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38900" y="4710113"/>
                        <a:ext cx="1785938" cy="714375"/>
                      </a:xfrm>
                      <a:prstGeom prst="rect">
                        <a:avLst/>
                      </a:prstGeom>
                      <a:solidFill>
                        <a:schemeClr val="bg1"/>
                      </a:solidFill>
                      <a:ln w="9525">
                        <a:solidFill>
                          <a:schemeClr val="bg1"/>
                        </a:solidFill>
                        <a:miter lim="800000"/>
                        <a:headEnd/>
                        <a:tailEnd/>
                      </a:ln>
                    </p:spPr>
                  </p:pic>
                </p:oleObj>
              </mc:Fallback>
            </mc:AlternateContent>
          </a:graphicData>
        </a:graphic>
      </p:graphicFrame>
      <p:sp>
        <p:nvSpPr>
          <p:cNvPr id="10276" name="Rectangle 57">
            <a:extLst>
              <a:ext uri="{FF2B5EF4-FFF2-40B4-BE49-F238E27FC236}">
                <a16:creationId xmlns:a16="http://schemas.microsoft.com/office/drawing/2014/main" id="{D965C134-8CF1-4561-9D71-4833FA422FB5}"/>
              </a:ext>
            </a:extLst>
          </p:cNvPr>
          <p:cNvSpPr>
            <a:spLocks noChangeArrowheads="1"/>
          </p:cNvSpPr>
          <p:nvPr/>
        </p:nvSpPr>
        <p:spPr bwMode="auto">
          <a:xfrm>
            <a:off x="4281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77" name="Rectangle 59">
            <a:extLst>
              <a:ext uri="{FF2B5EF4-FFF2-40B4-BE49-F238E27FC236}">
                <a16:creationId xmlns:a16="http://schemas.microsoft.com/office/drawing/2014/main" id="{4A5B1FC0-894B-4C0F-9EAD-E991268A0543}"/>
              </a:ext>
            </a:extLst>
          </p:cNvPr>
          <p:cNvSpPr>
            <a:spLocks noChangeArrowheads="1"/>
          </p:cNvSpPr>
          <p:nvPr/>
        </p:nvSpPr>
        <p:spPr bwMode="auto">
          <a:xfrm>
            <a:off x="34718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78" name="Line 61">
            <a:extLst>
              <a:ext uri="{FF2B5EF4-FFF2-40B4-BE49-F238E27FC236}">
                <a16:creationId xmlns:a16="http://schemas.microsoft.com/office/drawing/2014/main" id="{9A3188AC-FBEC-40F8-A0A8-BB491AA7C491}"/>
              </a:ext>
            </a:extLst>
          </p:cNvPr>
          <p:cNvSpPr>
            <a:spLocks noChangeShapeType="1"/>
          </p:cNvSpPr>
          <p:nvPr/>
        </p:nvSpPr>
        <p:spPr bwMode="auto">
          <a:xfrm flipH="1">
            <a:off x="5791200" y="2057400"/>
            <a:ext cx="304800" cy="304800"/>
          </a:xfrm>
          <a:prstGeom prst="line">
            <a:avLst/>
          </a:prstGeom>
          <a:noFill/>
          <a:ln w="635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0279" name="Line 62">
            <a:extLst>
              <a:ext uri="{FF2B5EF4-FFF2-40B4-BE49-F238E27FC236}">
                <a16:creationId xmlns:a16="http://schemas.microsoft.com/office/drawing/2014/main" id="{E64F7AC7-BCC9-4464-AF8C-0D5C077B8FD1}"/>
              </a:ext>
            </a:extLst>
          </p:cNvPr>
          <p:cNvSpPr>
            <a:spLocks noChangeShapeType="1"/>
          </p:cNvSpPr>
          <p:nvPr/>
        </p:nvSpPr>
        <p:spPr bwMode="auto">
          <a:xfrm>
            <a:off x="5486400" y="3276600"/>
            <a:ext cx="3124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0" name="Line 63">
            <a:extLst>
              <a:ext uri="{FF2B5EF4-FFF2-40B4-BE49-F238E27FC236}">
                <a16:creationId xmlns:a16="http://schemas.microsoft.com/office/drawing/2014/main" id="{5915C455-AD0D-4199-8A2F-A6217CC6F250}"/>
              </a:ext>
            </a:extLst>
          </p:cNvPr>
          <p:cNvSpPr>
            <a:spLocks noChangeShapeType="1"/>
          </p:cNvSpPr>
          <p:nvPr/>
        </p:nvSpPr>
        <p:spPr bwMode="auto">
          <a:xfrm flipV="1">
            <a:off x="5638800" y="1143000"/>
            <a:ext cx="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81" name="Text Box 64">
            <a:extLst>
              <a:ext uri="{FF2B5EF4-FFF2-40B4-BE49-F238E27FC236}">
                <a16:creationId xmlns:a16="http://schemas.microsoft.com/office/drawing/2014/main" id="{4D36FFA0-53DD-46D0-8FE3-C18D1560590C}"/>
              </a:ext>
            </a:extLst>
          </p:cNvPr>
          <p:cNvSpPr txBox="1">
            <a:spLocks noChangeArrowheads="1"/>
          </p:cNvSpPr>
          <p:nvPr/>
        </p:nvSpPr>
        <p:spPr bwMode="auto">
          <a:xfrm>
            <a:off x="5791200" y="3276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a</a:t>
            </a:r>
          </a:p>
        </p:txBody>
      </p:sp>
      <p:sp>
        <p:nvSpPr>
          <p:cNvPr id="10282" name="Text Box 65">
            <a:extLst>
              <a:ext uri="{FF2B5EF4-FFF2-40B4-BE49-F238E27FC236}">
                <a16:creationId xmlns:a16="http://schemas.microsoft.com/office/drawing/2014/main" id="{EBBB95A8-B78E-4B19-BD4D-CBC6B500631A}"/>
              </a:ext>
            </a:extLst>
          </p:cNvPr>
          <p:cNvSpPr txBox="1">
            <a:spLocks noChangeArrowheads="1"/>
          </p:cNvSpPr>
          <p:nvPr/>
        </p:nvSpPr>
        <p:spPr bwMode="auto">
          <a:xfrm>
            <a:off x="8153400" y="3352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b</a:t>
            </a:r>
          </a:p>
        </p:txBody>
      </p:sp>
      <p:sp>
        <p:nvSpPr>
          <p:cNvPr id="10283" name="Text Box 66">
            <a:extLst>
              <a:ext uri="{FF2B5EF4-FFF2-40B4-BE49-F238E27FC236}">
                <a16:creationId xmlns:a16="http://schemas.microsoft.com/office/drawing/2014/main" id="{FB6F2169-82FC-4527-9CE8-0B6092F0AE05}"/>
              </a:ext>
            </a:extLst>
          </p:cNvPr>
          <p:cNvSpPr txBox="1">
            <a:spLocks noChangeArrowheads="1"/>
          </p:cNvSpPr>
          <p:nvPr/>
        </p:nvSpPr>
        <p:spPr bwMode="auto">
          <a:xfrm>
            <a:off x="6477000" y="33528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黑体" panose="02010609060101010101" pitchFamily="49" charset="-122"/>
              </a:rPr>
              <a:t>(a+b)/2</a:t>
            </a:r>
          </a:p>
        </p:txBody>
      </p:sp>
      <p:sp>
        <p:nvSpPr>
          <p:cNvPr id="8237" name="Text Box 67">
            <a:extLst>
              <a:ext uri="{FF2B5EF4-FFF2-40B4-BE49-F238E27FC236}">
                <a16:creationId xmlns:a16="http://schemas.microsoft.com/office/drawing/2014/main" id="{B27C83C8-68DA-4517-BE9C-EC9C78DDE4A6}"/>
              </a:ext>
            </a:extLst>
          </p:cNvPr>
          <p:cNvSpPr txBox="1">
            <a:spLocks noChangeArrowheads="1"/>
          </p:cNvSpPr>
          <p:nvPr/>
        </p:nvSpPr>
        <p:spPr bwMode="auto">
          <a:xfrm>
            <a:off x="304800" y="1981200"/>
            <a:ext cx="5181600" cy="10906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en-US" altLang="zh-CN" sz="3200" b="1" dirty="0">
                <a:solidFill>
                  <a:schemeClr val="tx2"/>
                </a:solidFill>
                <a:ea typeface="黑体" panose="02010609060101010101" pitchFamily="49" charset="-122"/>
              </a:rPr>
              <a:t>             </a:t>
            </a:r>
            <a:r>
              <a:rPr lang="zh-CN" altLang="en-US" sz="2800" b="1" dirty="0">
                <a:solidFill>
                  <a:schemeClr val="tx2"/>
                </a:solidFill>
                <a:latin typeface="+mn-ea"/>
                <a:ea typeface="+mn-ea"/>
              </a:rPr>
              <a:t>在这三个公式中</a:t>
            </a:r>
            <a:r>
              <a:rPr lang="en-US" altLang="zh-CN" sz="2800" b="1" dirty="0">
                <a:solidFill>
                  <a:schemeClr val="tx2"/>
                </a:solidFill>
                <a:latin typeface="+mn-ea"/>
                <a:ea typeface="+mn-ea"/>
              </a:rPr>
              <a:t>, </a:t>
            </a:r>
            <a:r>
              <a:rPr lang="zh-CN" altLang="en-US" sz="2800" b="1" dirty="0">
                <a:solidFill>
                  <a:srgbClr val="0000FF"/>
                </a:solidFill>
                <a:latin typeface="+mn-ea"/>
                <a:ea typeface="+mn-ea"/>
              </a:rPr>
              <a:t>梯形公式</a:t>
            </a:r>
            <a:r>
              <a:rPr lang="zh-CN" altLang="en-US" sz="2800" b="1" dirty="0">
                <a:solidFill>
                  <a:schemeClr val="tx2"/>
                </a:solidFill>
                <a:latin typeface="+mn-ea"/>
                <a:ea typeface="+mn-ea"/>
              </a:rPr>
              <a:t>把</a:t>
            </a:r>
            <a:r>
              <a:rPr lang="en-US" altLang="zh-CN" sz="2800" b="1" dirty="0">
                <a:solidFill>
                  <a:schemeClr val="tx2"/>
                </a:solidFill>
                <a:latin typeface="+mn-ea"/>
                <a:ea typeface="+mn-ea"/>
              </a:rPr>
              <a:t>         </a:t>
            </a:r>
            <a:r>
              <a:rPr lang="zh-CN" altLang="en-US" sz="2800" b="1" dirty="0">
                <a:solidFill>
                  <a:schemeClr val="tx2"/>
                </a:solidFill>
                <a:latin typeface="+mn-ea"/>
                <a:ea typeface="+mn-ea"/>
              </a:rPr>
              <a:t>的加权平均值 </a:t>
            </a:r>
          </a:p>
        </p:txBody>
      </p:sp>
      <p:sp>
        <p:nvSpPr>
          <p:cNvPr id="10285" name="Text Box 68">
            <a:extLst>
              <a:ext uri="{FF2B5EF4-FFF2-40B4-BE49-F238E27FC236}">
                <a16:creationId xmlns:a16="http://schemas.microsoft.com/office/drawing/2014/main" id="{D6F70E0A-7DD1-4C5C-AA54-1BD01FE6114D}"/>
              </a:ext>
            </a:extLst>
          </p:cNvPr>
          <p:cNvSpPr txBox="1">
            <a:spLocks noChangeArrowheads="1"/>
          </p:cNvSpPr>
          <p:nvPr/>
        </p:nvSpPr>
        <p:spPr bwMode="auto">
          <a:xfrm>
            <a:off x="2514600" y="33528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tx2"/>
                </a:solidFill>
                <a:latin typeface="宋体" panose="02010600030101010101" pitchFamily="2" charset="-122"/>
              </a:rPr>
              <a:t>作为平均高度 </a:t>
            </a:r>
          </a:p>
        </p:txBody>
      </p:sp>
      <p:graphicFrame>
        <p:nvGraphicFramePr>
          <p:cNvPr id="10286" name="对象 1">
            <a:extLst>
              <a:ext uri="{FF2B5EF4-FFF2-40B4-BE49-F238E27FC236}">
                <a16:creationId xmlns:a16="http://schemas.microsoft.com/office/drawing/2014/main" id="{FB23396C-AFE8-40F5-9659-23B88720CAD8}"/>
              </a:ext>
            </a:extLst>
          </p:cNvPr>
          <p:cNvGraphicFramePr>
            <a:graphicFrameLocks noChangeAspect="1"/>
          </p:cNvGraphicFramePr>
          <p:nvPr/>
        </p:nvGraphicFramePr>
        <p:xfrm>
          <a:off x="322263" y="2130425"/>
          <a:ext cx="1355725" cy="401638"/>
        </p:xfrm>
        <a:graphic>
          <a:graphicData uri="http://schemas.openxmlformats.org/presentationml/2006/ole">
            <mc:AlternateContent xmlns:mc="http://schemas.openxmlformats.org/markup-compatibility/2006">
              <mc:Choice xmlns:v="urn:schemas-microsoft-com:vml" Requires="v">
                <p:oleObj spid="_x0000_s10298" r:id="rId10" imgW="685800" imgH="203200" progId="Equation.DSMT4">
                  <p:embed/>
                </p:oleObj>
              </mc:Choice>
              <mc:Fallback>
                <p:oleObj r:id="rId10" imgW="685800" imgH="20320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263" y="2130425"/>
                        <a:ext cx="13557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87" name="对象 47">
            <a:extLst>
              <a:ext uri="{FF2B5EF4-FFF2-40B4-BE49-F238E27FC236}">
                <a16:creationId xmlns:a16="http://schemas.microsoft.com/office/drawing/2014/main" id="{8158EDC0-6D7E-42E8-B061-200925C64F94}"/>
              </a:ext>
            </a:extLst>
          </p:cNvPr>
          <p:cNvGraphicFramePr>
            <a:graphicFrameLocks noChangeAspect="1"/>
          </p:cNvGraphicFramePr>
          <p:nvPr/>
        </p:nvGraphicFramePr>
        <p:xfrm>
          <a:off x="1570038" y="2605088"/>
          <a:ext cx="1355725" cy="401637"/>
        </p:xfrm>
        <a:graphic>
          <a:graphicData uri="http://schemas.openxmlformats.org/presentationml/2006/ole">
            <mc:AlternateContent xmlns:mc="http://schemas.openxmlformats.org/markup-compatibility/2006">
              <mc:Choice xmlns:v="urn:schemas-microsoft-com:vml" Requires="v">
                <p:oleObj spid="_x0000_s10299" r:id="rId12" imgW="685800" imgH="203200" progId="Equation.DSMT4">
                  <p:embed/>
                </p:oleObj>
              </mc:Choice>
              <mc:Fallback>
                <p:oleObj r:id="rId12" imgW="685800" imgH="203200" progId="Equation.DSMT4">
                  <p:embed/>
                  <p:pic>
                    <p:nvPicPr>
                      <p:cNvPr id="0" name="对象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0038" y="2605088"/>
                        <a:ext cx="13557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88" name="对象 2">
            <a:extLst>
              <a:ext uri="{FF2B5EF4-FFF2-40B4-BE49-F238E27FC236}">
                <a16:creationId xmlns:a16="http://schemas.microsoft.com/office/drawing/2014/main" id="{29EB430E-CEA2-4D16-9BB5-620B27576034}"/>
              </a:ext>
            </a:extLst>
          </p:cNvPr>
          <p:cNvGraphicFramePr>
            <a:graphicFrameLocks noChangeAspect="1"/>
          </p:cNvGraphicFramePr>
          <p:nvPr/>
        </p:nvGraphicFramePr>
        <p:xfrm>
          <a:off x="2725738" y="5659438"/>
          <a:ext cx="654050" cy="482600"/>
        </p:xfrm>
        <a:graphic>
          <a:graphicData uri="http://schemas.openxmlformats.org/presentationml/2006/ole">
            <mc:AlternateContent xmlns:mc="http://schemas.openxmlformats.org/markup-compatibility/2006">
              <mc:Choice xmlns:v="urn:schemas-microsoft-com:vml" Requires="v">
                <p:oleObj spid="_x0000_s10300" r:id="rId13" imgW="342751" imgH="203112" progId="Equation.DSMT4">
                  <p:embed/>
                </p:oleObj>
              </mc:Choice>
              <mc:Fallback>
                <p:oleObj r:id="rId13" imgW="342751" imgH="203112"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5738" y="5659438"/>
                        <a:ext cx="6540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9B8D84A0-541A-4B4B-94E1-2C9D84F0C81B}"/>
              </a:ext>
            </a:extLst>
          </p:cNvPr>
          <p:cNvSpPr txBox="1">
            <a:spLocks noChangeArrowheads="1"/>
          </p:cNvSpPr>
          <p:nvPr/>
        </p:nvSpPr>
        <p:spPr bwMode="auto">
          <a:xfrm>
            <a:off x="228600" y="0"/>
            <a:ext cx="8077200" cy="2874963"/>
          </a:xfrm>
          <a:prstGeom prst="rect">
            <a:avLst/>
          </a:prstGeom>
          <a:noFill/>
          <a:ln>
            <a:noFill/>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5000"/>
              </a:lnSpc>
              <a:defRPr/>
            </a:pPr>
            <a:r>
              <a:rPr lang="en-US" altLang="zh-CN" sz="3200" b="1" dirty="0">
                <a:latin typeface="宋体" panose="02010600030101010101" pitchFamily="2" charset="-122"/>
                <a:ea typeface="黑体" panose="02010609060101010101" pitchFamily="49" charset="-122"/>
              </a:rPr>
              <a:t>4.4.3 </a:t>
            </a:r>
            <a:r>
              <a:rPr lang="zh-CN" altLang="en-US" sz="3200" b="1" dirty="0">
                <a:solidFill>
                  <a:srgbClr val="0000FF"/>
                </a:solidFill>
                <a:latin typeface="宋体" panose="02010600030101010101" pitchFamily="2" charset="-122"/>
                <a:ea typeface="黑体" panose="02010609060101010101" pitchFamily="49" charset="-122"/>
              </a:rPr>
              <a:t>龙贝格求积法算法实现</a:t>
            </a:r>
            <a:endParaRPr lang="zh-CN" altLang="en-US" sz="3200" b="1" dirty="0">
              <a:solidFill>
                <a:srgbClr val="0000FF"/>
              </a:solidFill>
              <a:ea typeface="黑体" panose="02010609060101010101" pitchFamily="49" charset="-122"/>
            </a:endParaRPr>
          </a:p>
          <a:p>
            <a:pPr algn="just">
              <a:lnSpc>
                <a:spcPct val="130000"/>
              </a:lnSpc>
              <a:defRPr/>
            </a:pPr>
            <a:r>
              <a:rPr lang="zh-CN" altLang="en-US" sz="2800" b="1" dirty="0">
                <a:latin typeface="+mj-ea"/>
                <a:ea typeface="+mj-ea"/>
              </a:rPr>
              <a:t>（</a:t>
            </a:r>
            <a:r>
              <a:rPr lang="en-US" altLang="zh-CN" sz="2800" b="1" dirty="0">
                <a:latin typeface="+mj-ea"/>
                <a:ea typeface="+mj-ea"/>
              </a:rPr>
              <a:t>1</a:t>
            </a:r>
            <a:r>
              <a:rPr lang="zh-CN" altLang="en-US" sz="2800" b="1" dirty="0">
                <a:latin typeface="+mj-ea"/>
                <a:ea typeface="+mj-ea"/>
              </a:rPr>
              <a:t>） 龙贝格求积法计算步骤</a:t>
            </a:r>
          </a:p>
          <a:p>
            <a:pPr>
              <a:lnSpc>
                <a:spcPct val="130000"/>
              </a:lnSpc>
              <a:buFontTx/>
              <a:buAutoNum type="circleNumDbPlain"/>
              <a:defRPr/>
            </a:pPr>
            <a:r>
              <a:rPr lang="zh-CN" altLang="en-US" sz="2800" b="1" dirty="0">
                <a:latin typeface="楷体" panose="02010609060101010101" pitchFamily="49" charset="-122"/>
                <a:ea typeface="楷体" panose="02010609060101010101" pitchFamily="49" charset="-122"/>
              </a:rPr>
              <a:t>用梯形公式计算积分近似值</a:t>
            </a:r>
          </a:p>
          <a:p>
            <a:pPr>
              <a:lnSpc>
                <a:spcPct val="130000"/>
              </a:lnSpc>
              <a:buFontTx/>
              <a:buAutoNum type="circleNumDbPlain"/>
              <a:defRPr/>
            </a:pPr>
            <a:r>
              <a:rPr lang="zh-CN" altLang="en-US" sz="2800" b="1" dirty="0">
                <a:latin typeface="楷体" panose="02010609060101010101" pitchFamily="49" charset="-122"/>
                <a:ea typeface="楷体" panose="02010609060101010101" pitchFamily="49" charset="-122"/>
              </a:rPr>
              <a:t>按变步长梯形公式计算积分近似值</a:t>
            </a:r>
          </a:p>
          <a:p>
            <a:pPr>
              <a:lnSpc>
                <a:spcPct val="130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楷体" panose="02010609060101010101" pitchFamily="49" charset="-122"/>
                <a:ea typeface="楷体" panose="02010609060101010101" pitchFamily="49" charset="-122"/>
              </a:rPr>
              <a:t>将区间逐次分半</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令区间长度  </a:t>
            </a:r>
          </a:p>
        </p:txBody>
      </p:sp>
      <p:sp>
        <p:nvSpPr>
          <p:cNvPr id="90114" name="Rectangle 4">
            <a:extLst>
              <a:ext uri="{FF2B5EF4-FFF2-40B4-BE49-F238E27FC236}">
                <a16:creationId xmlns:a16="http://schemas.microsoft.com/office/drawing/2014/main" id="{467DE67F-B323-45DD-837A-8751CAE2B1C4}"/>
              </a:ext>
            </a:extLst>
          </p:cNvPr>
          <p:cNvSpPr>
            <a:spLocks noChangeArrowheads="1"/>
          </p:cNvSpPr>
          <p:nvPr/>
        </p:nvSpPr>
        <p:spPr bwMode="auto">
          <a:xfrm>
            <a:off x="38338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15" name="Object 3">
            <a:extLst>
              <a:ext uri="{FF2B5EF4-FFF2-40B4-BE49-F238E27FC236}">
                <a16:creationId xmlns:a16="http://schemas.microsoft.com/office/drawing/2014/main" id="{CEEE007D-E541-46D6-9EE4-E7EE4BEC8575}"/>
              </a:ext>
            </a:extLst>
          </p:cNvPr>
          <p:cNvGraphicFramePr>
            <a:graphicFrameLocks noChangeAspect="1"/>
          </p:cNvGraphicFramePr>
          <p:nvPr/>
        </p:nvGraphicFramePr>
        <p:xfrm>
          <a:off x="5181600" y="1143000"/>
          <a:ext cx="2819400" cy="746125"/>
        </p:xfrm>
        <a:graphic>
          <a:graphicData uri="http://schemas.openxmlformats.org/presentationml/2006/ole">
            <mc:AlternateContent xmlns:mc="http://schemas.openxmlformats.org/markup-compatibility/2006">
              <mc:Choice xmlns:v="urn:schemas-microsoft-com:vml" Requires="v">
                <p:oleObj spid="_x0000_s90140" r:id="rId3" imgW="1473200" imgH="393700" progId="Equation.3">
                  <p:embed/>
                </p:oleObj>
              </mc:Choice>
              <mc:Fallback>
                <p:oleObj r:id="rId3" imgW="14732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143000"/>
                        <a:ext cx="28194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6" name="Rectangle 6">
            <a:extLst>
              <a:ext uri="{FF2B5EF4-FFF2-40B4-BE49-F238E27FC236}">
                <a16:creationId xmlns:a16="http://schemas.microsoft.com/office/drawing/2014/main" id="{43935601-5B6B-41AD-B7F4-AF6D9E25644A}"/>
              </a:ext>
            </a:extLst>
          </p:cNvPr>
          <p:cNvSpPr>
            <a:spLocks noChangeArrowheads="1"/>
          </p:cNvSpPr>
          <p:nvPr/>
        </p:nvSpPr>
        <p:spPr bwMode="auto">
          <a:xfrm>
            <a:off x="37480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17" name="Object 5">
            <a:extLst>
              <a:ext uri="{FF2B5EF4-FFF2-40B4-BE49-F238E27FC236}">
                <a16:creationId xmlns:a16="http://schemas.microsoft.com/office/drawing/2014/main" id="{67772ADD-01C5-4BA2-AA1C-FDD8F9AEC8C5}"/>
              </a:ext>
            </a:extLst>
          </p:cNvPr>
          <p:cNvGraphicFramePr>
            <a:graphicFrameLocks noChangeAspect="1"/>
          </p:cNvGraphicFramePr>
          <p:nvPr/>
        </p:nvGraphicFramePr>
        <p:xfrm>
          <a:off x="5334000" y="2286000"/>
          <a:ext cx="2819400" cy="736600"/>
        </p:xfrm>
        <a:graphic>
          <a:graphicData uri="http://schemas.openxmlformats.org/presentationml/2006/ole">
            <mc:AlternateContent xmlns:mc="http://schemas.openxmlformats.org/markup-compatibility/2006">
              <mc:Choice xmlns:v="urn:schemas-microsoft-com:vml" Requires="v">
                <p:oleObj spid="_x0000_s90141" r:id="rId5" imgW="1651000" imgH="393700" progId="Equation.3">
                  <p:embed/>
                </p:oleObj>
              </mc:Choice>
              <mc:Fallback>
                <p:oleObj r:id="rId5" imgW="16510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286000"/>
                        <a:ext cx="2819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8" name="Rectangle 8">
            <a:extLst>
              <a:ext uri="{FF2B5EF4-FFF2-40B4-BE49-F238E27FC236}">
                <a16:creationId xmlns:a16="http://schemas.microsoft.com/office/drawing/2014/main" id="{631AB970-090D-4FE9-A772-5EF4CA76AAB9}"/>
              </a:ext>
            </a:extLst>
          </p:cNvPr>
          <p:cNvSpPr>
            <a:spLocks noChangeArrowheads="1"/>
          </p:cNvSpPr>
          <p:nvPr/>
        </p:nvSpPr>
        <p:spPr bwMode="auto">
          <a:xfrm>
            <a:off x="38290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19" name="Object 7">
            <a:extLst>
              <a:ext uri="{FF2B5EF4-FFF2-40B4-BE49-F238E27FC236}">
                <a16:creationId xmlns:a16="http://schemas.microsoft.com/office/drawing/2014/main" id="{3714F6E8-6E6C-4AAC-A9B7-F8AA3C06D44C}"/>
              </a:ext>
            </a:extLst>
          </p:cNvPr>
          <p:cNvGraphicFramePr>
            <a:graphicFrameLocks noChangeAspect="1"/>
          </p:cNvGraphicFramePr>
          <p:nvPr/>
        </p:nvGraphicFramePr>
        <p:xfrm>
          <a:off x="1752600" y="2971800"/>
          <a:ext cx="3505200" cy="817563"/>
        </p:xfrm>
        <a:graphic>
          <a:graphicData uri="http://schemas.openxmlformats.org/presentationml/2006/ole">
            <mc:AlternateContent xmlns:mc="http://schemas.openxmlformats.org/markup-compatibility/2006">
              <mc:Choice xmlns:v="urn:schemas-microsoft-com:vml" Requires="v">
                <p:oleObj spid="_x0000_s90142" r:id="rId7" imgW="1485900" imgH="431800" progId="Equation.3">
                  <p:embed/>
                </p:oleObj>
              </mc:Choice>
              <mc:Fallback>
                <p:oleObj r:id="rId7" imgW="14859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971800"/>
                        <a:ext cx="35052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0" name="Text Box 9">
            <a:extLst>
              <a:ext uri="{FF2B5EF4-FFF2-40B4-BE49-F238E27FC236}">
                <a16:creationId xmlns:a16="http://schemas.microsoft.com/office/drawing/2014/main" id="{F2053C3A-CFB4-4A4A-8F83-05FE2D8B7C10}"/>
              </a:ext>
            </a:extLst>
          </p:cNvPr>
          <p:cNvSpPr txBox="1">
            <a:spLocks noChangeArrowheads="1"/>
          </p:cNvSpPr>
          <p:nvPr/>
        </p:nvSpPr>
        <p:spPr bwMode="auto">
          <a:xfrm>
            <a:off x="647700" y="3043238"/>
            <a:ext cx="144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楷体" panose="02010609060101010101" pitchFamily="49" charset="-122"/>
                <a:ea typeface="楷体" panose="02010609060101010101" pitchFamily="49" charset="-122"/>
              </a:rPr>
              <a:t>计算</a:t>
            </a:r>
          </a:p>
        </p:txBody>
      </p:sp>
      <p:sp>
        <p:nvSpPr>
          <p:cNvPr id="90121" name="Rectangle 11">
            <a:extLst>
              <a:ext uri="{FF2B5EF4-FFF2-40B4-BE49-F238E27FC236}">
                <a16:creationId xmlns:a16="http://schemas.microsoft.com/office/drawing/2014/main" id="{BAA4CDA8-5576-42EB-897A-FD0E4AFE50D3}"/>
              </a:ext>
            </a:extLst>
          </p:cNvPr>
          <p:cNvSpPr>
            <a:spLocks noChangeArrowheads="1"/>
          </p:cNvSpPr>
          <p:nvPr/>
        </p:nvSpPr>
        <p:spPr bwMode="auto">
          <a:xfrm>
            <a:off x="4300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2" name="Object 10">
            <a:extLst>
              <a:ext uri="{FF2B5EF4-FFF2-40B4-BE49-F238E27FC236}">
                <a16:creationId xmlns:a16="http://schemas.microsoft.com/office/drawing/2014/main" id="{57BC9088-1A5C-4D86-835A-F16C3D04905E}"/>
              </a:ext>
            </a:extLst>
          </p:cNvPr>
          <p:cNvGraphicFramePr>
            <a:graphicFrameLocks noChangeAspect="1"/>
          </p:cNvGraphicFramePr>
          <p:nvPr/>
        </p:nvGraphicFramePr>
        <p:xfrm>
          <a:off x="5638800" y="3195638"/>
          <a:ext cx="1143000" cy="538162"/>
        </p:xfrm>
        <a:graphic>
          <a:graphicData uri="http://schemas.openxmlformats.org/presentationml/2006/ole">
            <mc:AlternateContent xmlns:mc="http://schemas.openxmlformats.org/markup-compatibility/2006">
              <mc:Choice xmlns:v="urn:schemas-microsoft-com:vml" Requires="v">
                <p:oleObj spid="_x0000_s90143" r:id="rId9" imgW="545863" imgH="228501" progId="Equation.3">
                  <p:embed/>
                </p:oleObj>
              </mc:Choice>
              <mc:Fallback>
                <p:oleObj r:id="rId9" imgW="545863"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195638"/>
                        <a:ext cx="1143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3" name="Text Box 12">
            <a:extLst>
              <a:ext uri="{FF2B5EF4-FFF2-40B4-BE49-F238E27FC236}">
                <a16:creationId xmlns:a16="http://schemas.microsoft.com/office/drawing/2014/main" id="{5464142D-79A9-4A1F-AA6F-619493C10DB1}"/>
              </a:ext>
            </a:extLst>
          </p:cNvPr>
          <p:cNvSpPr txBox="1">
            <a:spLocks noChangeArrowheads="1"/>
          </p:cNvSpPr>
          <p:nvPr/>
        </p:nvSpPr>
        <p:spPr bwMode="auto">
          <a:xfrm>
            <a:off x="381000" y="38100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楷体" panose="02010609060101010101" pitchFamily="49" charset="-122"/>
                <a:ea typeface="楷体" panose="02010609060101010101" pitchFamily="49" charset="-122"/>
              </a:rPr>
              <a:t>③ </a:t>
            </a:r>
            <a:r>
              <a:rPr lang="zh-CN" altLang="en-US" sz="2800" b="1">
                <a:latin typeface="楷体" panose="02010609060101010101" pitchFamily="49" charset="-122"/>
                <a:ea typeface="楷体" panose="02010609060101010101" pitchFamily="49" charset="-122"/>
              </a:rPr>
              <a:t>按加速公式求加速值 </a:t>
            </a:r>
          </a:p>
        </p:txBody>
      </p:sp>
      <p:sp>
        <p:nvSpPr>
          <p:cNvPr id="90124" name="Rectangle 14">
            <a:extLst>
              <a:ext uri="{FF2B5EF4-FFF2-40B4-BE49-F238E27FC236}">
                <a16:creationId xmlns:a16="http://schemas.microsoft.com/office/drawing/2014/main" id="{CD094C9D-BD78-4A2E-AAE5-202DEC074B7B}"/>
              </a:ext>
            </a:extLst>
          </p:cNvPr>
          <p:cNvSpPr>
            <a:spLocks noChangeArrowheads="1"/>
          </p:cNvSpPr>
          <p:nvPr/>
        </p:nvSpPr>
        <p:spPr bwMode="auto">
          <a:xfrm>
            <a:off x="3967163"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5" name="Object 13">
            <a:extLst>
              <a:ext uri="{FF2B5EF4-FFF2-40B4-BE49-F238E27FC236}">
                <a16:creationId xmlns:a16="http://schemas.microsoft.com/office/drawing/2014/main" id="{09123938-6A58-4279-9778-611CF967ADE5}"/>
              </a:ext>
            </a:extLst>
          </p:cNvPr>
          <p:cNvGraphicFramePr>
            <a:graphicFrameLocks noChangeAspect="1"/>
          </p:cNvGraphicFramePr>
          <p:nvPr/>
        </p:nvGraphicFramePr>
        <p:xfrm>
          <a:off x="5181600" y="4267200"/>
          <a:ext cx="2286000" cy="774700"/>
        </p:xfrm>
        <a:graphic>
          <a:graphicData uri="http://schemas.openxmlformats.org/presentationml/2006/ole">
            <mc:AlternateContent xmlns:mc="http://schemas.openxmlformats.org/markup-compatibility/2006">
              <mc:Choice xmlns:v="urn:schemas-microsoft-com:vml" Requires="v">
                <p:oleObj spid="_x0000_s90144" r:id="rId11" imgW="1205977" imgH="406224" progId="Equation.3">
                  <p:embed/>
                </p:oleObj>
              </mc:Choice>
              <mc:Fallback>
                <p:oleObj r:id="rId11" imgW="1205977" imgH="40622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4267200"/>
                        <a:ext cx="2286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6" name="Rectangle 16">
            <a:extLst>
              <a:ext uri="{FF2B5EF4-FFF2-40B4-BE49-F238E27FC236}">
                <a16:creationId xmlns:a16="http://schemas.microsoft.com/office/drawing/2014/main" id="{1AFAF50A-B0AE-490E-894B-512F958A5728}"/>
              </a:ext>
            </a:extLst>
          </p:cNvPr>
          <p:cNvSpPr>
            <a:spLocks noChangeArrowheads="1"/>
          </p:cNvSpPr>
          <p:nvPr/>
        </p:nvSpPr>
        <p:spPr bwMode="auto">
          <a:xfrm>
            <a:off x="3938588"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7" name="Object 15">
            <a:extLst>
              <a:ext uri="{FF2B5EF4-FFF2-40B4-BE49-F238E27FC236}">
                <a16:creationId xmlns:a16="http://schemas.microsoft.com/office/drawing/2014/main" id="{ABCB89A4-C361-4CD7-9860-E9F319FEC035}"/>
              </a:ext>
            </a:extLst>
          </p:cNvPr>
          <p:cNvGraphicFramePr>
            <a:graphicFrameLocks noChangeAspect="1"/>
          </p:cNvGraphicFramePr>
          <p:nvPr/>
        </p:nvGraphicFramePr>
        <p:xfrm>
          <a:off x="5181600" y="5105400"/>
          <a:ext cx="2209800" cy="714375"/>
        </p:xfrm>
        <a:graphic>
          <a:graphicData uri="http://schemas.openxmlformats.org/presentationml/2006/ole">
            <mc:AlternateContent xmlns:mc="http://schemas.openxmlformats.org/markup-compatibility/2006">
              <mc:Choice xmlns:v="urn:schemas-microsoft-com:vml" Requires="v">
                <p:oleObj spid="_x0000_s90145" r:id="rId13" imgW="1269449" imgH="406224" progId="Equation.3">
                  <p:embed/>
                </p:oleObj>
              </mc:Choice>
              <mc:Fallback>
                <p:oleObj r:id="rId13" imgW="1269449" imgH="406224"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1600" y="5105400"/>
                        <a:ext cx="2209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28" name="Rectangle 18">
            <a:extLst>
              <a:ext uri="{FF2B5EF4-FFF2-40B4-BE49-F238E27FC236}">
                <a16:creationId xmlns:a16="http://schemas.microsoft.com/office/drawing/2014/main" id="{1D77C74D-58F9-45B4-BE7F-406A07BCDD28}"/>
              </a:ext>
            </a:extLst>
          </p:cNvPr>
          <p:cNvSpPr>
            <a:spLocks noChangeArrowheads="1"/>
          </p:cNvSpPr>
          <p:nvPr/>
        </p:nvSpPr>
        <p:spPr bwMode="auto">
          <a:xfrm>
            <a:off x="3919538"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0129" name="Object 17">
            <a:extLst>
              <a:ext uri="{FF2B5EF4-FFF2-40B4-BE49-F238E27FC236}">
                <a16:creationId xmlns:a16="http://schemas.microsoft.com/office/drawing/2014/main" id="{B4A48755-0375-4FE7-BA13-D2344CA645A1}"/>
              </a:ext>
            </a:extLst>
          </p:cNvPr>
          <p:cNvGraphicFramePr>
            <a:graphicFrameLocks noChangeAspect="1"/>
          </p:cNvGraphicFramePr>
          <p:nvPr/>
        </p:nvGraphicFramePr>
        <p:xfrm>
          <a:off x="5181600" y="5867400"/>
          <a:ext cx="2362200" cy="742950"/>
        </p:xfrm>
        <a:graphic>
          <a:graphicData uri="http://schemas.openxmlformats.org/presentationml/2006/ole">
            <mc:AlternateContent xmlns:mc="http://schemas.openxmlformats.org/markup-compatibility/2006">
              <mc:Choice xmlns:v="urn:schemas-microsoft-com:vml" Requires="v">
                <p:oleObj spid="_x0000_s90146" r:id="rId15" imgW="1307532" imgH="406224" progId="Equation.3">
                  <p:embed/>
                </p:oleObj>
              </mc:Choice>
              <mc:Fallback>
                <p:oleObj r:id="rId15" imgW="1307532" imgH="406224"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1600" y="5867400"/>
                        <a:ext cx="2362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30" name="Text Box 19">
            <a:extLst>
              <a:ext uri="{FF2B5EF4-FFF2-40B4-BE49-F238E27FC236}">
                <a16:creationId xmlns:a16="http://schemas.microsoft.com/office/drawing/2014/main" id="{F097019E-DDBC-4FDD-AB24-51C997939D3C}"/>
              </a:ext>
            </a:extLst>
          </p:cNvPr>
          <p:cNvSpPr txBox="1">
            <a:spLocks noChangeArrowheads="1"/>
          </p:cNvSpPr>
          <p:nvPr/>
        </p:nvSpPr>
        <p:spPr bwMode="auto">
          <a:xfrm>
            <a:off x="1447800" y="45720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楷体" panose="02010609060101010101" pitchFamily="49" charset="-122"/>
                <a:ea typeface="楷体" panose="02010609060101010101" pitchFamily="49" charset="-122"/>
              </a:rPr>
              <a:t>梯形加速公式： </a:t>
            </a:r>
          </a:p>
        </p:txBody>
      </p:sp>
      <p:sp>
        <p:nvSpPr>
          <p:cNvPr id="90131" name="Text Box 20">
            <a:extLst>
              <a:ext uri="{FF2B5EF4-FFF2-40B4-BE49-F238E27FC236}">
                <a16:creationId xmlns:a16="http://schemas.microsoft.com/office/drawing/2014/main" id="{0AC894E0-552C-42B9-9FB8-45BC5FC0CCBB}"/>
              </a:ext>
            </a:extLst>
          </p:cNvPr>
          <p:cNvSpPr txBox="1">
            <a:spLocks noChangeArrowheads="1"/>
          </p:cNvSpPr>
          <p:nvPr/>
        </p:nvSpPr>
        <p:spPr bwMode="auto">
          <a:xfrm>
            <a:off x="1447800" y="5172075"/>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楷体" panose="02010609060101010101" pitchFamily="49" charset="-122"/>
                <a:ea typeface="楷体" panose="02010609060101010101" pitchFamily="49" charset="-122"/>
              </a:rPr>
              <a:t>辛卜生加速公式：</a:t>
            </a:r>
            <a:r>
              <a:rPr lang="zh-CN" altLang="en-US" sz="3200" b="1">
                <a:latin typeface="楷体" panose="02010609060101010101" pitchFamily="49" charset="-122"/>
                <a:ea typeface="楷体" panose="02010609060101010101" pitchFamily="49" charset="-122"/>
              </a:rPr>
              <a:t> </a:t>
            </a:r>
          </a:p>
        </p:txBody>
      </p:sp>
      <p:sp>
        <p:nvSpPr>
          <p:cNvPr id="90132" name="Text Box 21">
            <a:extLst>
              <a:ext uri="{FF2B5EF4-FFF2-40B4-BE49-F238E27FC236}">
                <a16:creationId xmlns:a16="http://schemas.microsoft.com/office/drawing/2014/main" id="{BE95A3F3-AAF5-4B40-8343-1F7FEC3F0042}"/>
              </a:ext>
            </a:extLst>
          </p:cNvPr>
          <p:cNvSpPr txBox="1">
            <a:spLocks noChangeArrowheads="1"/>
          </p:cNvSpPr>
          <p:nvPr/>
        </p:nvSpPr>
        <p:spPr bwMode="auto">
          <a:xfrm>
            <a:off x="1447800" y="59436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楷体" panose="02010609060101010101" pitchFamily="49" charset="-122"/>
                <a:ea typeface="楷体" panose="02010609060101010101" pitchFamily="49" charset="-122"/>
              </a:rPr>
              <a:t>龙贝格求积公式：</a:t>
            </a:r>
            <a:r>
              <a:rPr lang="zh-CN" altLang="en-US" sz="2800" b="1">
                <a:latin typeface="宋体" panose="02010600030101010101" pitchFamily="2" charset="-122"/>
                <a:ea typeface="黑体" panose="02010609060101010101" pitchFamily="49" charset="-122"/>
              </a:rPr>
              <a:t>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2">
            <a:extLst>
              <a:ext uri="{FF2B5EF4-FFF2-40B4-BE49-F238E27FC236}">
                <a16:creationId xmlns:a16="http://schemas.microsoft.com/office/drawing/2014/main" id="{B39D94D4-6ACD-4F83-B664-17117E007E04}"/>
              </a:ext>
            </a:extLst>
          </p:cNvPr>
          <p:cNvSpPr txBox="1">
            <a:spLocks noChangeArrowheads="1"/>
          </p:cNvSpPr>
          <p:nvPr/>
        </p:nvSpPr>
        <p:spPr bwMode="auto">
          <a:xfrm>
            <a:off x="762000" y="3810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楷体" panose="02010609060101010101" pitchFamily="49" charset="-122"/>
                <a:ea typeface="楷体" panose="02010609060101010101" pitchFamily="49" charset="-122"/>
              </a:rPr>
              <a:t>④  </a:t>
            </a:r>
            <a:r>
              <a:rPr lang="zh-CN" altLang="en-US" sz="2800" b="1">
                <a:latin typeface="楷体" panose="02010609060101010101" pitchFamily="49" charset="-122"/>
                <a:ea typeface="楷体" panose="02010609060101010101" pitchFamily="49" charset="-122"/>
              </a:rPr>
              <a:t>精度控制；直到相邻两次积分值</a:t>
            </a:r>
            <a:r>
              <a:rPr lang="zh-CN" altLang="en-US" sz="3200" b="1">
                <a:latin typeface="楷体" panose="02010609060101010101" pitchFamily="49" charset="-122"/>
                <a:ea typeface="楷体" panose="02010609060101010101" pitchFamily="49" charset="-122"/>
              </a:rPr>
              <a:t> </a:t>
            </a:r>
          </a:p>
        </p:txBody>
      </p:sp>
      <p:sp>
        <p:nvSpPr>
          <p:cNvPr id="91138" name="Rectangle 4">
            <a:extLst>
              <a:ext uri="{FF2B5EF4-FFF2-40B4-BE49-F238E27FC236}">
                <a16:creationId xmlns:a16="http://schemas.microsoft.com/office/drawing/2014/main" id="{0A278E02-6766-4039-A9CE-BBFF43317E8C}"/>
              </a:ext>
            </a:extLst>
          </p:cNvPr>
          <p:cNvSpPr>
            <a:spLocks noChangeArrowheads="1"/>
          </p:cNvSpPr>
          <p:nvPr/>
        </p:nvSpPr>
        <p:spPr bwMode="auto">
          <a:xfrm>
            <a:off x="41386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1139" name="Object 3">
            <a:extLst>
              <a:ext uri="{FF2B5EF4-FFF2-40B4-BE49-F238E27FC236}">
                <a16:creationId xmlns:a16="http://schemas.microsoft.com/office/drawing/2014/main" id="{84CE06BA-86CD-4EB8-B6C5-E1CB4FB4C01E}"/>
              </a:ext>
            </a:extLst>
          </p:cNvPr>
          <p:cNvGraphicFramePr>
            <a:graphicFrameLocks noChangeAspect="1"/>
          </p:cNvGraphicFramePr>
          <p:nvPr/>
        </p:nvGraphicFramePr>
        <p:xfrm>
          <a:off x="3276600" y="1066800"/>
          <a:ext cx="2109788" cy="627063"/>
        </p:xfrm>
        <a:graphic>
          <a:graphicData uri="http://schemas.openxmlformats.org/presentationml/2006/ole">
            <mc:AlternateContent xmlns:mc="http://schemas.openxmlformats.org/markup-compatibility/2006">
              <mc:Choice xmlns:v="urn:schemas-microsoft-com:vml" Requires="v">
                <p:oleObj spid="_x0000_s91150" r:id="rId4" imgW="863225" imgH="253890" progId="Equation.3">
                  <p:embed/>
                </p:oleObj>
              </mc:Choice>
              <mc:Fallback>
                <p:oleObj r:id="rId4" imgW="863225" imgH="25389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109788"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140" name="Text Box 5">
            <a:extLst>
              <a:ext uri="{FF2B5EF4-FFF2-40B4-BE49-F238E27FC236}">
                <a16:creationId xmlns:a16="http://schemas.microsoft.com/office/drawing/2014/main" id="{E9D3F05C-C9CA-4464-96C9-BD81B46B646B}"/>
              </a:ext>
            </a:extLst>
          </p:cNvPr>
          <p:cNvSpPr txBox="1">
            <a:spLocks noChangeArrowheads="1"/>
          </p:cNvSpPr>
          <p:nvPr/>
        </p:nvSpPr>
        <p:spPr bwMode="auto">
          <a:xfrm>
            <a:off x="381000" y="1676400"/>
            <a:ext cx="8077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latin typeface="楷体" panose="02010609060101010101" pitchFamily="49" charset="-122"/>
                <a:ea typeface="楷体" panose="02010609060101010101" pitchFamily="49" charset="-122"/>
              </a:rPr>
              <a:t>（其中</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为允许的误差限）则终止计算并取</a:t>
            </a:r>
            <a:r>
              <a:rPr lang="en-US" altLang="zh-CN" sz="2800" b="1">
                <a:latin typeface="楷体" panose="02010609060101010101" pitchFamily="49" charset="-122"/>
                <a:ea typeface="楷体" panose="02010609060101010101" pitchFamily="49" charset="-122"/>
              </a:rPr>
              <a:t>  </a:t>
            </a:r>
          </a:p>
          <a:p>
            <a:pPr>
              <a:lnSpc>
                <a:spcPct val="150000"/>
              </a:lnSpc>
            </a:pPr>
            <a:r>
              <a:rPr lang="zh-CN" altLang="en-US" sz="2800" b="1">
                <a:latin typeface="楷体" panose="02010609060101010101" pitchFamily="49" charset="-122"/>
                <a:ea typeface="楷体" panose="02010609060101010101" pitchFamily="49" charset="-122"/>
              </a:rPr>
              <a:t>作为积分        的近似值，否则将区间再对分，重复 ②，③，④ 的计算，直到满足精度要求为止</a:t>
            </a:r>
            <a:r>
              <a:rPr lang="zh-CN" altLang="en-US" sz="2800" b="1">
                <a:latin typeface="宋体" panose="02010600030101010101" pitchFamily="2" charset="-122"/>
                <a:ea typeface="黑体" panose="02010609060101010101" pitchFamily="49" charset="-122"/>
              </a:rPr>
              <a:t>。 </a:t>
            </a:r>
          </a:p>
        </p:txBody>
      </p:sp>
      <p:sp>
        <p:nvSpPr>
          <p:cNvPr id="91141" name="Rectangle 7">
            <a:extLst>
              <a:ext uri="{FF2B5EF4-FFF2-40B4-BE49-F238E27FC236}">
                <a16:creationId xmlns:a16="http://schemas.microsoft.com/office/drawing/2014/main" id="{A03249E0-C63E-4549-9DDD-6F983BD8069A}"/>
              </a:ext>
            </a:extLst>
          </p:cNvPr>
          <p:cNvSpPr>
            <a:spLocks noChangeArrowheads="1"/>
          </p:cNvSpPr>
          <p:nvPr/>
        </p:nvSpPr>
        <p:spPr bwMode="auto">
          <a:xfrm>
            <a:off x="42624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1142" name="Object 6">
            <a:extLst>
              <a:ext uri="{FF2B5EF4-FFF2-40B4-BE49-F238E27FC236}">
                <a16:creationId xmlns:a16="http://schemas.microsoft.com/office/drawing/2014/main" id="{CD406627-EB0A-4797-8342-9AB7A23AA390}"/>
              </a:ext>
            </a:extLst>
          </p:cNvPr>
          <p:cNvGraphicFramePr>
            <a:graphicFrameLocks noChangeAspect="1"/>
          </p:cNvGraphicFramePr>
          <p:nvPr/>
        </p:nvGraphicFramePr>
        <p:xfrm>
          <a:off x="1981200" y="2438400"/>
          <a:ext cx="1219200" cy="655638"/>
        </p:xfrm>
        <a:graphic>
          <a:graphicData uri="http://schemas.openxmlformats.org/presentationml/2006/ole">
            <mc:AlternateContent xmlns:mc="http://schemas.openxmlformats.org/markup-compatibility/2006">
              <mc:Choice xmlns:v="urn:schemas-microsoft-com:vml" Requires="v">
                <p:oleObj spid="_x0000_s91151" r:id="rId6" imgW="622030" imgH="330057" progId="Equation.3">
                  <p:embed/>
                </p:oleObj>
              </mc:Choice>
              <mc:Fallback>
                <p:oleObj r:id="rId6" imgW="622030" imgH="3300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2438400"/>
                        <a:ext cx="1219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8" name="Text Box 8">
            <a:extLst>
              <a:ext uri="{FF2B5EF4-FFF2-40B4-BE49-F238E27FC236}">
                <a16:creationId xmlns:a16="http://schemas.microsoft.com/office/drawing/2014/main" id="{6DA2C9A5-D978-41F0-872B-5BDDA7211B8B}"/>
              </a:ext>
            </a:extLst>
          </p:cNvPr>
          <p:cNvSpPr txBox="1">
            <a:spLocks noChangeArrowheads="1"/>
          </p:cNvSpPr>
          <p:nvPr/>
        </p:nvSpPr>
        <p:spPr bwMode="auto">
          <a:xfrm>
            <a:off x="304800" y="4038600"/>
            <a:ext cx="8001000" cy="11604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defRPr/>
            </a:pPr>
            <a:r>
              <a:rPr lang="en-US" altLang="zh-CN" sz="2800" b="1" dirty="0">
                <a:latin typeface="+mn-ea"/>
                <a:ea typeface="+mn-ea"/>
              </a:rPr>
              <a:t>(2) </a:t>
            </a:r>
            <a:r>
              <a:rPr lang="zh-CN" altLang="en-US" sz="2800" b="1" dirty="0">
                <a:latin typeface="+mn-ea"/>
                <a:ea typeface="+mn-ea"/>
              </a:rPr>
              <a:t>龙贝格求积法流程图留给读者</a:t>
            </a:r>
          </a:p>
          <a:p>
            <a:pPr>
              <a:spcBef>
                <a:spcPct val="50000"/>
              </a:spcBef>
              <a:defRPr/>
            </a:pPr>
            <a:r>
              <a:rPr lang="en-US" altLang="zh-CN" sz="2800" b="1" dirty="0">
                <a:latin typeface="+mn-ea"/>
                <a:ea typeface="+mn-ea"/>
              </a:rPr>
              <a:t>(3) </a:t>
            </a:r>
            <a:r>
              <a:rPr lang="zh-CN" altLang="en-US" sz="2800" b="1" dirty="0">
                <a:latin typeface="+mn-ea"/>
                <a:ea typeface="+mn-ea"/>
              </a:rPr>
              <a:t>程序实现</a:t>
            </a:r>
          </a:p>
        </p:txBody>
      </p:sp>
      <p:graphicFrame>
        <p:nvGraphicFramePr>
          <p:cNvPr id="91144" name="对象 1">
            <a:extLst>
              <a:ext uri="{FF2B5EF4-FFF2-40B4-BE49-F238E27FC236}">
                <a16:creationId xmlns:a16="http://schemas.microsoft.com/office/drawing/2014/main" id="{04DEE33A-27D4-4125-80F7-12E5E7EAACFA}"/>
              </a:ext>
            </a:extLst>
          </p:cNvPr>
          <p:cNvGraphicFramePr>
            <a:graphicFrameLocks noChangeAspect="1"/>
          </p:cNvGraphicFramePr>
          <p:nvPr/>
        </p:nvGraphicFramePr>
        <p:xfrm>
          <a:off x="1547813" y="1916113"/>
          <a:ext cx="322262" cy="354012"/>
        </p:xfrm>
        <a:graphic>
          <a:graphicData uri="http://schemas.openxmlformats.org/presentationml/2006/ole">
            <mc:AlternateContent xmlns:mc="http://schemas.openxmlformats.org/markup-compatibility/2006">
              <mc:Choice xmlns:v="urn:schemas-microsoft-com:vml" Requires="v">
                <p:oleObj spid="_x0000_s91152" r:id="rId8" imgW="126835" imgH="139518" progId="Equation.DSMT4">
                  <p:embed/>
                </p:oleObj>
              </mc:Choice>
              <mc:Fallback>
                <p:oleObj r:id="rId8" imgW="126835" imgH="139518"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1916113"/>
                        <a:ext cx="3222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1145" name="对象 2">
            <a:extLst>
              <a:ext uri="{FF2B5EF4-FFF2-40B4-BE49-F238E27FC236}">
                <a16:creationId xmlns:a16="http://schemas.microsoft.com/office/drawing/2014/main" id="{413C057B-27C7-4290-BD82-C8FE247E0025}"/>
              </a:ext>
            </a:extLst>
          </p:cNvPr>
          <p:cNvGraphicFramePr>
            <a:graphicFrameLocks noChangeAspect="1"/>
          </p:cNvGraphicFramePr>
          <p:nvPr/>
        </p:nvGraphicFramePr>
        <p:xfrm>
          <a:off x="7310438" y="1838325"/>
          <a:ext cx="322262" cy="466725"/>
        </p:xfrm>
        <a:graphic>
          <a:graphicData uri="http://schemas.openxmlformats.org/presentationml/2006/ole">
            <mc:AlternateContent xmlns:mc="http://schemas.openxmlformats.org/markup-compatibility/2006">
              <mc:Choice xmlns:v="urn:schemas-microsoft-com:vml" Requires="v">
                <p:oleObj spid="_x0000_s91153" r:id="rId10" imgW="190500" imgH="228600" progId="Equation.DSMT4">
                  <p:embed/>
                </p:oleObj>
              </mc:Choice>
              <mc:Fallback>
                <p:oleObj r:id="rId10" imgW="190500" imgH="228600" progId="Equation.DSMT4">
                  <p:embed/>
                  <p:pic>
                    <p:nvPicPr>
                      <p:cNvPr id="0" name="对象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0438" y="1838325"/>
                        <a:ext cx="32226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842227C0-EC50-47B0-832E-4990FC6AACED}"/>
              </a:ext>
            </a:extLst>
          </p:cNvPr>
          <p:cNvSpPr txBox="1">
            <a:spLocks noChangeArrowheads="1"/>
          </p:cNvSpPr>
          <p:nvPr/>
        </p:nvSpPr>
        <p:spPr bwMode="auto">
          <a:xfrm>
            <a:off x="304800" y="228600"/>
            <a:ext cx="8610600" cy="18240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4.16  </a:t>
            </a:r>
            <a:r>
              <a:rPr lang="zh-CN" altLang="en-US" sz="2800" b="1" dirty="0">
                <a:latin typeface="宋体" panose="02010600030101010101" pitchFamily="2" charset="-122"/>
              </a:rPr>
              <a:t>用龙贝格算法计算定积分</a:t>
            </a:r>
          </a:p>
          <a:p>
            <a:pPr>
              <a:lnSpc>
                <a:spcPct val="135000"/>
              </a:lnSpc>
              <a:defRPr/>
            </a:pPr>
            <a:r>
              <a:rPr lang="zh-CN" altLang="en-US" sz="2800" b="1" dirty="0">
                <a:latin typeface="宋体" panose="02010600030101010101" pitchFamily="2" charset="-122"/>
                <a:ea typeface="黑体" panose="02010609060101010101" pitchFamily="49" charset="-122"/>
              </a:rPr>
              <a:t>     </a:t>
            </a:r>
            <a:r>
              <a:rPr lang="zh-CN" altLang="en-US" sz="2800" b="1" dirty="0">
                <a:latin typeface="+mn-ea"/>
                <a:ea typeface="+mn-ea"/>
              </a:rPr>
              <a:t>要求相邻两次龙贝格值的偏差不超过</a:t>
            </a:r>
          </a:p>
          <a:p>
            <a:pPr>
              <a:lnSpc>
                <a:spcPct val="135000"/>
              </a:lnSpc>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a:t>
            </a:r>
            <a:r>
              <a:rPr lang="zh-CN" altLang="en-US" sz="2800" b="1" dirty="0">
                <a:latin typeface="宋体" panose="02010600030101010101" pitchFamily="2" charset="-122"/>
              </a:rPr>
              <a:t>由题意</a:t>
            </a:r>
            <a:r>
              <a:rPr lang="zh-CN" altLang="en-US" sz="3200" b="1" dirty="0">
                <a:latin typeface="宋体" panose="02010600030101010101" pitchFamily="2" charset="-122"/>
              </a:rPr>
              <a:t>   </a:t>
            </a:r>
          </a:p>
        </p:txBody>
      </p:sp>
      <p:sp>
        <p:nvSpPr>
          <p:cNvPr id="93186" name="Rectangle 4">
            <a:extLst>
              <a:ext uri="{FF2B5EF4-FFF2-40B4-BE49-F238E27FC236}">
                <a16:creationId xmlns:a16="http://schemas.microsoft.com/office/drawing/2014/main" id="{B26C252B-2022-4640-BB71-A95BB8ECD782}"/>
              </a:ext>
            </a:extLst>
          </p:cNvPr>
          <p:cNvSpPr>
            <a:spLocks noChangeArrowheads="1"/>
          </p:cNvSpPr>
          <p:nvPr/>
        </p:nvSpPr>
        <p:spPr bwMode="auto">
          <a:xfrm>
            <a:off x="41005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87" name="Object 3">
            <a:extLst>
              <a:ext uri="{FF2B5EF4-FFF2-40B4-BE49-F238E27FC236}">
                <a16:creationId xmlns:a16="http://schemas.microsoft.com/office/drawing/2014/main" id="{31B32B53-C217-418D-94A9-8054040959C1}"/>
              </a:ext>
            </a:extLst>
          </p:cNvPr>
          <p:cNvGraphicFramePr>
            <a:graphicFrameLocks noChangeAspect="1"/>
          </p:cNvGraphicFramePr>
          <p:nvPr/>
        </p:nvGraphicFramePr>
        <p:xfrm>
          <a:off x="5724525" y="198438"/>
          <a:ext cx="1600200" cy="779462"/>
        </p:xfrm>
        <a:graphic>
          <a:graphicData uri="http://schemas.openxmlformats.org/presentationml/2006/ole">
            <mc:AlternateContent xmlns:mc="http://schemas.openxmlformats.org/markup-compatibility/2006">
              <mc:Choice xmlns:v="urn:schemas-microsoft-com:vml" Requires="v">
                <p:oleObj spid="_x0000_s93209" r:id="rId3" imgW="939392" imgH="393529" progId="Equation.3">
                  <p:embed/>
                </p:oleObj>
              </mc:Choice>
              <mc:Fallback>
                <p:oleObj r:id="rId3" imgW="939392"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98438"/>
                        <a:ext cx="1600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188" name="Object 5">
            <a:extLst>
              <a:ext uri="{FF2B5EF4-FFF2-40B4-BE49-F238E27FC236}">
                <a16:creationId xmlns:a16="http://schemas.microsoft.com/office/drawing/2014/main" id="{B1268D71-42AC-4B71-A56E-D515D0C4E6E0}"/>
              </a:ext>
            </a:extLst>
          </p:cNvPr>
          <p:cNvGraphicFramePr>
            <a:graphicFrameLocks noChangeAspect="1"/>
          </p:cNvGraphicFramePr>
          <p:nvPr/>
        </p:nvGraphicFramePr>
        <p:xfrm>
          <a:off x="7143750" y="946150"/>
          <a:ext cx="528638" cy="434975"/>
        </p:xfrm>
        <a:graphic>
          <a:graphicData uri="http://schemas.openxmlformats.org/presentationml/2006/ole">
            <mc:AlternateContent xmlns:mc="http://schemas.openxmlformats.org/markup-compatibility/2006">
              <mc:Choice xmlns:v="urn:schemas-microsoft-com:vml" Requires="v">
                <p:oleObj spid="_x0000_s93210" r:id="rId5" imgW="291973" imgH="203112" progId="Equation.3">
                  <p:embed/>
                </p:oleObj>
              </mc:Choice>
              <mc:Fallback>
                <p:oleObj r:id="rId5" imgW="291973"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0" y="946150"/>
                        <a:ext cx="5286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89" name="Rectangle 8">
            <a:extLst>
              <a:ext uri="{FF2B5EF4-FFF2-40B4-BE49-F238E27FC236}">
                <a16:creationId xmlns:a16="http://schemas.microsoft.com/office/drawing/2014/main" id="{7D815429-230B-47C6-9240-77BA28F484F6}"/>
              </a:ext>
            </a:extLst>
          </p:cNvPr>
          <p:cNvSpPr>
            <a:spLocks noChangeArrowheads="1"/>
          </p:cNvSpPr>
          <p:nvPr/>
        </p:nvSpPr>
        <p:spPr bwMode="auto">
          <a:xfrm>
            <a:off x="37766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90" name="Object 7">
            <a:extLst>
              <a:ext uri="{FF2B5EF4-FFF2-40B4-BE49-F238E27FC236}">
                <a16:creationId xmlns:a16="http://schemas.microsoft.com/office/drawing/2014/main" id="{3208738F-507D-42B5-90CE-EC9774AFA40B}"/>
              </a:ext>
            </a:extLst>
          </p:cNvPr>
          <p:cNvGraphicFramePr>
            <a:graphicFrameLocks noChangeAspect="1"/>
          </p:cNvGraphicFramePr>
          <p:nvPr/>
        </p:nvGraphicFramePr>
        <p:xfrm>
          <a:off x="2339975" y="1490663"/>
          <a:ext cx="2590800" cy="711200"/>
        </p:xfrm>
        <a:graphic>
          <a:graphicData uri="http://schemas.openxmlformats.org/presentationml/2006/ole">
            <mc:AlternateContent xmlns:mc="http://schemas.openxmlformats.org/markup-compatibility/2006">
              <mc:Choice xmlns:v="urn:schemas-microsoft-com:vml" Requires="v">
                <p:oleObj spid="_x0000_s93211" r:id="rId7" imgW="1586811" imgH="393529" progId="Equation.3">
                  <p:embed/>
                </p:oleObj>
              </mc:Choice>
              <mc:Fallback>
                <p:oleObj r:id="rId7" imgW="1586811"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490663"/>
                        <a:ext cx="25908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1" name="Rectangle 10">
            <a:extLst>
              <a:ext uri="{FF2B5EF4-FFF2-40B4-BE49-F238E27FC236}">
                <a16:creationId xmlns:a16="http://schemas.microsoft.com/office/drawing/2014/main" id="{0DD9AC25-036A-48AE-B80E-861123B804A8}"/>
              </a:ext>
            </a:extLst>
          </p:cNvPr>
          <p:cNvSpPr>
            <a:spLocks noChangeArrowheads="1"/>
          </p:cNvSpPr>
          <p:nvPr/>
        </p:nvSpPr>
        <p:spPr bwMode="auto">
          <a:xfrm>
            <a:off x="35052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92" name="Object 9">
            <a:extLst>
              <a:ext uri="{FF2B5EF4-FFF2-40B4-BE49-F238E27FC236}">
                <a16:creationId xmlns:a16="http://schemas.microsoft.com/office/drawing/2014/main" id="{9FA124B5-F268-4C4E-8F94-16E534504B29}"/>
              </a:ext>
            </a:extLst>
          </p:cNvPr>
          <p:cNvGraphicFramePr>
            <a:graphicFrameLocks noChangeAspect="1"/>
          </p:cNvGraphicFramePr>
          <p:nvPr/>
        </p:nvGraphicFramePr>
        <p:xfrm>
          <a:off x="914400" y="2286000"/>
          <a:ext cx="4191000" cy="766763"/>
        </p:xfrm>
        <a:graphic>
          <a:graphicData uri="http://schemas.openxmlformats.org/presentationml/2006/ole">
            <mc:AlternateContent xmlns:mc="http://schemas.openxmlformats.org/markup-compatibility/2006">
              <mc:Choice xmlns:v="urn:schemas-microsoft-com:vml" Requires="v">
                <p:oleObj spid="_x0000_s93212" r:id="rId9" imgW="2133600" imgH="393700" progId="Equation.3">
                  <p:embed/>
                </p:oleObj>
              </mc:Choice>
              <mc:Fallback>
                <p:oleObj r:id="rId9" imgW="21336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286000"/>
                        <a:ext cx="41910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3" name="Rectangle 12">
            <a:extLst>
              <a:ext uri="{FF2B5EF4-FFF2-40B4-BE49-F238E27FC236}">
                <a16:creationId xmlns:a16="http://schemas.microsoft.com/office/drawing/2014/main" id="{29588C7D-6B43-45E1-BEDD-6EBC0F65DC98}"/>
              </a:ext>
            </a:extLst>
          </p:cNvPr>
          <p:cNvSpPr>
            <a:spLocks noChangeArrowheads="1"/>
          </p:cNvSpPr>
          <p:nvPr/>
        </p:nvSpPr>
        <p:spPr bwMode="auto">
          <a:xfrm>
            <a:off x="33337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94" name="Object 11">
            <a:extLst>
              <a:ext uri="{FF2B5EF4-FFF2-40B4-BE49-F238E27FC236}">
                <a16:creationId xmlns:a16="http://schemas.microsoft.com/office/drawing/2014/main" id="{D8930B04-24A0-45D4-A430-393CC813C459}"/>
              </a:ext>
            </a:extLst>
          </p:cNvPr>
          <p:cNvGraphicFramePr>
            <a:graphicFrameLocks noChangeAspect="1"/>
          </p:cNvGraphicFramePr>
          <p:nvPr/>
        </p:nvGraphicFramePr>
        <p:xfrm>
          <a:off x="838200" y="2971800"/>
          <a:ext cx="5029200" cy="792163"/>
        </p:xfrm>
        <a:graphic>
          <a:graphicData uri="http://schemas.openxmlformats.org/presentationml/2006/ole">
            <mc:AlternateContent xmlns:mc="http://schemas.openxmlformats.org/markup-compatibility/2006">
              <mc:Choice xmlns:v="urn:schemas-microsoft-com:vml" Requires="v">
                <p:oleObj spid="_x0000_s93213" r:id="rId11" imgW="2476500" imgH="393700" progId="Equation.3">
                  <p:embed/>
                </p:oleObj>
              </mc:Choice>
              <mc:Fallback>
                <p:oleObj r:id="rId11" imgW="2476500" imgH="3937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971800"/>
                        <a:ext cx="5029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5" name="Rectangle 14">
            <a:extLst>
              <a:ext uri="{FF2B5EF4-FFF2-40B4-BE49-F238E27FC236}">
                <a16:creationId xmlns:a16="http://schemas.microsoft.com/office/drawing/2014/main" id="{4DFB919C-A9C9-4DED-92B3-D2ABF9321AD7}"/>
              </a:ext>
            </a:extLst>
          </p:cNvPr>
          <p:cNvSpPr>
            <a:spLocks noChangeArrowheads="1"/>
          </p:cNvSpPr>
          <p:nvPr/>
        </p:nvSpPr>
        <p:spPr bwMode="auto">
          <a:xfrm>
            <a:off x="25717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96" name="Object 13">
            <a:extLst>
              <a:ext uri="{FF2B5EF4-FFF2-40B4-BE49-F238E27FC236}">
                <a16:creationId xmlns:a16="http://schemas.microsoft.com/office/drawing/2014/main" id="{0ED0EC6E-B7A8-480F-A2CD-5F7502CCDBC7}"/>
              </a:ext>
            </a:extLst>
          </p:cNvPr>
          <p:cNvGraphicFramePr>
            <a:graphicFrameLocks noChangeAspect="1"/>
          </p:cNvGraphicFramePr>
          <p:nvPr/>
        </p:nvGraphicFramePr>
        <p:xfrm>
          <a:off x="838200" y="3886200"/>
          <a:ext cx="7467600" cy="714375"/>
        </p:xfrm>
        <a:graphic>
          <a:graphicData uri="http://schemas.openxmlformats.org/presentationml/2006/ole">
            <mc:AlternateContent xmlns:mc="http://schemas.openxmlformats.org/markup-compatibility/2006">
              <mc:Choice xmlns:v="urn:schemas-microsoft-com:vml" Requires="v">
                <p:oleObj spid="_x0000_s93214" r:id="rId13" imgW="4000500" imgH="393700" progId="Equation.3">
                  <p:embed/>
                </p:oleObj>
              </mc:Choice>
              <mc:Fallback>
                <p:oleObj r:id="rId13" imgW="4000500" imgH="3937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3886200"/>
                        <a:ext cx="7467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7" name="Rectangle 16">
            <a:extLst>
              <a:ext uri="{FF2B5EF4-FFF2-40B4-BE49-F238E27FC236}">
                <a16:creationId xmlns:a16="http://schemas.microsoft.com/office/drawing/2014/main" id="{1B4B80F6-6C71-4CC2-8FAF-AA7519A3E698}"/>
              </a:ext>
            </a:extLst>
          </p:cNvPr>
          <p:cNvSpPr>
            <a:spLocks noChangeArrowheads="1"/>
          </p:cNvSpPr>
          <p:nvPr/>
        </p:nvSpPr>
        <p:spPr bwMode="auto">
          <a:xfrm>
            <a:off x="2990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198" name="Object 15">
            <a:extLst>
              <a:ext uri="{FF2B5EF4-FFF2-40B4-BE49-F238E27FC236}">
                <a16:creationId xmlns:a16="http://schemas.microsoft.com/office/drawing/2014/main" id="{DA750E9F-7E27-4C5B-8C60-46F8451A9D96}"/>
              </a:ext>
            </a:extLst>
          </p:cNvPr>
          <p:cNvGraphicFramePr>
            <a:graphicFrameLocks noChangeAspect="1"/>
          </p:cNvGraphicFramePr>
          <p:nvPr/>
        </p:nvGraphicFramePr>
        <p:xfrm>
          <a:off x="838200" y="4724400"/>
          <a:ext cx="6705600" cy="914400"/>
        </p:xfrm>
        <a:graphic>
          <a:graphicData uri="http://schemas.openxmlformats.org/presentationml/2006/ole">
            <mc:AlternateContent xmlns:mc="http://schemas.openxmlformats.org/markup-compatibility/2006">
              <mc:Choice xmlns:v="urn:schemas-microsoft-com:vml" Requires="v">
                <p:oleObj spid="_x0000_s93215" r:id="rId15" imgW="3162300" imgH="393700" progId="Equation.3">
                  <p:embed/>
                </p:oleObj>
              </mc:Choice>
              <mc:Fallback>
                <p:oleObj r:id="rId15" imgW="3162300" imgH="3937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4724400"/>
                        <a:ext cx="670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9" name="Rectangle 18">
            <a:extLst>
              <a:ext uri="{FF2B5EF4-FFF2-40B4-BE49-F238E27FC236}">
                <a16:creationId xmlns:a16="http://schemas.microsoft.com/office/drawing/2014/main" id="{87265918-748B-43C1-9D4A-72D8DC4D952F}"/>
              </a:ext>
            </a:extLst>
          </p:cNvPr>
          <p:cNvSpPr>
            <a:spLocks noChangeArrowheads="1"/>
          </p:cNvSpPr>
          <p:nvPr/>
        </p:nvSpPr>
        <p:spPr bwMode="auto">
          <a:xfrm>
            <a:off x="182880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3200" name="Object 17">
            <a:extLst>
              <a:ext uri="{FF2B5EF4-FFF2-40B4-BE49-F238E27FC236}">
                <a16:creationId xmlns:a16="http://schemas.microsoft.com/office/drawing/2014/main" id="{9E6A9D6F-7E67-4594-8875-B06EA3250F56}"/>
              </a:ext>
            </a:extLst>
          </p:cNvPr>
          <p:cNvGraphicFramePr>
            <a:graphicFrameLocks noChangeAspect="1"/>
          </p:cNvGraphicFramePr>
          <p:nvPr/>
        </p:nvGraphicFramePr>
        <p:xfrm>
          <a:off x="762000" y="5638800"/>
          <a:ext cx="7696200" cy="785813"/>
        </p:xfrm>
        <a:graphic>
          <a:graphicData uri="http://schemas.openxmlformats.org/presentationml/2006/ole">
            <mc:AlternateContent xmlns:mc="http://schemas.openxmlformats.org/markup-compatibility/2006">
              <mc:Choice xmlns:v="urn:schemas-microsoft-com:vml" Requires="v">
                <p:oleObj spid="_x0000_s93216" r:id="rId17" imgW="5283200" imgH="393700" progId="Equation.3">
                  <p:embed/>
                </p:oleObj>
              </mc:Choice>
              <mc:Fallback>
                <p:oleObj r:id="rId17" imgW="5283200" imgH="3937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638800"/>
                        <a:ext cx="76962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a:extLst>
              <a:ext uri="{FF2B5EF4-FFF2-40B4-BE49-F238E27FC236}">
                <a16:creationId xmlns:a16="http://schemas.microsoft.com/office/drawing/2014/main" id="{0E91A235-A9B8-4AA9-A239-5D545637726F}"/>
              </a:ext>
            </a:extLst>
          </p:cNvPr>
          <p:cNvSpPr>
            <a:spLocks noChangeArrowheads="1"/>
          </p:cNvSpPr>
          <p:nvPr/>
        </p:nvSpPr>
        <p:spPr bwMode="auto">
          <a:xfrm>
            <a:off x="37909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0" name="Object 2">
            <a:extLst>
              <a:ext uri="{FF2B5EF4-FFF2-40B4-BE49-F238E27FC236}">
                <a16:creationId xmlns:a16="http://schemas.microsoft.com/office/drawing/2014/main" id="{5428216D-26BD-42AA-9383-66F5BB0CBC57}"/>
              </a:ext>
            </a:extLst>
          </p:cNvPr>
          <p:cNvGraphicFramePr>
            <a:graphicFrameLocks noChangeAspect="1"/>
          </p:cNvGraphicFramePr>
          <p:nvPr/>
        </p:nvGraphicFramePr>
        <p:xfrm>
          <a:off x="1981200" y="242888"/>
          <a:ext cx="4343400" cy="823912"/>
        </p:xfrm>
        <a:graphic>
          <a:graphicData uri="http://schemas.openxmlformats.org/presentationml/2006/ole">
            <mc:AlternateContent xmlns:mc="http://schemas.openxmlformats.org/markup-compatibility/2006">
              <mc:Choice xmlns:v="urn:schemas-microsoft-com:vml" Requires="v">
                <p:oleObj spid="_x0000_s94230" r:id="rId3" imgW="1562100" imgH="393700" progId="Equation.3">
                  <p:embed/>
                </p:oleObj>
              </mc:Choice>
              <mc:Fallback>
                <p:oleObj r:id="rId3" imgW="15621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2888"/>
                        <a:ext cx="43434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1" name="Rectangle 5">
            <a:extLst>
              <a:ext uri="{FF2B5EF4-FFF2-40B4-BE49-F238E27FC236}">
                <a16:creationId xmlns:a16="http://schemas.microsoft.com/office/drawing/2014/main" id="{2BB58218-A4C7-472E-98A2-D98B416C7E80}"/>
              </a:ext>
            </a:extLst>
          </p:cNvPr>
          <p:cNvSpPr>
            <a:spLocks noChangeArrowheads="1"/>
          </p:cNvSpPr>
          <p:nvPr/>
        </p:nvSpPr>
        <p:spPr bwMode="auto">
          <a:xfrm>
            <a:off x="37338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2" name="Object 4">
            <a:extLst>
              <a:ext uri="{FF2B5EF4-FFF2-40B4-BE49-F238E27FC236}">
                <a16:creationId xmlns:a16="http://schemas.microsoft.com/office/drawing/2014/main" id="{6FE50F0A-117D-4553-9CBB-EFC9C934E828}"/>
              </a:ext>
            </a:extLst>
          </p:cNvPr>
          <p:cNvGraphicFramePr>
            <a:graphicFrameLocks noChangeAspect="1"/>
          </p:cNvGraphicFramePr>
          <p:nvPr/>
        </p:nvGraphicFramePr>
        <p:xfrm>
          <a:off x="2057400" y="1066800"/>
          <a:ext cx="3886200" cy="904875"/>
        </p:xfrm>
        <a:graphic>
          <a:graphicData uri="http://schemas.openxmlformats.org/presentationml/2006/ole">
            <mc:AlternateContent xmlns:mc="http://schemas.openxmlformats.org/markup-compatibility/2006">
              <mc:Choice xmlns:v="urn:schemas-microsoft-com:vml" Requires="v">
                <p:oleObj spid="_x0000_s94231" r:id="rId5" imgW="1675673" imgH="393529" progId="Equation.3">
                  <p:embed/>
                </p:oleObj>
              </mc:Choice>
              <mc:Fallback>
                <p:oleObj r:id="rId5" imgW="1675673"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66800"/>
                        <a:ext cx="3886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3" name="Rectangle 7">
            <a:extLst>
              <a:ext uri="{FF2B5EF4-FFF2-40B4-BE49-F238E27FC236}">
                <a16:creationId xmlns:a16="http://schemas.microsoft.com/office/drawing/2014/main" id="{12E4AB96-3743-447F-B6E9-13376AB07AA1}"/>
              </a:ext>
            </a:extLst>
          </p:cNvPr>
          <p:cNvSpPr>
            <a:spLocks noChangeArrowheads="1"/>
          </p:cNvSpPr>
          <p:nvPr/>
        </p:nvSpPr>
        <p:spPr bwMode="auto">
          <a:xfrm>
            <a:off x="37385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4" name="Object 6">
            <a:extLst>
              <a:ext uri="{FF2B5EF4-FFF2-40B4-BE49-F238E27FC236}">
                <a16:creationId xmlns:a16="http://schemas.microsoft.com/office/drawing/2014/main" id="{661EB445-9EBB-454F-8173-89EA1EC7C187}"/>
              </a:ext>
            </a:extLst>
          </p:cNvPr>
          <p:cNvGraphicFramePr>
            <a:graphicFrameLocks noChangeAspect="1"/>
          </p:cNvGraphicFramePr>
          <p:nvPr/>
        </p:nvGraphicFramePr>
        <p:xfrm>
          <a:off x="2057400" y="2057400"/>
          <a:ext cx="4038600" cy="820738"/>
        </p:xfrm>
        <a:graphic>
          <a:graphicData uri="http://schemas.openxmlformats.org/presentationml/2006/ole">
            <mc:AlternateContent xmlns:mc="http://schemas.openxmlformats.org/markup-compatibility/2006">
              <mc:Choice xmlns:v="urn:schemas-microsoft-com:vml" Requires="v">
                <p:oleObj spid="_x0000_s94232" r:id="rId7" imgW="1663700" imgH="393700" progId="Equation.3">
                  <p:embed/>
                </p:oleObj>
              </mc:Choice>
              <mc:Fallback>
                <p:oleObj r:id="rId7" imgW="16637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057400"/>
                        <a:ext cx="40386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5" name="Rectangle 9">
            <a:extLst>
              <a:ext uri="{FF2B5EF4-FFF2-40B4-BE49-F238E27FC236}">
                <a16:creationId xmlns:a16="http://schemas.microsoft.com/office/drawing/2014/main" id="{733DEA2D-3593-4113-ACE8-3D6C9F28ED9F}"/>
              </a:ext>
            </a:extLst>
          </p:cNvPr>
          <p:cNvSpPr>
            <a:spLocks noChangeArrowheads="1"/>
          </p:cNvSpPr>
          <p:nvPr/>
        </p:nvSpPr>
        <p:spPr bwMode="auto">
          <a:xfrm>
            <a:off x="37195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6" name="Object 8">
            <a:extLst>
              <a:ext uri="{FF2B5EF4-FFF2-40B4-BE49-F238E27FC236}">
                <a16:creationId xmlns:a16="http://schemas.microsoft.com/office/drawing/2014/main" id="{AFB51A9D-B2E6-462B-8E5B-CB8DAAE36EBA}"/>
              </a:ext>
            </a:extLst>
          </p:cNvPr>
          <p:cNvGraphicFramePr>
            <a:graphicFrameLocks noChangeAspect="1"/>
          </p:cNvGraphicFramePr>
          <p:nvPr/>
        </p:nvGraphicFramePr>
        <p:xfrm>
          <a:off x="2057400" y="2971800"/>
          <a:ext cx="4114800" cy="803275"/>
        </p:xfrm>
        <a:graphic>
          <a:graphicData uri="http://schemas.openxmlformats.org/presentationml/2006/ole">
            <mc:AlternateContent xmlns:mc="http://schemas.openxmlformats.org/markup-compatibility/2006">
              <mc:Choice xmlns:v="urn:schemas-microsoft-com:vml" Requires="v">
                <p:oleObj spid="_x0000_s94233" r:id="rId9" imgW="1701800" imgH="393700" progId="Equation.3">
                  <p:embed/>
                </p:oleObj>
              </mc:Choice>
              <mc:Fallback>
                <p:oleObj r:id="rId9" imgW="1701800" imgH="3937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2971800"/>
                        <a:ext cx="41148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7" name="Rectangle 11">
            <a:extLst>
              <a:ext uri="{FF2B5EF4-FFF2-40B4-BE49-F238E27FC236}">
                <a16:creationId xmlns:a16="http://schemas.microsoft.com/office/drawing/2014/main" id="{ECEF986E-8D32-4A17-BB57-836154B344B6}"/>
              </a:ext>
            </a:extLst>
          </p:cNvPr>
          <p:cNvSpPr>
            <a:spLocks noChangeArrowheads="1"/>
          </p:cNvSpPr>
          <p:nvPr/>
        </p:nvSpPr>
        <p:spPr bwMode="auto">
          <a:xfrm>
            <a:off x="36623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18" name="Object 10">
            <a:extLst>
              <a:ext uri="{FF2B5EF4-FFF2-40B4-BE49-F238E27FC236}">
                <a16:creationId xmlns:a16="http://schemas.microsoft.com/office/drawing/2014/main" id="{C09D3F89-24AC-4FBA-A9CC-F2205CE4F270}"/>
              </a:ext>
            </a:extLst>
          </p:cNvPr>
          <p:cNvGraphicFramePr>
            <a:graphicFrameLocks noChangeAspect="1"/>
          </p:cNvGraphicFramePr>
          <p:nvPr/>
        </p:nvGraphicFramePr>
        <p:xfrm>
          <a:off x="2133600" y="3886200"/>
          <a:ext cx="4038600" cy="866775"/>
        </p:xfrm>
        <a:graphic>
          <a:graphicData uri="http://schemas.openxmlformats.org/presentationml/2006/ole">
            <mc:AlternateContent xmlns:mc="http://schemas.openxmlformats.org/markup-compatibility/2006">
              <mc:Choice xmlns:v="urn:schemas-microsoft-com:vml" Requires="v">
                <p:oleObj spid="_x0000_s94234" r:id="rId11" imgW="1815312" imgH="393529" progId="Equation.3">
                  <p:embed/>
                </p:oleObj>
              </mc:Choice>
              <mc:Fallback>
                <p:oleObj r:id="rId11" imgW="1815312" imgH="393529"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3886200"/>
                        <a:ext cx="4038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9" name="Rectangle 13">
            <a:extLst>
              <a:ext uri="{FF2B5EF4-FFF2-40B4-BE49-F238E27FC236}">
                <a16:creationId xmlns:a16="http://schemas.microsoft.com/office/drawing/2014/main" id="{A374697C-3C31-4A06-81C6-FA324727C5D3}"/>
              </a:ext>
            </a:extLst>
          </p:cNvPr>
          <p:cNvSpPr>
            <a:spLocks noChangeArrowheads="1"/>
          </p:cNvSpPr>
          <p:nvPr/>
        </p:nvSpPr>
        <p:spPr bwMode="auto">
          <a:xfrm>
            <a:off x="36528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20" name="Object 12">
            <a:extLst>
              <a:ext uri="{FF2B5EF4-FFF2-40B4-BE49-F238E27FC236}">
                <a16:creationId xmlns:a16="http://schemas.microsoft.com/office/drawing/2014/main" id="{FA887742-B657-49A0-AEAB-1BA48D772508}"/>
              </a:ext>
            </a:extLst>
          </p:cNvPr>
          <p:cNvGraphicFramePr>
            <a:graphicFrameLocks noChangeAspect="1"/>
          </p:cNvGraphicFramePr>
          <p:nvPr/>
        </p:nvGraphicFramePr>
        <p:xfrm>
          <a:off x="2209800" y="4876800"/>
          <a:ext cx="3733800" cy="793750"/>
        </p:xfrm>
        <a:graphic>
          <a:graphicData uri="http://schemas.openxmlformats.org/presentationml/2006/ole">
            <mc:AlternateContent xmlns:mc="http://schemas.openxmlformats.org/markup-compatibility/2006">
              <mc:Choice xmlns:v="urn:schemas-microsoft-com:vml" Requires="v">
                <p:oleObj spid="_x0000_s94235" r:id="rId13" imgW="1841500" imgH="393700" progId="Equation.3">
                  <p:embed/>
                </p:oleObj>
              </mc:Choice>
              <mc:Fallback>
                <p:oleObj r:id="rId13" imgW="1841500" imgH="3937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876800"/>
                        <a:ext cx="3733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21" name="Rectangle 15">
            <a:extLst>
              <a:ext uri="{FF2B5EF4-FFF2-40B4-BE49-F238E27FC236}">
                <a16:creationId xmlns:a16="http://schemas.microsoft.com/office/drawing/2014/main" id="{CBB1B259-69BD-40AC-B02C-02D0050BF9DF}"/>
              </a:ext>
            </a:extLst>
          </p:cNvPr>
          <p:cNvSpPr>
            <a:spLocks noChangeArrowheads="1"/>
          </p:cNvSpPr>
          <p:nvPr/>
        </p:nvSpPr>
        <p:spPr bwMode="auto">
          <a:xfrm>
            <a:off x="365283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4222" name="Object 14">
            <a:extLst>
              <a:ext uri="{FF2B5EF4-FFF2-40B4-BE49-F238E27FC236}">
                <a16:creationId xmlns:a16="http://schemas.microsoft.com/office/drawing/2014/main" id="{66B8F4E6-7B4D-4A65-833F-8BDC4EBCA7DF}"/>
              </a:ext>
            </a:extLst>
          </p:cNvPr>
          <p:cNvGraphicFramePr>
            <a:graphicFrameLocks noChangeAspect="1"/>
          </p:cNvGraphicFramePr>
          <p:nvPr/>
        </p:nvGraphicFramePr>
        <p:xfrm>
          <a:off x="2133600" y="5791200"/>
          <a:ext cx="3962400" cy="841375"/>
        </p:xfrm>
        <a:graphic>
          <a:graphicData uri="http://schemas.openxmlformats.org/presentationml/2006/ole">
            <mc:AlternateContent xmlns:mc="http://schemas.openxmlformats.org/markup-compatibility/2006">
              <mc:Choice xmlns:v="urn:schemas-microsoft-com:vml" Requires="v">
                <p:oleObj spid="_x0000_s94236" r:id="rId15" imgW="1841500" imgH="393700" progId="Equation.3">
                  <p:embed/>
                </p:oleObj>
              </mc:Choice>
              <mc:Fallback>
                <p:oleObj r:id="rId15" imgW="1841500" imgH="3937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5791200"/>
                        <a:ext cx="3962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3">
            <a:extLst>
              <a:ext uri="{FF2B5EF4-FFF2-40B4-BE49-F238E27FC236}">
                <a16:creationId xmlns:a16="http://schemas.microsoft.com/office/drawing/2014/main" id="{B549F956-EB08-4E3C-BCEC-F2A4F1340B45}"/>
              </a:ext>
            </a:extLst>
          </p:cNvPr>
          <p:cNvSpPr>
            <a:spLocks noChangeArrowheads="1"/>
          </p:cNvSpPr>
          <p:nvPr/>
        </p:nvSpPr>
        <p:spPr bwMode="auto">
          <a:xfrm>
            <a:off x="36385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5234" name="Object 2">
            <a:extLst>
              <a:ext uri="{FF2B5EF4-FFF2-40B4-BE49-F238E27FC236}">
                <a16:creationId xmlns:a16="http://schemas.microsoft.com/office/drawing/2014/main" id="{F30836A0-6E24-42BF-B5AA-FEE8D95CB466}"/>
              </a:ext>
            </a:extLst>
          </p:cNvPr>
          <p:cNvGraphicFramePr>
            <a:graphicFrameLocks noChangeAspect="1"/>
          </p:cNvGraphicFramePr>
          <p:nvPr/>
        </p:nvGraphicFramePr>
        <p:xfrm>
          <a:off x="1905000" y="533400"/>
          <a:ext cx="4038600" cy="844550"/>
        </p:xfrm>
        <a:graphic>
          <a:graphicData uri="http://schemas.openxmlformats.org/presentationml/2006/ole">
            <mc:AlternateContent xmlns:mc="http://schemas.openxmlformats.org/markup-compatibility/2006">
              <mc:Choice xmlns:v="urn:schemas-microsoft-com:vml" Requires="v">
                <p:oleObj spid="_x0000_s95246" r:id="rId3" imgW="1866090" imgH="393529" progId="Equation.3">
                  <p:embed/>
                </p:oleObj>
              </mc:Choice>
              <mc:Fallback>
                <p:oleObj r:id="rId3" imgW="1866090"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33400"/>
                        <a:ext cx="40386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35" name="Rectangle 5">
            <a:extLst>
              <a:ext uri="{FF2B5EF4-FFF2-40B4-BE49-F238E27FC236}">
                <a16:creationId xmlns:a16="http://schemas.microsoft.com/office/drawing/2014/main" id="{8197BFA9-F061-451C-BCDD-8CE70EEAFFA9}"/>
              </a:ext>
            </a:extLst>
          </p:cNvPr>
          <p:cNvSpPr>
            <a:spLocks noChangeArrowheads="1"/>
          </p:cNvSpPr>
          <p:nvPr/>
        </p:nvSpPr>
        <p:spPr bwMode="auto">
          <a:xfrm>
            <a:off x="36242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5236" name="Object 4">
            <a:extLst>
              <a:ext uri="{FF2B5EF4-FFF2-40B4-BE49-F238E27FC236}">
                <a16:creationId xmlns:a16="http://schemas.microsoft.com/office/drawing/2014/main" id="{2A767A20-FA5E-410D-8454-2DFCCB908B33}"/>
              </a:ext>
            </a:extLst>
          </p:cNvPr>
          <p:cNvGraphicFramePr>
            <a:graphicFrameLocks noChangeAspect="1"/>
          </p:cNvGraphicFramePr>
          <p:nvPr/>
        </p:nvGraphicFramePr>
        <p:xfrm>
          <a:off x="1905000" y="1447800"/>
          <a:ext cx="3886200" cy="800100"/>
        </p:xfrm>
        <a:graphic>
          <a:graphicData uri="http://schemas.openxmlformats.org/presentationml/2006/ole">
            <mc:AlternateContent xmlns:mc="http://schemas.openxmlformats.org/markup-compatibility/2006">
              <mc:Choice xmlns:v="urn:schemas-microsoft-com:vml" Requires="v">
                <p:oleObj spid="_x0000_s95247" r:id="rId5" imgW="1892300" imgH="393700" progId="Equation.3">
                  <p:embed/>
                </p:oleObj>
              </mc:Choice>
              <mc:Fallback>
                <p:oleObj r:id="rId5" imgW="18923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447800"/>
                        <a:ext cx="3886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8" name="Text Box 6">
            <a:extLst>
              <a:ext uri="{FF2B5EF4-FFF2-40B4-BE49-F238E27FC236}">
                <a16:creationId xmlns:a16="http://schemas.microsoft.com/office/drawing/2014/main" id="{CA0D1985-D78D-4265-B8DE-99FA99388A7B}"/>
              </a:ext>
            </a:extLst>
          </p:cNvPr>
          <p:cNvSpPr txBox="1">
            <a:spLocks noChangeArrowheads="1"/>
          </p:cNvSpPr>
          <p:nvPr/>
        </p:nvSpPr>
        <p:spPr bwMode="auto">
          <a:xfrm>
            <a:off x="1371600" y="2667000"/>
            <a:ext cx="6400800" cy="5794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3200" b="1" dirty="0">
                <a:latin typeface="+mn-ea"/>
                <a:ea typeface="+mn-ea"/>
              </a:rPr>
              <a:t>由于</a:t>
            </a:r>
            <a:r>
              <a:rPr lang="zh-CN" altLang="en-US" sz="3200" b="1" dirty="0">
                <a:latin typeface="黑体" panose="02010609060101010101" pitchFamily="49" charset="-122"/>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a:t>
            </a:r>
            <a:r>
              <a:rPr lang="zh-CN" altLang="en-US" sz="3200" b="1" dirty="0">
                <a:latin typeface="+mn-ea"/>
                <a:ea typeface="+mn-ea"/>
              </a:rPr>
              <a:t>于是有</a:t>
            </a:r>
            <a:r>
              <a:rPr lang="zh-CN" altLang="en-US" dirty="0"/>
              <a:t> </a:t>
            </a:r>
          </a:p>
        </p:txBody>
      </p:sp>
      <p:sp>
        <p:nvSpPr>
          <p:cNvPr id="95238" name="Rectangle 8">
            <a:extLst>
              <a:ext uri="{FF2B5EF4-FFF2-40B4-BE49-F238E27FC236}">
                <a16:creationId xmlns:a16="http://schemas.microsoft.com/office/drawing/2014/main" id="{FA823182-7063-4F44-B2D0-77195A267CB8}"/>
              </a:ext>
            </a:extLst>
          </p:cNvPr>
          <p:cNvSpPr>
            <a:spLocks noChangeArrowheads="1"/>
          </p:cNvSpPr>
          <p:nvPr/>
        </p:nvSpPr>
        <p:spPr bwMode="auto">
          <a:xfrm>
            <a:off x="39766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5239" name="Object 7">
            <a:extLst>
              <a:ext uri="{FF2B5EF4-FFF2-40B4-BE49-F238E27FC236}">
                <a16:creationId xmlns:a16="http://schemas.microsoft.com/office/drawing/2014/main" id="{106B9F9A-F03F-4C41-A3CF-970C49D725C8}"/>
              </a:ext>
            </a:extLst>
          </p:cNvPr>
          <p:cNvGraphicFramePr>
            <a:graphicFrameLocks noChangeAspect="1"/>
          </p:cNvGraphicFramePr>
          <p:nvPr/>
        </p:nvGraphicFramePr>
        <p:xfrm>
          <a:off x="2362200" y="2708275"/>
          <a:ext cx="2971800" cy="661988"/>
        </p:xfrm>
        <a:graphic>
          <a:graphicData uri="http://schemas.openxmlformats.org/presentationml/2006/ole">
            <mc:AlternateContent xmlns:mc="http://schemas.openxmlformats.org/markup-compatibility/2006">
              <mc:Choice xmlns:v="urn:schemas-microsoft-com:vml" Requires="v">
                <p:oleObj spid="_x0000_s95248" r:id="rId7" imgW="1193800" imgH="254000" progId="Equation.3">
                  <p:embed/>
                </p:oleObj>
              </mc:Choice>
              <mc:Fallback>
                <p:oleObj r:id="rId7" imgW="1193800" imgH="254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708275"/>
                        <a:ext cx="29718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240" name="Rectangle 10">
            <a:extLst>
              <a:ext uri="{FF2B5EF4-FFF2-40B4-BE49-F238E27FC236}">
                <a16:creationId xmlns:a16="http://schemas.microsoft.com/office/drawing/2014/main" id="{6C88B046-5D33-4F78-B7CD-5AD8984E9E21}"/>
              </a:ext>
            </a:extLst>
          </p:cNvPr>
          <p:cNvSpPr>
            <a:spLocks noChangeArrowheads="1"/>
          </p:cNvSpPr>
          <p:nvPr/>
        </p:nvSpPr>
        <p:spPr bwMode="auto">
          <a:xfrm>
            <a:off x="37719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5241" name="Object 9">
            <a:extLst>
              <a:ext uri="{FF2B5EF4-FFF2-40B4-BE49-F238E27FC236}">
                <a16:creationId xmlns:a16="http://schemas.microsoft.com/office/drawing/2014/main" id="{491A86A0-B381-44A7-B8D1-D165E918C0AD}"/>
              </a:ext>
            </a:extLst>
          </p:cNvPr>
          <p:cNvGraphicFramePr>
            <a:graphicFrameLocks noChangeAspect="1"/>
          </p:cNvGraphicFramePr>
          <p:nvPr/>
        </p:nvGraphicFramePr>
        <p:xfrm>
          <a:off x="1600200" y="3581400"/>
          <a:ext cx="5334000" cy="1300163"/>
        </p:xfrm>
        <a:graphic>
          <a:graphicData uri="http://schemas.openxmlformats.org/presentationml/2006/ole">
            <mc:AlternateContent xmlns:mc="http://schemas.openxmlformats.org/markup-compatibility/2006">
              <mc:Choice xmlns:v="urn:schemas-microsoft-com:vml" Requires="v">
                <p:oleObj spid="_x0000_s95249" r:id="rId9" imgW="1600200" imgH="393700" progId="Equation.3">
                  <p:embed/>
                </p:oleObj>
              </mc:Choice>
              <mc:Fallback>
                <p:oleObj r:id="rId9" imgW="16002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581400"/>
                        <a:ext cx="53340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D1CC99BC-1FA1-4655-8566-A9E46F4B0CFF}"/>
              </a:ext>
            </a:extLst>
          </p:cNvPr>
          <p:cNvSpPr txBox="1">
            <a:spLocks noChangeArrowheads="1"/>
          </p:cNvSpPr>
          <p:nvPr/>
        </p:nvSpPr>
        <p:spPr bwMode="auto">
          <a:xfrm>
            <a:off x="533400" y="381000"/>
            <a:ext cx="8077200" cy="5997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5000"/>
              </a:lnSpc>
              <a:defRPr/>
            </a:pPr>
            <a:r>
              <a:rPr lang="en-US" altLang="zh-CN" sz="3200" b="1" dirty="0">
                <a:latin typeface="宋体" panose="02010600030101010101" pitchFamily="2" charset="-122"/>
                <a:ea typeface="黑体" panose="02010609060101010101" pitchFamily="49" charset="-122"/>
              </a:rPr>
              <a:t>4.6  </a:t>
            </a:r>
            <a:r>
              <a:rPr lang="zh-CN" altLang="en-US" sz="3200" b="1" dirty="0">
                <a:solidFill>
                  <a:srgbClr val="0000FF"/>
                </a:solidFill>
                <a:latin typeface="+mj-ea"/>
                <a:ea typeface="+mj-ea"/>
              </a:rPr>
              <a:t>高斯（</a:t>
            </a:r>
            <a:r>
              <a:rPr lang="en-US" altLang="zh-CN" sz="3200" b="1" dirty="0">
                <a:solidFill>
                  <a:srgbClr val="0000FF"/>
                </a:solidFill>
                <a:latin typeface="+mj-ea"/>
                <a:ea typeface="+mj-ea"/>
              </a:rPr>
              <a:t>Gauss</a:t>
            </a:r>
            <a:r>
              <a:rPr lang="zh-CN" altLang="en-US" sz="3200" b="1" dirty="0">
                <a:solidFill>
                  <a:srgbClr val="0000FF"/>
                </a:solidFill>
                <a:latin typeface="+mj-ea"/>
                <a:ea typeface="+mj-ea"/>
              </a:rPr>
              <a:t>）型求积公式</a:t>
            </a:r>
            <a:r>
              <a:rPr lang="zh-CN" altLang="en-US" sz="3200" b="1" baseline="30000" dirty="0">
                <a:solidFill>
                  <a:srgbClr val="0000FF"/>
                </a:solidFill>
                <a:latin typeface="+mj-ea"/>
                <a:ea typeface="+mj-ea"/>
              </a:rPr>
              <a:t>*</a:t>
            </a:r>
            <a:endParaRPr lang="zh-CN" altLang="en-US" sz="3200" b="1" dirty="0">
              <a:solidFill>
                <a:srgbClr val="0000FF"/>
              </a:solidFill>
              <a:latin typeface="+mj-ea"/>
              <a:ea typeface="+mj-ea"/>
            </a:endParaRPr>
          </a:p>
          <a:p>
            <a:pPr algn="just">
              <a:lnSpc>
                <a:spcPct val="140000"/>
              </a:lnSpc>
              <a:defRPr/>
            </a:pPr>
            <a:r>
              <a:rPr lang="en-US" altLang="zh-CN" sz="2800" b="1" dirty="0">
                <a:latin typeface="宋体" panose="02010600030101010101" pitchFamily="2" charset="-122"/>
                <a:ea typeface="黑体" panose="02010609060101010101" pitchFamily="49" charset="-122"/>
              </a:rPr>
              <a:t>4.6.1  </a:t>
            </a:r>
            <a:r>
              <a:rPr lang="zh-CN" altLang="en-US" sz="2800" b="1" dirty="0">
                <a:latin typeface="+mn-ea"/>
                <a:ea typeface="+mn-ea"/>
              </a:rPr>
              <a:t>高斯积分问题的提出</a:t>
            </a:r>
          </a:p>
          <a:p>
            <a:pPr>
              <a:lnSpc>
                <a:spcPct val="140000"/>
              </a:lnSpc>
              <a:defRPr/>
            </a:pPr>
            <a:r>
              <a:rPr lang="zh-CN" altLang="en-US" sz="2800" b="1" dirty="0">
                <a:latin typeface="+mn-ea"/>
                <a:ea typeface="+mn-ea"/>
              </a:rPr>
              <a:t>    在前面建立牛顿</a:t>
            </a:r>
            <a:r>
              <a:rPr lang="en-US" altLang="zh-CN" sz="2800" b="1" dirty="0">
                <a:latin typeface="+mn-ea"/>
                <a:ea typeface="+mn-ea"/>
              </a:rPr>
              <a:t>-</a:t>
            </a:r>
            <a:r>
              <a:rPr lang="zh-CN" altLang="en-US" sz="2800" b="1" dirty="0">
                <a:latin typeface="+mn-ea"/>
                <a:ea typeface="+mn-ea"/>
              </a:rPr>
              <a:t>柯特斯公式时，为了简化计算，对插值公式中的节点限定为等分的节点，然后再定求积系数，这种方法虽然简便，但求积公式的精度受到限制。我们已经知道</a:t>
            </a:r>
            <a:r>
              <a:rPr lang="en-US" altLang="zh-CN" sz="2800" b="1" dirty="0">
                <a:latin typeface="+mn-ea"/>
                <a:ea typeface="+mn-ea"/>
              </a:rPr>
              <a:t>,</a:t>
            </a:r>
            <a:r>
              <a:rPr lang="zh-CN" altLang="en-US" sz="2800" b="1" dirty="0">
                <a:latin typeface="+mn-ea"/>
                <a:ea typeface="+mn-ea"/>
              </a:rPr>
              <a:t>过</a:t>
            </a:r>
            <a:r>
              <a:rPr lang="en-US" altLang="zh-CN" sz="2800" b="1" dirty="0">
                <a:latin typeface="+mn-ea"/>
                <a:ea typeface="+mn-ea"/>
              </a:rPr>
              <a:t>    </a:t>
            </a:r>
            <a:r>
              <a:rPr lang="zh-CN" altLang="en-US" sz="2800" b="1" dirty="0">
                <a:latin typeface="+mn-ea"/>
                <a:ea typeface="+mn-ea"/>
              </a:rPr>
              <a:t>个节点的插值形求积公式至少具有</a:t>
            </a:r>
            <a:r>
              <a:rPr lang="en-US" altLang="zh-CN" sz="2800" b="1" dirty="0">
                <a:latin typeface="+mn-ea"/>
                <a:ea typeface="+mn-ea"/>
              </a:rPr>
              <a:t>  </a:t>
            </a:r>
            <a:r>
              <a:rPr lang="zh-CN" altLang="en-US" sz="2800" b="1" dirty="0">
                <a:latin typeface="+mn-ea"/>
                <a:ea typeface="+mn-ea"/>
              </a:rPr>
              <a:t>次代数精度，我们不仅要问，是否存在具有最高代数精度的求积公式呢？若有，最高代数精度能达到多少呢？让我们先看一个例子： </a:t>
            </a:r>
          </a:p>
        </p:txBody>
      </p:sp>
      <p:graphicFrame>
        <p:nvGraphicFramePr>
          <p:cNvPr id="96258" name="对象 1">
            <a:extLst>
              <a:ext uri="{FF2B5EF4-FFF2-40B4-BE49-F238E27FC236}">
                <a16:creationId xmlns:a16="http://schemas.microsoft.com/office/drawing/2014/main" id="{F8F76106-047D-4DED-BAFC-3C216CA5A77A}"/>
              </a:ext>
            </a:extLst>
          </p:cNvPr>
          <p:cNvGraphicFramePr>
            <a:graphicFrameLocks noChangeAspect="1"/>
          </p:cNvGraphicFramePr>
          <p:nvPr/>
        </p:nvGraphicFramePr>
        <p:xfrm>
          <a:off x="5795963" y="3465513"/>
          <a:ext cx="792162" cy="461962"/>
        </p:xfrm>
        <a:graphic>
          <a:graphicData uri="http://schemas.openxmlformats.org/presentationml/2006/ole">
            <mc:AlternateContent xmlns:mc="http://schemas.openxmlformats.org/markup-compatibility/2006">
              <mc:Choice xmlns:v="urn:schemas-microsoft-com:vml" Requires="v">
                <p:oleObj spid="_x0000_s96262" r:id="rId3" imgW="304404" imgH="177569" progId="Equation.DSMT4">
                  <p:embed/>
                </p:oleObj>
              </mc:Choice>
              <mc:Fallback>
                <p:oleObj r:id="rId3" imgW="304404" imgH="177569"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465513"/>
                        <a:ext cx="792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59" name="对象 2">
            <a:extLst>
              <a:ext uri="{FF2B5EF4-FFF2-40B4-BE49-F238E27FC236}">
                <a16:creationId xmlns:a16="http://schemas.microsoft.com/office/drawing/2014/main" id="{A1A79BCD-DD3E-432A-87E7-3A4D01930E28}"/>
              </a:ext>
            </a:extLst>
          </p:cNvPr>
          <p:cNvGraphicFramePr>
            <a:graphicFrameLocks noChangeAspect="1"/>
          </p:cNvGraphicFramePr>
          <p:nvPr/>
        </p:nvGraphicFramePr>
        <p:xfrm>
          <a:off x="4211638" y="4113213"/>
          <a:ext cx="360362" cy="395287"/>
        </p:xfrm>
        <a:graphic>
          <a:graphicData uri="http://schemas.openxmlformats.org/presentationml/2006/ole">
            <mc:AlternateContent xmlns:mc="http://schemas.openxmlformats.org/markup-compatibility/2006">
              <mc:Choice xmlns:v="urn:schemas-microsoft-com:vml" Requires="v">
                <p:oleObj spid="_x0000_s96263" r:id="rId5" imgW="126835" imgH="139518" progId="Equation.DSMT4">
                  <p:embed/>
                </p:oleObj>
              </mc:Choice>
              <mc:Fallback>
                <p:oleObj r:id="rId5" imgW="126835" imgH="139518"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4113213"/>
                        <a:ext cx="36036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CBBD5677-ACE3-4356-BFE0-BB97E151C55C}"/>
              </a:ext>
            </a:extLst>
          </p:cNvPr>
          <p:cNvSpPr txBox="1">
            <a:spLocks noChangeArrowheads="1"/>
          </p:cNvSpPr>
          <p:nvPr/>
        </p:nvSpPr>
        <p:spPr bwMode="auto">
          <a:xfrm>
            <a:off x="304800" y="304800"/>
            <a:ext cx="8839200" cy="18208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mn-ea"/>
                <a:ea typeface="+mn-ea"/>
              </a:rPr>
              <a:t>在构造形如 </a:t>
            </a:r>
          </a:p>
          <a:p>
            <a:pPr>
              <a:lnSpc>
                <a:spcPct val="135000"/>
              </a:lnSpc>
              <a:defRPr/>
            </a:pPr>
            <a:r>
              <a:rPr lang="zh-CN" altLang="en-US" sz="2800" b="1" dirty="0">
                <a:latin typeface="+mn-ea"/>
                <a:ea typeface="+mn-ea"/>
              </a:rPr>
              <a:t>的两点公式时</a:t>
            </a:r>
            <a:r>
              <a:rPr lang="en-US" altLang="zh-CN" sz="2800" b="1" dirty="0">
                <a:latin typeface="+mn-ea"/>
                <a:ea typeface="+mn-ea"/>
              </a:rPr>
              <a:t>,</a:t>
            </a:r>
            <a:r>
              <a:rPr lang="zh-CN" altLang="en-US" sz="2800" b="1" dirty="0">
                <a:latin typeface="+mn-ea"/>
                <a:ea typeface="+mn-ea"/>
              </a:rPr>
              <a:t>如果限定求积节点</a:t>
            </a:r>
            <a:r>
              <a:rPr lang="en-US" altLang="zh-CN" sz="2800" b="1" dirty="0">
                <a:latin typeface="+mn-ea"/>
                <a:ea typeface="+mn-ea"/>
              </a:rPr>
              <a:t>,</a:t>
            </a:r>
          </a:p>
          <a:p>
            <a:pPr>
              <a:lnSpc>
                <a:spcPct val="135000"/>
              </a:lnSpc>
              <a:defRPr/>
            </a:pPr>
            <a:r>
              <a:rPr lang="zh-CN" altLang="en-US" sz="2800" b="1" dirty="0">
                <a:latin typeface="+mn-ea"/>
                <a:ea typeface="+mn-ea"/>
              </a:rPr>
              <a:t>那么所得插值求积公式 </a:t>
            </a:r>
          </a:p>
        </p:txBody>
      </p:sp>
      <p:sp>
        <p:nvSpPr>
          <p:cNvPr id="97282" name="Rectangle 4">
            <a:extLst>
              <a:ext uri="{FF2B5EF4-FFF2-40B4-BE49-F238E27FC236}">
                <a16:creationId xmlns:a16="http://schemas.microsoft.com/office/drawing/2014/main" id="{67417504-5275-4456-A986-E927B15F17BD}"/>
              </a:ext>
            </a:extLst>
          </p:cNvPr>
          <p:cNvSpPr>
            <a:spLocks noChangeArrowheads="1"/>
          </p:cNvSpPr>
          <p:nvPr/>
        </p:nvSpPr>
        <p:spPr bwMode="auto">
          <a:xfrm>
            <a:off x="360045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83" name="Object 3">
            <a:extLst>
              <a:ext uri="{FF2B5EF4-FFF2-40B4-BE49-F238E27FC236}">
                <a16:creationId xmlns:a16="http://schemas.microsoft.com/office/drawing/2014/main" id="{A1EE58B7-A322-4C56-9C87-3AC85A08303D}"/>
              </a:ext>
            </a:extLst>
          </p:cNvPr>
          <p:cNvGraphicFramePr>
            <a:graphicFrameLocks noChangeAspect="1"/>
          </p:cNvGraphicFramePr>
          <p:nvPr/>
        </p:nvGraphicFramePr>
        <p:xfrm>
          <a:off x="2308225" y="258763"/>
          <a:ext cx="4343400" cy="742950"/>
        </p:xfrm>
        <a:graphic>
          <a:graphicData uri="http://schemas.openxmlformats.org/presentationml/2006/ole">
            <mc:AlternateContent xmlns:mc="http://schemas.openxmlformats.org/markup-compatibility/2006">
              <mc:Choice xmlns:v="urn:schemas-microsoft-com:vml" Requires="v">
                <p:oleObj spid="_x0000_s97313" r:id="rId3" imgW="1943100" imgH="330200" progId="Equation.3">
                  <p:embed/>
                </p:oleObj>
              </mc:Choice>
              <mc:Fallback>
                <p:oleObj r:id="rId3" imgW="19431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225" y="258763"/>
                        <a:ext cx="43434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84" name="Text Box 5">
            <a:extLst>
              <a:ext uri="{FF2B5EF4-FFF2-40B4-BE49-F238E27FC236}">
                <a16:creationId xmlns:a16="http://schemas.microsoft.com/office/drawing/2014/main" id="{DF3177F3-1E7B-4634-ADF5-08F96E7EF4CA}"/>
              </a:ext>
            </a:extLst>
          </p:cNvPr>
          <p:cNvSpPr txBox="1">
            <a:spLocks noChangeArrowheads="1"/>
          </p:cNvSpPr>
          <p:nvPr/>
        </p:nvSpPr>
        <p:spPr bwMode="auto">
          <a:xfrm>
            <a:off x="6858000" y="457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latin typeface="宋体" panose="02010600030101010101" pitchFamily="2" charset="-122"/>
                <a:ea typeface="黑体" panose="02010609060101010101" pitchFamily="49" charset="-122"/>
              </a:rPr>
              <a:t>（</a:t>
            </a:r>
            <a:r>
              <a:rPr lang="en-US" altLang="zh-CN" b="1">
                <a:ea typeface="黑体" panose="02010609060101010101" pitchFamily="49" charset="-122"/>
              </a:rPr>
              <a:t>4.13</a:t>
            </a:r>
            <a:r>
              <a:rPr lang="zh-CN" altLang="en-US" b="1">
                <a:latin typeface="宋体" panose="02010600030101010101" pitchFamily="2" charset="-122"/>
                <a:ea typeface="黑体" panose="02010609060101010101" pitchFamily="49" charset="-122"/>
              </a:rPr>
              <a:t>）</a:t>
            </a:r>
            <a:r>
              <a:rPr lang="zh-CN" altLang="en-US"/>
              <a:t> </a:t>
            </a:r>
          </a:p>
        </p:txBody>
      </p:sp>
      <p:sp>
        <p:nvSpPr>
          <p:cNvPr id="97285" name="Rectangle 7">
            <a:extLst>
              <a:ext uri="{FF2B5EF4-FFF2-40B4-BE49-F238E27FC236}">
                <a16:creationId xmlns:a16="http://schemas.microsoft.com/office/drawing/2014/main" id="{A242D866-230D-4CE2-9B50-AD0AFCCC4C32}"/>
              </a:ext>
            </a:extLst>
          </p:cNvPr>
          <p:cNvSpPr>
            <a:spLocks noChangeArrowheads="1"/>
          </p:cNvSpPr>
          <p:nvPr/>
        </p:nvSpPr>
        <p:spPr bwMode="auto">
          <a:xfrm>
            <a:off x="41195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86" name="Object 6">
            <a:extLst>
              <a:ext uri="{FF2B5EF4-FFF2-40B4-BE49-F238E27FC236}">
                <a16:creationId xmlns:a16="http://schemas.microsoft.com/office/drawing/2014/main" id="{9ED4FB67-E084-457B-8803-744C47852DE7}"/>
              </a:ext>
            </a:extLst>
          </p:cNvPr>
          <p:cNvGraphicFramePr>
            <a:graphicFrameLocks noChangeAspect="1"/>
          </p:cNvGraphicFramePr>
          <p:nvPr/>
        </p:nvGraphicFramePr>
        <p:xfrm>
          <a:off x="5791200" y="1066800"/>
          <a:ext cx="2133600" cy="482600"/>
        </p:xfrm>
        <a:graphic>
          <a:graphicData uri="http://schemas.openxmlformats.org/presentationml/2006/ole">
            <mc:AlternateContent xmlns:mc="http://schemas.openxmlformats.org/markup-compatibility/2006">
              <mc:Choice xmlns:v="urn:schemas-microsoft-com:vml" Requires="v">
                <p:oleObj spid="_x0000_s97314" r:id="rId5" imgW="901309" imgH="228501" progId="Equation.3">
                  <p:embed/>
                </p:oleObj>
              </mc:Choice>
              <mc:Fallback>
                <p:oleObj r:id="rId5" imgW="901309"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066800"/>
                        <a:ext cx="2133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87" name="Rectangle 9">
            <a:extLst>
              <a:ext uri="{FF2B5EF4-FFF2-40B4-BE49-F238E27FC236}">
                <a16:creationId xmlns:a16="http://schemas.microsoft.com/office/drawing/2014/main" id="{94CE2489-A53F-4B5B-A2D7-D369CF07FF25}"/>
              </a:ext>
            </a:extLst>
          </p:cNvPr>
          <p:cNvSpPr>
            <a:spLocks noChangeArrowheads="1"/>
          </p:cNvSpPr>
          <p:nvPr/>
        </p:nvSpPr>
        <p:spPr bwMode="auto">
          <a:xfrm>
            <a:off x="37861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88" name="Object 8">
            <a:extLst>
              <a:ext uri="{FF2B5EF4-FFF2-40B4-BE49-F238E27FC236}">
                <a16:creationId xmlns:a16="http://schemas.microsoft.com/office/drawing/2014/main" id="{0469DBD8-DF57-41FB-86F3-4F4A6EC3874C}"/>
              </a:ext>
            </a:extLst>
          </p:cNvPr>
          <p:cNvGraphicFramePr>
            <a:graphicFrameLocks noChangeAspect="1"/>
          </p:cNvGraphicFramePr>
          <p:nvPr/>
        </p:nvGraphicFramePr>
        <p:xfrm>
          <a:off x="2212975" y="2181225"/>
          <a:ext cx="3657600" cy="776288"/>
        </p:xfrm>
        <a:graphic>
          <a:graphicData uri="http://schemas.openxmlformats.org/presentationml/2006/ole">
            <mc:AlternateContent xmlns:mc="http://schemas.openxmlformats.org/markup-compatibility/2006">
              <mc:Choice xmlns:v="urn:schemas-microsoft-com:vml" Requires="v">
                <p:oleObj spid="_x0000_s97315" r:id="rId7" imgW="1574800" imgH="330200" progId="Equation.3">
                  <p:embed/>
                </p:oleObj>
              </mc:Choice>
              <mc:Fallback>
                <p:oleObj r:id="rId7" imgW="1574800" imgH="330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975" y="2181225"/>
                        <a:ext cx="36576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170" name="Text Box 10">
            <a:extLst>
              <a:ext uri="{FF2B5EF4-FFF2-40B4-BE49-F238E27FC236}">
                <a16:creationId xmlns:a16="http://schemas.microsoft.com/office/drawing/2014/main" id="{0D94B792-599E-4C17-B8D0-9408A0144979}"/>
              </a:ext>
            </a:extLst>
          </p:cNvPr>
          <p:cNvSpPr txBox="1">
            <a:spLocks noChangeArrowheads="1"/>
          </p:cNvSpPr>
          <p:nvPr/>
        </p:nvSpPr>
        <p:spPr bwMode="auto">
          <a:xfrm>
            <a:off x="452438" y="2957513"/>
            <a:ext cx="8153400" cy="387032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defRPr/>
            </a:pPr>
            <a:r>
              <a:rPr lang="zh-CN" altLang="en-US" sz="2800" b="1" dirty="0">
                <a:latin typeface="+mj-ea"/>
                <a:ea typeface="+mj-ea"/>
              </a:rPr>
              <a:t>的代数精度仅为 </a:t>
            </a:r>
            <a:r>
              <a:rPr lang="en-US" altLang="zh-CN" sz="2800" b="1" dirty="0">
                <a:latin typeface="+mj-ea"/>
                <a:ea typeface="+mj-ea"/>
              </a:rPr>
              <a:t>1</a:t>
            </a:r>
            <a:r>
              <a:rPr lang="zh-CN" altLang="en-US" sz="2800" b="1" dirty="0">
                <a:latin typeface="+mj-ea"/>
                <a:ea typeface="+mj-ea"/>
              </a:rPr>
              <a:t>。但是</a:t>
            </a:r>
            <a:r>
              <a:rPr lang="en-US" altLang="zh-CN" sz="2800" b="1" dirty="0">
                <a:latin typeface="+mj-ea"/>
                <a:ea typeface="+mj-ea"/>
              </a:rPr>
              <a:t>,</a:t>
            </a:r>
            <a:r>
              <a:rPr lang="zh-CN" altLang="en-US" sz="2800" b="1" dirty="0">
                <a:latin typeface="+mj-ea"/>
                <a:ea typeface="+mj-ea"/>
              </a:rPr>
              <a:t>如果对式</a:t>
            </a:r>
            <a:r>
              <a:rPr lang="en-US" altLang="zh-CN" sz="2800" b="1" dirty="0">
                <a:latin typeface="+mj-ea"/>
                <a:ea typeface="+mj-ea"/>
              </a:rPr>
              <a:t>(4.13)</a:t>
            </a:r>
            <a:r>
              <a:rPr lang="zh-CN" altLang="en-US" sz="2800" b="1" dirty="0">
                <a:latin typeface="+mj-ea"/>
                <a:ea typeface="+mj-ea"/>
              </a:rPr>
              <a:t>中的系</a:t>
            </a:r>
            <a:endParaRPr lang="en-US" altLang="zh-CN" sz="2800" b="1" dirty="0">
              <a:latin typeface="+mj-ea"/>
              <a:ea typeface="+mj-ea"/>
            </a:endParaRPr>
          </a:p>
          <a:p>
            <a:pPr>
              <a:lnSpc>
                <a:spcPct val="150000"/>
              </a:lnSpc>
              <a:defRPr/>
            </a:pPr>
            <a:r>
              <a:rPr lang="zh-CN" altLang="en-US" sz="2800" b="1" dirty="0">
                <a:latin typeface="+mj-ea"/>
                <a:ea typeface="+mj-ea"/>
              </a:rPr>
              <a:t>数     和节点      都不加限制，那么就可适当选取      和       </a:t>
            </a:r>
            <a:r>
              <a:rPr lang="en-US" altLang="zh-CN" sz="2800" b="1" dirty="0">
                <a:latin typeface="+mj-ea"/>
                <a:ea typeface="+mj-ea"/>
              </a:rPr>
              <a:t>,</a:t>
            </a:r>
            <a:r>
              <a:rPr lang="zh-CN" altLang="en-US" sz="2800" b="1" dirty="0">
                <a:latin typeface="+mj-ea"/>
                <a:ea typeface="+mj-ea"/>
              </a:rPr>
              <a:t>使所得公式的代数精度     。事实上，若要使求积公式</a:t>
            </a:r>
            <a:r>
              <a:rPr lang="en-US" altLang="zh-CN" sz="2800" b="1" dirty="0">
                <a:latin typeface="+mj-ea"/>
                <a:ea typeface="+mj-ea"/>
              </a:rPr>
              <a:t>(4.13)</a:t>
            </a:r>
            <a:r>
              <a:rPr lang="zh-CN" altLang="en-US" sz="2800" b="1" dirty="0">
                <a:latin typeface="+mj-ea"/>
                <a:ea typeface="+mj-ea"/>
              </a:rPr>
              <a:t>对函</a:t>
            </a:r>
            <a:endParaRPr lang="en-US" altLang="zh-CN" sz="2800" b="1" dirty="0">
              <a:latin typeface="+mj-ea"/>
              <a:ea typeface="+mj-ea"/>
            </a:endParaRPr>
          </a:p>
          <a:p>
            <a:pPr>
              <a:lnSpc>
                <a:spcPct val="150000"/>
              </a:lnSpc>
              <a:defRPr/>
            </a:pPr>
            <a:r>
              <a:rPr lang="zh-CN" altLang="en-US" sz="2800" b="1" dirty="0">
                <a:latin typeface="+mj-ea"/>
                <a:ea typeface="+mj-ea"/>
              </a:rPr>
              <a:t>数               都准确成立，只要       </a:t>
            </a:r>
            <a:endParaRPr lang="en-US" altLang="zh-CN" sz="2800" b="1" dirty="0">
              <a:latin typeface="+mj-ea"/>
              <a:ea typeface="+mj-ea"/>
            </a:endParaRPr>
          </a:p>
          <a:p>
            <a:pPr>
              <a:lnSpc>
                <a:spcPct val="150000"/>
              </a:lnSpc>
              <a:defRPr/>
            </a:pPr>
            <a:r>
              <a:rPr lang="zh-CN" altLang="en-US" sz="2800" b="1" dirty="0">
                <a:latin typeface="+mj-ea"/>
                <a:ea typeface="+mj-ea"/>
              </a:rPr>
              <a:t>和      满足方程组 </a:t>
            </a:r>
          </a:p>
        </p:txBody>
      </p:sp>
      <p:sp>
        <p:nvSpPr>
          <p:cNvPr id="97290" name="Rectangle 12">
            <a:extLst>
              <a:ext uri="{FF2B5EF4-FFF2-40B4-BE49-F238E27FC236}">
                <a16:creationId xmlns:a16="http://schemas.microsoft.com/office/drawing/2014/main" id="{C3967FDE-62CE-48E8-9B22-FA362F474B71}"/>
              </a:ext>
            </a:extLst>
          </p:cNvPr>
          <p:cNvSpPr>
            <a:spLocks noChangeArrowheads="1"/>
          </p:cNvSpPr>
          <p:nvPr/>
        </p:nvSpPr>
        <p:spPr bwMode="auto">
          <a:xfrm>
            <a:off x="43767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91" name="Object 11">
            <a:extLst>
              <a:ext uri="{FF2B5EF4-FFF2-40B4-BE49-F238E27FC236}">
                <a16:creationId xmlns:a16="http://schemas.microsoft.com/office/drawing/2014/main" id="{2FF77F60-70CC-4D91-864F-26AAFCB930D9}"/>
              </a:ext>
            </a:extLst>
          </p:cNvPr>
          <p:cNvGraphicFramePr>
            <a:graphicFrameLocks noChangeAspect="1"/>
          </p:cNvGraphicFramePr>
          <p:nvPr/>
        </p:nvGraphicFramePr>
        <p:xfrm>
          <a:off x="903288" y="3687763"/>
          <a:ext cx="838200" cy="490537"/>
        </p:xfrm>
        <a:graphic>
          <a:graphicData uri="http://schemas.openxmlformats.org/presentationml/2006/ole">
            <mc:AlternateContent xmlns:mc="http://schemas.openxmlformats.org/markup-compatibility/2006">
              <mc:Choice xmlns:v="urn:schemas-microsoft-com:vml" Requires="v">
                <p:oleObj spid="_x0000_s97316" r:id="rId9" imgW="393529" imgH="228501" progId="Equation.3">
                  <p:embed/>
                </p:oleObj>
              </mc:Choice>
              <mc:Fallback>
                <p:oleObj r:id="rId9" imgW="393529" imgH="228501"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288" y="3687763"/>
                        <a:ext cx="8382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92" name="Rectangle 14">
            <a:extLst>
              <a:ext uri="{FF2B5EF4-FFF2-40B4-BE49-F238E27FC236}">
                <a16:creationId xmlns:a16="http://schemas.microsoft.com/office/drawing/2014/main" id="{7FCF72E2-1CA9-4BCD-A7C3-30FA3B33FA51}"/>
              </a:ext>
            </a:extLst>
          </p:cNvPr>
          <p:cNvSpPr>
            <a:spLocks noChangeArrowheads="1"/>
          </p:cNvSpPr>
          <p:nvPr/>
        </p:nvSpPr>
        <p:spPr bwMode="auto">
          <a:xfrm>
            <a:off x="43957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93" name="Object 13">
            <a:extLst>
              <a:ext uri="{FF2B5EF4-FFF2-40B4-BE49-F238E27FC236}">
                <a16:creationId xmlns:a16="http://schemas.microsoft.com/office/drawing/2014/main" id="{AA590846-34C5-4D19-BE16-B046EF3FCEAD}"/>
              </a:ext>
            </a:extLst>
          </p:cNvPr>
          <p:cNvGraphicFramePr>
            <a:graphicFrameLocks noChangeAspect="1"/>
          </p:cNvGraphicFramePr>
          <p:nvPr/>
        </p:nvGraphicFramePr>
        <p:xfrm>
          <a:off x="2913063" y="3692525"/>
          <a:ext cx="990600" cy="481013"/>
        </p:xfrm>
        <a:graphic>
          <a:graphicData uri="http://schemas.openxmlformats.org/presentationml/2006/ole">
            <mc:AlternateContent xmlns:mc="http://schemas.openxmlformats.org/markup-compatibility/2006">
              <mc:Choice xmlns:v="urn:schemas-microsoft-com:vml" Requires="v">
                <p:oleObj spid="_x0000_s97317" r:id="rId11" imgW="355446" imgH="228501" progId="Equation.3">
                  <p:embed/>
                </p:oleObj>
              </mc:Choice>
              <mc:Fallback>
                <p:oleObj r:id="rId11" imgW="355446" imgH="22850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063" y="3692525"/>
                        <a:ext cx="990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94" name="Object 15">
            <a:extLst>
              <a:ext uri="{FF2B5EF4-FFF2-40B4-BE49-F238E27FC236}">
                <a16:creationId xmlns:a16="http://schemas.microsoft.com/office/drawing/2014/main" id="{721240E4-B61D-47CC-AE1C-AA6DF0C7F9F2}"/>
              </a:ext>
            </a:extLst>
          </p:cNvPr>
          <p:cNvGraphicFramePr>
            <a:graphicFrameLocks noChangeAspect="1"/>
          </p:cNvGraphicFramePr>
          <p:nvPr/>
        </p:nvGraphicFramePr>
        <p:xfrm>
          <a:off x="2838450" y="4267200"/>
          <a:ext cx="990600" cy="481013"/>
        </p:xfrm>
        <a:graphic>
          <a:graphicData uri="http://schemas.openxmlformats.org/presentationml/2006/ole">
            <mc:AlternateContent xmlns:mc="http://schemas.openxmlformats.org/markup-compatibility/2006">
              <mc:Choice xmlns:v="urn:schemas-microsoft-com:vml" Requires="v">
                <p:oleObj spid="_x0000_s97318" r:id="rId13" imgW="355446" imgH="228501" progId="Equation.3">
                  <p:embed/>
                </p:oleObj>
              </mc:Choice>
              <mc:Fallback>
                <p:oleObj r:id="rId13" imgW="355446" imgH="228501"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8450" y="4267200"/>
                        <a:ext cx="990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95" name="Object 16">
            <a:extLst>
              <a:ext uri="{FF2B5EF4-FFF2-40B4-BE49-F238E27FC236}">
                <a16:creationId xmlns:a16="http://schemas.microsoft.com/office/drawing/2014/main" id="{3A93CD73-30FE-4C81-8562-445AAD3341E3}"/>
              </a:ext>
            </a:extLst>
          </p:cNvPr>
          <p:cNvGraphicFramePr>
            <a:graphicFrameLocks noChangeAspect="1"/>
          </p:cNvGraphicFramePr>
          <p:nvPr/>
        </p:nvGraphicFramePr>
        <p:xfrm>
          <a:off x="1374775" y="4270375"/>
          <a:ext cx="838200" cy="490538"/>
        </p:xfrm>
        <a:graphic>
          <a:graphicData uri="http://schemas.openxmlformats.org/presentationml/2006/ole">
            <mc:AlternateContent xmlns:mc="http://schemas.openxmlformats.org/markup-compatibility/2006">
              <mc:Choice xmlns:v="urn:schemas-microsoft-com:vml" Requires="v">
                <p:oleObj spid="_x0000_s97319" r:id="rId14" imgW="393529" imgH="228501" progId="Equation.3">
                  <p:embed/>
                </p:oleObj>
              </mc:Choice>
              <mc:Fallback>
                <p:oleObj r:id="rId14" imgW="393529" imgH="228501"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4775" y="4270375"/>
                        <a:ext cx="8382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96" name="Rectangle 18">
            <a:extLst>
              <a:ext uri="{FF2B5EF4-FFF2-40B4-BE49-F238E27FC236}">
                <a16:creationId xmlns:a16="http://schemas.microsoft.com/office/drawing/2014/main" id="{824EC5E2-C6D3-4414-A63B-23823B2FDD66}"/>
              </a:ext>
            </a:extLst>
          </p:cNvPr>
          <p:cNvSpPr>
            <a:spLocks noChangeArrowheads="1"/>
          </p:cNvSpPr>
          <p:nvPr/>
        </p:nvSpPr>
        <p:spPr bwMode="auto">
          <a:xfrm>
            <a:off x="43862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97" name="Object 17">
            <a:extLst>
              <a:ext uri="{FF2B5EF4-FFF2-40B4-BE49-F238E27FC236}">
                <a16:creationId xmlns:a16="http://schemas.microsoft.com/office/drawing/2014/main" id="{61487690-3878-40E3-BEA4-9AA70453D10F}"/>
              </a:ext>
            </a:extLst>
          </p:cNvPr>
          <p:cNvGraphicFramePr>
            <a:graphicFrameLocks noChangeAspect="1"/>
          </p:cNvGraphicFramePr>
          <p:nvPr/>
        </p:nvGraphicFramePr>
        <p:xfrm>
          <a:off x="966788" y="4945063"/>
          <a:ext cx="838200" cy="484187"/>
        </p:xfrm>
        <a:graphic>
          <a:graphicData uri="http://schemas.openxmlformats.org/presentationml/2006/ole">
            <mc:AlternateContent xmlns:mc="http://schemas.openxmlformats.org/markup-compatibility/2006">
              <mc:Choice xmlns:v="urn:schemas-microsoft-com:vml" Requires="v">
                <p:oleObj spid="_x0000_s97320" r:id="rId15" imgW="368140" imgH="177723" progId="Equation.3">
                  <p:embed/>
                </p:oleObj>
              </mc:Choice>
              <mc:Fallback>
                <p:oleObj r:id="rId15" imgW="368140" imgH="177723"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6788" y="4945063"/>
                        <a:ext cx="8382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98" name="Rectangle 20">
            <a:extLst>
              <a:ext uri="{FF2B5EF4-FFF2-40B4-BE49-F238E27FC236}">
                <a16:creationId xmlns:a16="http://schemas.microsoft.com/office/drawing/2014/main" id="{310E40BB-668C-48E4-A7B0-733E52519E66}"/>
              </a:ext>
            </a:extLst>
          </p:cNvPr>
          <p:cNvSpPr>
            <a:spLocks noChangeArrowheads="1"/>
          </p:cNvSpPr>
          <p:nvPr/>
        </p:nvSpPr>
        <p:spPr bwMode="auto">
          <a:xfrm>
            <a:off x="40338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7299" name="Object 19">
            <a:extLst>
              <a:ext uri="{FF2B5EF4-FFF2-40B4-BE49-F238E27FC236}">
                <a16:creationId xmlns:a16="http://schemas.microsoft.com/office/drawing/2014/main" id="{677629FD-4930-4297-BC3E-D3017753E175}"/>
              </a:ext>
            </a:extLst>
          </p:cNvPr>
          <p:cNvGraphicFramePr>
            <a:graphicFrameLocks noChangeAspect="1"/>
          </p:cNvGraphicFramePr>
          <p:nvPr/>
        </p:nvGraphicFramePr>
        <p:xfrm>
          <a:off x="1033463" y="5546725"/>
          <a:ext cx="2514600" cy="519113"/>
        </p:xfrm>
        <a:graphic>
          <a:graphicData uri="http://schemas.openxmlformats.org/presentationml/2006/ole">
            <mc:AlternateContent xmlns:mc="http://schemas.openxmlformats.org/markup-compatibility/2006">
              <mc:Choice xmlns:v="urn:schemas-microsoft-com:vml" Requires="v">
                <p:oleObj spid="_x0000_s97321" r:id="rId17" imgW="1079500" imgH="228600" progId="Equation.3">
                  <p:embed/>
                </p:oleObj>
              </mc:Choice>
              <mc:Fallback>
                <p:oleObj r:id="rId17" imgW="1079500" imgH="2286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463" y="554672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300" name="Object 21">
            <a:extLst>
              <a:ext uri="{FF2B5EF4-FFF2-40B4-BE49-F238E27FC236}">
                <a16:creationId xmlns:a16="http://schemas.microsoft.com/office/drawing/2014/main" id="{A1C109E1-429A-4375-A8FE-D2B8D77BD4E2}"/>
              </a:ext>
            </a:extLst>
          </p:cNvPr>
          <p:cNvGraphicFramePr>
            <a:graphicFrameLocks noChangeAspect="1"/>
          </p:cNvGraphicFramePr>
          <p:nvPr/>
        </p:nvGraphicFramePr>
        <p:xfrm>
          <a:off x="966788" y="6167438"/>
          <a:ext cx="990600" cy="481012"/>
        </p:xfrm>
        <a:graphic>
          <a:graphicData uri="http://schemas.openxmlformats.org/presentationml/2006/ole">
            <mc:AlternateContent xmlns:mc="http://schemas.openxmlformats.org/markup-compatibility/2006">
              <mc:Choice xmlns:v="urn:schemas-microsoft-com:vml" Requires="v">
                <p:oleObj spid="_x0000_s97322" r:id="rId19" imgW="355446" imgH="228501" progId="Equation.3">
                  <p:embed/>
                </p:oleObj>
              </mc:Choice>
              <mc:Fallback>
                <p:oleObj r:id="rId19" imgW="355446" imgH="228501"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788" y="6167438"/>
                        <a:ext cx="9906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301" name="Object 22">
            <a:extLst>
              <a:ext uri="{FF2B5EF4-FFF2-40B4-BE49-F238E27FC236}">
                <a16:creationId xmlns:a16="http://schemas.microsoft.com/office/drawing/2014/main" id="{D2580752-3609-4742-80C3-0087FF4C38F3}"/>
              </a:ext>
            </a:extLst>
          </p:cNvPr>
          <p:cNvGraphicFramePr>
            <a:graphicFrameLocks noChangeAspect="1"/>
          </p:cNvGraphicFramePr>
          <p:nvPr/>
        </p:nvGraphicFramePr>
        <p:xfrm>
          <a:off x="6651625" y="5545138"/>
          <a:ext cx="838200" cy="492125"/>
        </p:xfrm>
        <a:graphic>
          <a:graphicData uri="http://schemas.openxmlformats.org/presentationml/2006/ole">
            <mc:AlternateContent xmlns:mc="http://schemas.openxmlformats.org/markup-compatibility/2006">
              <mc:Choice xmlns:v="urn:schemas-microsoft-com:vml" Requires="v">
                <p:oleObj spid="_x0000_s97323" r:id="rId20" imgW="393529" imgH="228501" progId="Equation.3">
                  <p:embed/>
                </p:oleObj>
              </mc:Choice>
              <mc:Fallback>
                <p:oleObj r:id="rId20" imgW="393529" imgH="228501"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1625" y="5545138"/>
                        <a:ext cx="83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3">
            <a:extLst>
              <a:ext uri="{FF2B5EF4-FFF2-40B4-BE49-F238E27FC236}">
                <a16:creationId xmlns:a16="http://schemas.microsoft.com/office/drawing/2014/main" id="{FA5E2B70-ED51-4E42-AB7E-0146D3872E7E}"/>
              </a:ext>
            </a:extLst>
          </p:cNvPr>
          <p:cNvSpPr>
            <a:spLocks noChangeArrowheads="1"/>
          </p:cNvSpPr>
          <p:nvPr/>
        </p:nvSpPr>
        <p:spPr bwMode="auto">
          <a:xfrm>
            <a:off x="400050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8306" name="Object 2">
            <a:extLst>
              <a:ext uri="{FF2B5EF4-FFF2-40B4-BE49-F238E27FC236}">
                <a16:creationId xmlns:a16="http://schemas.microsoft.com/office/drawing/2014/main" id="{1EEFF0B4-A067-423D-9F1A-E2152ACC5697}"/>
              </a:ext>
            </a:extLst>
          </p:cNvPr>
          <p:cNvGraphicFramePr>
            <a:graphicFrameLocks noChangeAspect="1"/>
          </p:cNvGraphicFramePr>
          <p:nvPr/>
        </p:nvGraphicFramePr>
        <p:xfrm>
          <a:off x="2438400" y="304800"/>
          <a:ext cx="3810000" cy="2076450"/>
        </p:xfrm>
        <a:graphic>
          <a:graphicData uri="http://schemas.openxmlformats.org/presentationml/2006/ole">
            <mc:AlternateContent xmlns:mc="http://schemas.openxmlformats.org/markup-compatibility/2006">
              <mc:Choice xmlns:v="urn:schemas-microsoft-com:vml" Requires="v">
                <p:oleObj spid="_x0000_s98318" r:id="rId3" imgW="1143000" imgH="1041400" progId="Equation.3">
                  <p:embed/>
                </p:oleObj>
              </mc:Choice>
              <mc:Fallback>
                <p:oleObj r:id="rId3" imgW="1143000" imgH="1041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
                        <a:ext cx="38100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07" name="Rectangle 5">
            <a:extLst>
              <a:ext uri="{FF2B5EF4-FFF2-40B4-BE49-F238E27FC236}">
                <a16:creationId xmlns:a16="http://schemas.microsoft.com/office/drawing/2014/main" id="{7C8C1477-1E26-4061-91A1-3CE968CA7E88}"/>
              </a:ext>
            </a:extLst>
          </p:cNvPr>
          <p:cNvSpPr>
            <a:spLocks noChangeArrowheads="1"/>
          </p:cNvSpPr>
          <p:nvPr/>
        </p:nvSpPr>
        <p:spPr bwMode="auto">
          <a:xfrm>
            <a:off x="34099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8308" name="Object 4">
            <a:extLst>
              <a:ext uri="{FF2B5EF4-FFF2-40B4-BE49-F238E27FC236}">
                <a16:creationId xmlns:a16="http://schemas.microsoft.com/office/drawing/2014/main" id="{6B41E189-629B-4452-8037-A0CC7C61CB6F}"/>
              </a:ext>
            </a:extLst>
          </p:cNvPr>
          <p:cNvGraphicFramePr>
            <a:graphicFrameLocks noChangeAspect="1"/>
          </p:cNvGraphicFramePr>
          <p:nvPr/>
        </p:nvGraphicFramePr>
        <p:xfrm>
          <a:off x="2133600" y="2286000"/>
          <a:ext cx="4953000" cy="833438"/>
        </p:xfrm>
        <a:graphic>
          <a:graphicData uri="http://schemas.openxmlformats.org/presentationml/2006/ole">
            <mc:AlternateContent xmlns:mc="http://schemas.openxmlformats.org/markup-compatibility/2006">
              <mc:Choice xmlns:v="urn:schemas-microsoft-com:vml" Requires="v">
                <p:oleObj spid="_x0000_s98319" r:id="rId5" imgW="2324100" imgH="431800" progId="Equation.3">
                  <p:embed/>
                </p:oleObj>
              </mc:Choice>
              <mc:Fallback>
                <p:oleObj r:id="rId5" imgW="23241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286000"/>
                        <a:ext cx="49530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09" name="Text Box 6">
            <a:extLst>
              <a:ext uri="{FF2B5EF4-FFF2-40B4-BE49-F238E27FC236}">
                <a16:creationId xmlns:a16="http://schemas.microsoft.com/office/drawing/2014/main" id="{74F4F512-931C-43C5-BA80-8B381EA8BF7C}"/>
              </a:ext>
            </a:extLst>
          </p:cNvPr>
          <p:cNvSpPr txBox="1">
            <a:spLocks noChangeArrowheads="1"/>
          </p:cNvSpPr>
          <p:nvPr/>
        </p:nvSpPr>
        <p:spPr bwMode="auto">
          <a:xfrm>
            <a:off x="533400" y="23622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解之得</a:t>
            </a:r>
            <a:r>
              <a:rPr lang="zh-CN" altLang="en-US" sz="3200" b="1">
                <a:ea typeface="黑体" panose="02010609060101010101" pitchFamily="49" charset="-122"/>
              </a:rPr>
              <a:t> </a:t>
            </a:r>
          </a:p>
        </p:txBody>
      </p:sp>
      <p:sp>
        <p:nvSpPr>
          <p:cNvPr id="98310" name="Rectangle 8">
            <a:extLst>
              <a:ext uri="{FF2B5EF4-FFF2-40B4-BE49-F238E27FC236}">
                <a16:creationId xmlns:a16="http://schemas.microsoft.com/office/drawing/2014/main" id="{97A7D418-FAE2-4461-81AB-2AD89E47B52A}"/>
              </a:ext>
            </a:extLst>
          </p:cNvPr>
          <p:cNvSpPr>
            <a:spLocks noChangeArrowheads="1"/>
          </p:cNvSpPr>
          <p:nvPr/>
        </p:nvSpPr>
        <p:spPr bwMode="auto">
          <a:xfrm>
            <a:off x="36195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8311" name="Object 7">
            <a:extLst>
              <a:ext uri="{FF2B5EF4-FFF2-40B4-BE49-F238E27FC236}">
                <a16:creationId xmlns:a16="http://schemas.microsoft.com/office/drawing/2014/main" id="{E51C163F-49B3-403D-A7AB-6810660A72AA}"/>
              </a:ext>
            </a:extLst>
          </p:cNvPr>
          <p:cNvGraphicFramePr>
            <a:graphicFrameLocks noChangeAspect="1"/>
          </p:cNvGraphicFramePr>
          <p:nvPr/>
        </p:nvGraphicFramePr>
        <p:xfrm>
          <a:off x="2133600" y="3352800"/>
          <a:ext cx="4267200" cy="874713"/>
        </p:xfrm>
        <a:graphic>
          <a:graphicData uri="http://schemas.openxmlformats.org/presentationml/2006/ole">
            <mc:AlternateContent xmlns:mc="http://schemas.openxmlformats.org/markup-compatibility/2006">
              <mc:Choice xmlns:v="urn:schemas-microsoft-com:vml" Requires="v">
                <p:oleObj spid="_x0000_s98320" r:id="rId7" imgW="1905000" imgH="431800" progId="Equation.3">
                  <p:embed/>
                </p:oleObj>
              </mc:Choice>
              <mc:Fallback>
                <p:oleObj r:id="rId7" imgW="19050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352800"/>
                        <a:ext cx="4267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93" name="Text Box 9">
            <a:extLst>
              <a:ext uri="{FF2B5EF4-FFF2-40B4-BE49-F238E27FC236}">
                <a16:creationId xmlns:a16="http://schemas.microsoft.com/office/drawing/2014/main" id="{A7C72016-8547-4FB0-BAC9-88776CCCAA33}"/>
              </a:ext>
            </a:extLst>
          </p:cNvPr>
          <p:cNvSpPr txBox="1">
            <a:spLocks noChangeArrowheads="1"/>
          </p:cNvSpPr>
          <p:nvPr/>
        </p:nvSpPr>
        <p:spPr bwMode="auto">
          <a:xfrm>
            <a:off x="493713" y="2967038"/>
            <a:ext cx="4114800" cy="579437"/>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代入</a:t>
            </a:r>
            <a:r>
              <a:rPr lang="en-US" altLang="zh-CN" sz="2800" b="1" dirty="0">
                <a:latin typeface="+mn-ea"/>
                <a:ea typeface="+mn-ea"/>
              </a:rPr>
              <a:t>(4.13)</a:t>
            </a:r>
            <a:r>
              <a:rPr lang="zh-CN" altLang="en-US" sz="2800" b="1" dirty="0">
                <a:latin typeface="+mn-ea"/>
                <a:ea typeface="+mn-ea"/>
              </a:rPr>
              <a:t>即得</a:t>
            </a:r>
            <a:r>
              <a:rPr lang="zh-CN" altLang="en-US" sz="3200" b="1" dirty="0">
                <a:latin typeface="+mn-ea"/>
                <a:ea typeface="+mn-ea"/>
              </a:rPr>
              <a:t> </a:t>
            </a:r>
          </a:p>
        </p:txBody>
      </p:sp>
      <p:sp>
        <p:nvSpPr>
          <p:cNvPr id="98313" name="Text Box 10">
            <a:extLst>
              <a:ext uri="{FF2B5EF4-FFF2-40B4-BE49-F238E27FC236}">
                <a16:creationId xmlns:a16="http://schemas.microsoft.com/office/drawing/2014/main" id="{75F912BB-3E58-4569-B6A4-B4A8F0DD8A76}"/>
              </a:ext>
            </a:extLst>
          </p:cNvPr>
          <p:cNvSpPr txBox="1">
            <a:spLocks noChangeArrowheads="1"/>
          </p:cNvSpPr>
          <p:nvPr/>
        </p:nvSpPr>
        <p:spPr bwMode="auto">
          <a:xfrm>
            <a:off x="6705600" y="35052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宋体" panose="02010600030101010101" pitchFamily="2" charset="-122"/>
                <a:ea typeface="黑体" panose="02010609060101010101" pitchFamily="49" charset="-122"/>
              </a:rPr>
              <a:t>(4.14)</a:t>
            </a:r>
          </a:p>
        </p:txBody>
      </p:sp>
      <p:sp>
        <p:nvSpPr>
          <p:cNvPr id="93195" name="Text Box 11">
            <a:extLst>
              <a:ext uri="{FF2B5EF4-FFF2-40B4-BE49-F238E27FC236}">
                <a16:creationId xmlns:a16="http://schemas.microsoft.com/office/drawing/2014/main" id="{F91CFF2F-44D7-4713-9541-D5FD868584F5}"/>
              </a:ext>
            </a:extLst>
          </p:cNvPr>
          <p:cNvSpPr txBox="1">
            <a:spLocks noChangeArrowheads="1"/>
          </p:cNvSpPr>
          <p:nvPr/>
        </p:nvSpPr>
        <p:spPr bwMode="auto">
          <a:xfrm>
            <a:off x="381000" y="4114800"/>
            <a:ext cx="8229600" cy="25654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zh-CN" altLang="en-US" sz="2800" b="1" dirty="0">
                <a:latin typeface="+mn-ea"/>
                <a:ea typeface="+mn-ea"/>
              </a:rPr>
              <a:t>可以验证，所得公式（</a:t>
            </a:r>
            <a:r>
              <a:rPr lang="en-US" altLang="zh-CN" sz="2800" b="1" dirty="0">
                <a:latin typeface="+mn-ea"/>
                <a:ea typeface="+mn-ea"/>
              </a:rPr>
              <a:t>4.14</a:t>
            </a:r>
            <a:r>
              <a:rPr lang="zh-CN" altLang="en-US" sz="2800" b="1" dirty="0">
                <a:latin typeface="+mn-ea"/>
                <a:ea typeface="+mn-ea"/>
              </a:rPr>
              <a:t>）是具有</a:t>
            </a:r>
            <a:r>
              <a:rPr lang="en-US" altLang="zh-CN" sz="2800" b="1" dirty="0">
                <a:latin typeface="+mn-ea"/>
                <a:ea typeface="+mn-ea"/>
              </a:rPr>
              <a:t>3</a:t>
            </a:r>
            <a:r>
              <a:rPr lang="zh-CN" altLang="en-US" sz="2800" b="1" dirty="0">
                <a:latin typeface="+mn-ea"/>
                <a:ea typeface="+mn-ea"/>
              </a:rPr>
              <a:t>次代数精度的插值型求积公式。</a:t>
            </a:r>
          </a:p>
          <a:p>
            <a:pPr>
              <a:lnSpc>
                <a:spcPct val="115000"/>
              </a:lnSpc>
              <a:defRPr/>
            </a:pPr>
            <a:r>
              <a:rPr lang="zh-CN" altLang="en-US" sz="2800" b="1" dirty="0">
                <a:latin typeface="+mn-ea"/>
                <a:ea typeface="+mn-ea"/>
              </a:rPr>
              <a:t>    这个例子告诉我们，只要适当选择求积节点，可使插值型求积公式的代数精度达到最高。这就是本节要介绍的高斯求积公式。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
            <a:extLst>
              <a:ext uri="{FF2B5EF4-FFF2-40B4-BE49-F238E27FC236}">
                <a16:creationId xmlns:a16="http://schemas.microsoft.com/office/drawing/2014/main" id="{23763819-2E68-4AA0-A345-D2C3A2E64E54}"/>
              </a:ext>
            </a:extLst>
          </p:cNvPr>
          <p:cNvSpPr txBox="1">
            <a:spLocks noChangeArrowheads="1"/>
          </p:cNvSpPr>
          <p:nvPr/>
        </p:nvSpPr>
        <p:spPr bwMode="auto">
          <a:xfrm>
            <a:off x="228600" y="2286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同理，对于一般的插值求积公式 </a:t>
            </a:r>
          </a:p>
        </p:txBody>
      </p:sp>
      <p:sp>
        <p:nvSpPr>
          <p:cNvPr id="99330" name="Rectangle 4">
            <a:extLst>
              <a:ext uri="{FF2B5EF4-FFF2-40B4-BE49-F238E27FC236}">
                <a16:creationId xmlns:a16="http://schemas.microsoft.com/office/drawing/2014/main" id="{EA876E63-ECBB-4B59-BEAF-7C4A78785CBA}"/>
              </a:ext>
            </a:extLst>
          </p:cNvPr>
          <p:cNvSpPr>
            <a:spLocks noChangeArrowheads="1"/>
          </p:cNvSpPr>
          <p:nvPr/>
        </p:nvSpPr>
        <p:spPr bwMode="auto">
          <a:xfrm>
            <a:off x="38242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9331" name="Object 3">
            <a:extLst>
              <a:ext uri="{FF2B5EF4-FFF2-40B4-BE49-F238E27FC236}">
                <a16:creationId xmlns:a16="http://schemas.microsoft.com/office/drawing/2014/main" id="{0DB53DDE-16A7-48C0-B21F-423EB75BE389}"/>
              </a:ext>
            </a:extLst>
          </p:cNvPr>
          <p:cNvGraphicFramePr>
            <a:graphicFrameLocks noChangeAspect="1"/>
          </p:cNvGraphicFramePr>
          <p:nvPr/>
        </p:nvGraphicFramePr>
        <p:xfrm>
          <a:off x="1447800" y="762000"/>
          <a:ext cx="4648200" cy="914400"/>
        </p:xfrm>
        <a:graphic>
          <a:graphicData uri="http://schemas.openxmlformats.org/presentationml/2006/ole">
            <mc:AlternateContent xmlns:mc="http://schemas.openxmlformats.org/markup-compatibility/2006">
              <mc:Choice xmlns:v="urn:schemas-microsoft-com:vml" Requires="v">
                <p:oleObj spid="_x0000_s99351" r:id="rId3" imgW="1497950" imgH="431613" progId="Equation.3">
                  <p:embed/>
                </p:oleObj>
              </mc:Choice>
              <mc:Fallback>
                <p:oleObj r:id="rId3" imgW="1497950"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762000"/>
                        <a:ext cx="464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2" name="Text Box 5">
            <a:extLst>
              <a:ext uri="{FF2B5EF4-FFF2-40B4-BE49-F238E27FC236}">
                <a16:creationId xmlns:a16="http://schemas.microsoft.com/office/drawing/2014/main" id="{76CE23A5-536E-4440-B1ED-3D1E8F963A51}"/>
              </a:ext>
            </a:extLst>
          </p:cNvPr>
          <p:cNvSpPr txBox="1">
            <a:spLocks noChangeArrowheads="1"/>
          </p:cNvSpPr>
          <p:nvPr/>
        </p:nvSpPr>
        <p:spPr bwMode="auto">
          <a:xfrm>
            <a:off x="6629400" y="914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latin typeface="宋体" panose="02010600030101010101" pitchFamily="2" charset="-122"/>
                <a:ea typeface="黑体" panose="02010609060101010101" pitchFamily="49" charset="-122"/>
              </a:rPr>
              <a:t>（</a:t>
            </a:r>
            <a:r>
              <a:rPr lang="en-US" altLang="zh-CN" b="1">
                <a:ea typeface="黑体" panose="02010609060101010101" pitchFamily="49" charset="-122"/>
              </a:rPr>
              <a:t>4.15</a:t>
            </a:r>
            <a:r>
              <a:rPr lang="zh-CN" altLang="en-US" b="1">
                <a:latin typeface="宋体" panose="02010600030101010101" pitchFamily="2" charset="-122"/>
                <a:ea typeface="黑体" panose="02010609060101010101" pitchFamily="49" charset="-122"/>
              </a:rPr>
              <a:t>）</a:t>
            </a:r>
            <a:r>
              <a:rPr lang="zh-CN" altLang="en-US"/>
              <a:t> </a:t>
            </a:r>
          </a:p>
        </p:txBody>
      </p:sp>
      <p:sp>
        <p:nvSpPr>
          <p:cNvPr id="94214" name="Text Box 6">
            <a:extLst>
              <a:ext uri="{FF2B5EF4-FFF2-40B4-BE49-F238E27FC236}">
                <a16:creationId xmlns:a16="http://schemas.microsoft.com/office/drawing/2014/main" id="{93C7E832-BB8D-41B9-B0BF-8E0F8EBB3BFF}"/>
              </a:ext>
            </a:extLst>
          </p:cNvPr>
          <p:cNvSpPr txBox="1">
            <a:spLocks noChangeArrowheads="1"/>
          </p:cNvSpPr>
          <p:nvPr/>
        </p:nvSpPr>
        <p:spPr bwMode="auto">
          <a:xfrm>
            <a:off x="228600" y="1524000"/>
            <a:ext cx="8534400" cy="11430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只要适当地选取其</a:t>
            </a:r>
            <a:r>
              <a:rPr lang="en-US" altLang="zh-CN" sz="2800" b="1" dirty="0">
                <a:latin typeface="+mn-ea"/>
                <a:ea typeface="+mn-ea"/>
              </a:rPr>
              <a:t>      </a:t>
            </a:r>
            <a:r>
              <a:rPr lang="zh-CN" altLang="en-US" sz="2800" b="1" dirty="0">
                <a:latin typeface="+mn-ea"/>
                <a:ea typeface="+mn-ea"/>
              </a:rPr>
              <a:t>个待定参数 </a:t>
            </a:r>
            <a:r>
              <a:rPr lang="en-US" altLang="zh-CN" sz="2800" b="1" baseline="-25000" dirty="0">
                <a:latin typeface="+mn-ea"/>
                <a:ea typeface="+mn-ea"/>
              </a:rPr>
              <a:t>  </a:t>
            </a:r>
            <a:r>
              <a:rPr lang="zh-CN" altLang="en-US" sz="2800" b="1" dirty="0">
                <a:latin typeface="+mn-ea"/>
                <a:ea typeface="+mn-ea"/>
              </a:rPr>
              <a:t>和</a:t>
            </a:r>
          </a:p>
          <a:p>
            <a:pPr>
              <a:lnSpc>
                <a:spcPct val="115000"/>
              </a:lnSpc>
              <a:defRPr/>
            </a:pPr>
            <a:r>
              <a:rPr lang="zh-CN" altLang="en-US" sz="2800" b="1" dirty="0">
                <a:latin typeface="+mn-ea"/>
                <a:ea typeface="+mn-ea"/>
              </a:rPr>
              <a:t>            </a:t>
            </a:r>
            <a:r>
              <a:rPr lang="en-US" altLang="zh-CN" sz="2800" b="1" dirty="0">
                <a:latin typeface="+mn-ea"/>
                <a:ea typeface="+mn-ea"/>
              </a:rPr>
              <a:t>,</a:t>
            </a:r>
            <a:r>
              <a:rPr lang="zh-CN" altLang="en-US" sz="2800" b="1" dirty="0">
                <a:latin typeface="+mn-ea"/>
                <a:ea typeface="+mn-ea"/>
              </a:rPr>
              <a:t>就可使它的代数精度达到</a:t>
            </a:r>
            <a:r>
              <a:rPr lang="en-US" altLang="zh-CN" sz="2800" b="1" dirty="0">
                <a:latin typeface="+mn-ea"/>
                <a:ea typeface="+mn-ea"/>
              </a:rPr>
              <a:t>     </a:t>
            </a:r>
            <a:r>
              <a:rPr lang="zh-CN" altLang="en-US" sz="2800" b="1" dirty="0">
                <a:latin typeface="+mn-ea"/>
                <a:ea typeface="+mn-ea"/>
              </a:rPr>
              <a:t>次。</a:t>
            </a:r>
            <a:r>
              <a:rPr lang="zh-CN" altLang="en-US" sz="2800" b="1" dirty="0"/>
              <a:t> </a:t>
            </a:r>
          </a:p>
        </p:txBody>
      </p:sp>
      <p:sp>
        <p:nvSpPr>
          <p:cNvPr id="99334" name="Rectangle 8">
            <a:extLst>
              <a:ext uri="{FF2B5EF4-FFF2-40B4-BE49-F238E27FC236}">
                <a16:creationId xmlns:a16="http://schemas.microsoft.com/office/drawing/2014/main" id="{0C090FAB-0224-4BC0-BC25-538574F8758F}"/>
              </a:ext>
            </a:extLst>
          </p:cNvPr>
          <p:cNvSpPr>
            <a:spLocks noChangeArrowheads="1"/>
          </p:cNvSpPr>
          <p:nvPr/>
        </p:nvSpPr>
        <p:spPr bwMode="auto">
          <a:xfrm>
            <a:off x="40147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9335" name="Object 7">
            <a:extLst>
              <a:ext uri="{FF2B5EF4-FFF2-40B4-BE49-F238E27FC236}">
                <a16:creationId xmlns:a16="http://schemas.microsoft.com/office/drawing/2014/main" id="{011E150F-ACE3-47FA-8A1E-D33DB77DFCEC}"/>
              </a:ext>
            </a:extLst>
          </p:cNvPr>
          <p:cNvGraphicFramePr>
            <a:graphicFrameLocks noChangeAspect="1"/>
          </p:cNvGraphicFramePr>
          <p:nvPr/>
        </p:nvGraphicFramePr>
        <p:xfrm>
          <a:off x="457200" y="2209800"/>
          <a:ext cx="1981200" cy="533400"/>
        </p:xfrm>
        <a:graphic>
          <a:graphicData uri="http://schemas.openxmlformats.org/presentationml/2006/ole">
            <mc:AlternateContent xmlns:mc="http://schemas.openxmlformats.org/markup-compatibility/2006">
              <mc:Choice xmlns:v="urn:schemas-microsoft-com:vml" Requires="v">
                <p:oleObj spid="_x0000_s99352" r:id="rId5" imgW="1117600" imgH="228600" progId="Equation.3">
                  <p:embed/>
                </p:oleObj>
              </mc:Choice>
              <mc:Fallback>
                <p:oleObj r:id="rId5" imgW="11176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209800"/>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6" name="Text Box 9">
            <a:extLst>
              <a:ext uri="{FF2B5EF4-FFF2-40B4-BE49-F238E27FC236}">
                <a16:creationId xmlns:a16="http://schemas.microsoft.com/office/drawing/2014/main" id="{5F234C89-4309-4AC9-9DBE-2BE37C2954E7}"/>
              </a:ext>
            </a:extLst>
          </p:cNvPr>
          <p:cNvSpPr txBox="1">
            <a:spLocks noChangeArrowheads="1"/>
          </p:cNvSpPr>
          <p:nvPr/>
        </p:nvSpPr>
        <p:spPr bwMode="auto">
          <a:xfrm>
            <a:off x="457200" y="2895600"/>
            <a:ext cx="81534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pPr>
            <a:r>
              <a:rPr lang="zh-CN" altLang="en-US" sz="2800" b="1">
                <a:latin typeface="宋体" panose="02010600030101010101" pitchFamily="2" charset="-122"/>
                <a:ea typeface="黑体" panose="02010609060101010101" pitchFamily="49" charset="-122"/>
              </a:rPr>
              <a:t>定义</a:t>
            </a:r>
            <a:r>
              <a:rPr lang="en-US" altLang="zh-CN" sz="2800" b="1">
                <a:ea typeface="黑体" panose="02010609060101010101" pitchFamily="49" charset="-122"/>
              </a:rPr>
              <a:t>4.3  </a:t>
            </a:r>
            <a:r>
              <a:rPr lang="zh-CN" altLang="en-US" sz="2800" b="1">
                <a:latin typeface="楷体" panose="02010609060101010101" pitchFamily="49" charset="-122"/>
                <a:ea typeface="楷体" panose="02010609060101010101" pitchFamily="49" charset="-122"/>
              </a:rPr>
              <a:t>若插值求积公式（</a:t>
            </a:r>
            <a:r>
              <a:rPr lang="en-US" altLang="zh-CN" sz="2800" b="1">
                <a:latin typeface="楷体" panose="02010609060101010101" pitchFamily="49" charset="-122"/>
                <a:ea typeface="楷体" panose="02010609060101010101" pitchFamily="49" charset="-122"/>
              </a:rPr>
              <a:t>4.15</a:t>
            </a:r>
            <a:r>
              <a:rPr lang="zh-CN" altLang="en-US" sz="2800" b="1">
                <a:latin typeface="楷体" panose="02010609060101010101" pitchFamily="49" charset="-122"/>
                <a:ea typeface="楷体" panose="02010609060101010101" pitchFamily="49" charset="-122"/>
              </a:rPr>
              <a:t>）具有</a:t>
            </a:r>
            <a:r>
              <a:rPr lang="en-US" altLang="zh-CN" sz="2800" b="1">
                <a:latin typeface="楷体" panose="02010609060101010101" pitchFamily="49" charset="-122"/>
                <a:ea typeface="楷体" panose="02010609060101010101" pitchFamily="49" charset="-122"/>
              </a:rPr>
              <a:t>    </a:t>
            </a:r>
            <a:r>
              <a:rPr lang="zh-CN" altLang="en-US" sz="2800" b="1">
                <a:latin typeface="楷体" panose="02010609060101010101" pitchFamily="49" charset="-122"/>
                <a:ea typeface="楷体" panose="02010609060101010101" pitchFamily="49" charset="-122"/>
              </a:rPr>
              <a:t>次代数精度，则称之为高斯求积公式，并称相应的求积节点                为高斯点。</a:t>
            </a:r>
            <a:r>
              <a:rPr lang="zh-CN" altLang="en-US">
                <a:latin typeface="楷体" panose="02010609060101010101" pitchFamily="49" charset="-122"/>
                <a:ea typeface="楷体" panose="02010609060101010101" pitchFamily="49" charset="-122"/>
              </a:rPr>
              <a:t> </a:t>
            </a:r>
          </a:p>
        </p:txBody>
      </p:sp>
      <p:sp>
        <p:nvSpPr>
          <p:cNvPr id="99337" name="Rectangle 11">
            <a:extLst>
              <a:ext uri="{FF2B5EF4-FFF2-40B4-BE49-F238E27FC236}">
                <a16:creationId xmlns:a16="http://schemas.microsoft.com/office/drawing/2014/main" id="{220DD6B8-B52E-4077-97B0-C62F61231576}"/>
              </a:ext>
            </a:extLst>
          </p:cNvPr>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99338" name="Object 10">
            <a:extLst>
              <a:ext uri="{FF2B5EF4-FFF2-40B4-BE49-F238E27FC236}">
                <a16:creationId xmlns:a16="http://schemas.microsoft.com/office/drawing/2014/main" id="{F8157BDF-2A49-49EF-A3A9-8D845062FD34}"/>
              </a:ext>
            </a:extLst>
          </p:cNvPr>
          <p:cNvGraphicFramePr>
            <a:graphicFrameLocks noChangeAspect="1"/>
          </p:cNvGraphicFramePr>
          <p:nvPr/>
        </p:nvGraphicFramePr>
        <p:xfrm>
          <a:off x="984250" y="4135438"/>
          <a:ext cx="2754313" cy="514350"/>
        </p:xfrm>
        <a:graphic>
          <a:graphicData uri="http://schemas.openxmlformats.org/presentationml/2006/ole">
            <mc:AlternateContent xmlns:mc="http://schemas.openxmlformats.org/markup-compatibility/2006">
              <mc:Choice xmlns:v="urn:schemas-microsoft-com:vml" Requires="v">
                <p:oleObj spid="_x0000_s99353" r:id="rId7" imgW="1091726" imgH="228501" progId="Equation.3">
                  <p:embed/>
                </p:oleObj>
              </mc:Choice>
              <mc:Fallback>
                <p:oleObj r:id="rId7" imgW="1091726"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4135438"/>
                        <a:ext cx="275431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9339" name="Text Box 12">
            <a:extLst>
              <a:ext uri="{FF2B5EF4-FFF2-40B4-BE49-F238E27FC236}">
                <a16:creationId xmlns:a16="http://schemas.microsoft.com/office/drawing/2014/main" id="{4220E135-14FB-4B0C-ADA7-07FAB75369C8}"/>
              </a:ext>
            </a:extLst>
          </p:cNvPr>
          <p:cNvSpPr txBox="1">
            <a:spLocks noChangeArrowheads="1"/>
          </p:cNvSpPr>
          <p:nvPr/>
        </p:nvSpPr>
        <p:spPr bwMode="auto">
          <a:xfrm>
            <a:off x="304800" y="4572000"/>
            <a:ext cx="85344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altLang="zh-CN" sz="3200" b="1">
                <a:latin typeface="宋体" panose="02010600030101010101" pitchFamily="2" charset="-122"/>
                <a:ea typeface="黑体" panose="02010609060101010101" pitchFamily="49" charset="-122"/>
              </a:rPr>
              <a:t>    </a:t>
            </a:r>
            <a:r>
              <a:rPr lang="zh-CN" altLang="en-US" sz="2800" b="1">
                <a:latin typeface="宋体" panose="02010600030101010101" pitchFamily="2" charset="-122"/>
              </a:rPr>
              <a:t>可以证明，</a:t>
            </a:r>
            <a:r>
              <a:rPr lang="en-US" altLang="zh-CN" sz="2800" b="1">
                <a:latin typeface="宋体" panose="02010600030101010101" pitchFamily="2" charset="-122"/>
              </a:rPr>
              <a:t>n</a:t>
            </a:r>
            <a:r>
              <a:rPr lang="zh-CN" altLang="en-US" sz="2800" b="1">
                <a:latin typeface="宋体" panose="02010600030101010101" pitchFamily="2" charset="-122"/>
              </a:rPr>
              <a:t>个节点的高斯求积公式具有最高不超过</a:t>
            </a:r>
            <a:r>
              <a:rPr lang="en-US" altLang="zh-CN" sz="2800" b="1">
                <a:latin typeface="宋体" panose="02010600030101010101" pitchFamily="2" charset="-122"/>
              </a:rPr>
              <a:t>2n+1</a:t>
            </a:r>
            <a:r>
              <a:rPr lang="zh-CN" altLang="en-US" sz="2800" b="1">
                <a:latin typeface="宋体" panose="02010600030101010101" pitchFamily="2" charset="-122"/>
              </a:rPr>
              <a:t>次的代数精度，这就是我们所要讨论的具有最高代数精度的插值型求积公式。 </a:t>
            </a:r>
          </a:p>
        </p:txBody>
      </p:sp>
      <p:graphicFrame>
        <p:nvGraphicFramePr>
          <p:cNvPr id="99340" name="对象 1">
            <a:extLst>
              <a:ext uri="{FF2B5EF4-FFF2-40B4-BE49-F238E27FC236}">
                <a16:creationId xmlns:a16="http://schemas.microsoft.com/office/drawing/2014/main" id="{14291B72-1CE3-49A3-9E7D-71E347F33C2D}"/>
              </a:ext>
            </a:extLst>
          </p:cNvPr>
          <p:cNvGraphicFramePr>
            <a:graphicFrameLocks noChangeAspect="1"/>
          </p:cNvGraphicFramePr>
          <p:nvPr/>
        </p:nvGraphicFramePr>
        <p:xfrm>
          <a:off x="3708400" y="1674813"/>
          <a:ext cx="952500" cy="398462"/>
        </p:xfrm>
        <a:graphic>
          <a:graphicData uri="http://schemas.openxmlformats.org/presentationml/2006/ole">
            <mc:AlternateContent xmlns:mc="http://schemas.openxmlformats.org/markup-compatibility/2006">
              <mc:Choice xmlns:v="urn:schemas-microsoft-com:vml" Requires="v">
                <p:oleObj spid="_x0000_s99354" r:id="rId9" imgW="418918" imgH="177723" progId="Equation.DSMT4">
                  <p:embed/>
                </p:oleObj>
              </mc:Choice>
              <mc:Fallback>
                <p:oleObj r:id="rId9" imgW="418918" imgH="177723"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1674813"/>
                        <a:ext cx="9525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9341" name="对象 2">
            <a:extLst>
              <a:ext uri="{FF2B5EF4-FFF2-40B4-BE49-F238E27FC236}">
                <a16:creationId xmlns:a16="http://schemas.microsoft.com/office/drawing/2014/main" id="{43CF98AE-8649-4D15-8D69-7240CC3D4391}"/>
              </a:ext>
            </a:extLst>
          </p:cNvPr>
          <p:cNvGraphicFramePr>
            <a:graphicFrameLocks noChangeAspect="1"/>
          </p:cNvGraphicFramePr>
          <p:nvPr/>
        </p:nvGraphicFramePr>
        <p:xfrm>
          <a:off x="6526213" y="1568450"/>
          <a:ext cx="371475" cy="512763"/>
        </p:xfrm>
        <a:graphic>
          <a:graphicData uri="http://schemas.openxmlformats.org/presentationml/2006/ole">
            <mc:AlternateContent xmlns:mc="http://schemas.openxmlformats.org/markup-compatibility/2006">
              <mc:Choice xmlns:v="urn:schemas-microsoft-com:vml" Requires="v">
                <p:oleObj spid="_x0000_s99355" r:id="rId11" imgW="165028" imgH="228501" progId="Equation.DSMT4">
                  <p:embed/>
                </p:oleObj>
              </mc:Choice>
              <mc:Fallback>
                <p:oleObj r:id="rId11" imgW="165028" imgH="228501"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6213" y="1568450"/>
                        <a:ext cx="3714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9342" name="对象 14">
            <a:extLst>
              <a:ext uri="{FF2B5EF4-FFF2-40B4-BE49-F238E27FC236}">
                <a16:creationId xmlns:a16="http://schemas.microsoft.com/office/drawing/2014/main" id="{A1DF7F65-248C-4C2C-BC3F-C834CD0338EE}"/>
              </a:ext>
            </a:extLst>
          </p:cNvPr>
          <p:cNvGraphicFramePr>
            <a:graphicFrameLocks noChangeAspect="1"/>
          </p:cNvGraphicFramePr>
          <p:nvPr/>
        </p:nvGraphicFramePr>
        <p:xfrm>
          <a:off x="6581775" y="2160588"/>
          <a:ext cx="893763" cy="398462"/>
        </p:xfrm>
        <a:graphic>
          <a:graphicData uri="http://schemas.openxmlformats.org/presentationml/2006/ole">
            <mc:AlternateContent xmlns:mc="http://schemas.openxmlformats.org/markup-compatibility/2006">
              <mc:Choice xmlns:v="urn:schemas-microsoft-com:vml" Requires="v">
                <p:oleObj spid="_x0000_s99356" r:id="rId13" imgW="393359" imgH="177646" progId="Equation.DSMT4">
                  <p:embed/>
                </p:oleObj>
              </mc:Choice>
              <mc:Fallback>
                <p:oleObj r:id="rId13" imgW="393359" imgH="177646" progId="Equation.DSMT4">
                  <p:embed/>
                  <p:pic>
                    <p:nvPicPr>
                      <p:cNvPr id="0" name="对象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1775" y="2160588"/>
                        <a:ext cx="8937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9343" name="对象 3">
            <a:extLst>
              <a:ext uri="{FF2B5EF4-FFF2-40B4-BE49-F238E27FC236}">
                <a16:creationId xmlns:a16="http://schemas.microsoft.com/office/drawing/2014/main" id="{E9D136A5-951B-4ED3-8C15-54BED784E08D}"/>
              </a:ext>
            </a:extLst>
          </p:cNvPr>
          <p:cNvGraphicFramePr>
            <a:graphicFrameLocks noChangeAspect="1"/>
          </p:cNvGraphicFramePr>
          <p:nvPr/>
        </p:nvGraphicFramePr>
        <p:xfrm>
          <a:off x="6480175" y="3062288"/>
          <a:ext cx="835025" cy="376237"/>
        </p:xfrm>
        <a:graphic>
          <a:graphicData uri="http://schemas.openxmlformats.org/presentationml/2006/ole">
            <mc:AlternateContent xmlns:mc="http://schemas.openxmlformats.org/markup-compatibility/2006">
              <mc:Choice xmlns:v="urn:schemas-microsoft-com:vml" Requires="v">
                <p:oleObj spid="_x0000_s99357" r:id="rId15" imgW="393359" imgH="177646" progId="Equation.DSMT4">
                  <p:embed/>
                </p:oleObj>
              </mc:Choice>
              <mc:Fallback>
                <p:oleObj r:id="rId15" imgW="393359" imgH="177646" progId="Equation.DSMT4">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3062288"/>
                        <a:ext cx="8350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3ED9BBF7-B32E-4D96-981C-D969853BF142}"/>
              </a:ext>
            </a:extLst>
          </p:cNvPr>
          <p:cNvSpPr txBox="1">
            <a:spLocks noChangeArrowheads="1"/>
          </p:cNvSpPr>
          <p:nvPr/>
        </p:nvSpPr>
        <p:spPr bwMode="auto">
          <a:xfrm>
            <a:off x="315913" y="211138"/>
            <a:ext cx="8305800" cy="6554787"/>
          </a:xfrm>
          <a:prstGeom prst="rect">
            <a:avLst/>
          </a:prstGeom>
          <a:noFill/>
          <a:ln>
            <a:noFill/>
          </a:ln>
          <a:effec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defRPr/>
            </a:pPr>
            <a:r>
              <a:rPr lang="en-US" altLang="zh-CN" sz="2800" b="1" dirty="0">
                <a:latin typeface="宋体" panose="02010600030101010101" pitchFamily="2" charset="-122"/>
                <a:ea typeface="黑体" panose="02010609060101010101" pitchFamily="49" charset="-122"/>
              </a:rPr>
              <a:t>4.6.2  </a:t>
            </a:r>
            <a:r>
              <a:rPr lang="zh-CN" altLang="en-US" sz="2800" b="1" dirty="0">
                <a:solidFill>
                  <a:srgbClr val="0000FF"/>
                </a:solidFill>
                <a:latin typeface="宋体" panose="02010600030101010101" pitchFamily="2" charset="-122"/>
                <a:ea typeface="黑体" panose="02010609060101010101" pitchFamily="49" charset="-122"/>
              </a:rPr>
              <a:t>高斯求积公式的构造与应用</a:t>
            </a:r>
            <a:endParaRPr lang="zh-CN" altLang="en-US" sz="2800" b="1" dirty="0">
              <a:solidFill>
                <a:srgbClr val="0000FF"/>
              </a:solidFill>
              <a:ea typeface="黑体" panose="02010609060101010101" pitchFamily="49" charset="-122"/>
            </a:endParaRPr>
          </a:p>
          <a:p>
            <a:pPr algn="just">
              <a:lnSpc>
                <a:spcPct val="125000"/>
              </a:lnSpc>
              <a:defRPr/>
            </a:pPr>
            <a:r>
              <a:rPr lang="zh-CN" altLang="en-US" sz="2800" b="1" dirty="0">
                <a:ea typeface="黑体" panose="02010609060101010101" pitchFamily="49" charset="-122"/>
              </a:rPr>
              <a:t>        </a:t>
            </a:r>
            <a:r>
              <a:rPr lang="zh-CN" altLang="en-US" sz="2800" b="1" dirty="0">
                <a:latin typeface="+mn-ea"/>
                <a:ea typeface="+mn-ea"/>
              </a:rPr>
              <a:t>像构造两点高斯求积公式</a:t>
            </a:r>
            <a:r>
              <a:rPr lang="en-US" altLang="zh-CN" sz="2800" b="1" dirty="0">
                <a:latin typeface="+mn-ea"/>
                <a:ea typeface="+mn-ea"/>
              </a:rPr>
              <a:t>(4.14)</a:t>
            </a:r>
            <a:r>
              <a:rPr lang="zh-CN" altLang="en-US" sz="2800" b="1" dirty="0">
                <a:latin typeface="+mn-ea"/>
                <a:ea typeface="+mn-ea"/>
              </a:rPr>
              <a:t>一样</a:t>
            </a:r>
            <a:r>
              <a:rPr lang="en-US" altLang="zh-CN" sz="2800" b="1" dirty="0">
                <a:latin typeface="+mn-ea"/>
                <a:ea typeface="+mn-ea"/>
              </a:rPr>
              <a:t>,</a:t>
            </a:r>
            <a:r>
              <a:rPr lang="zh-CN" altLang="en-US" sz="2800" b="1" dirty="0">
                <a:latin typeface="+mn-ea"/>
                <a:ea typeface="+mn-ea"/>
              </a:rPr>
              <a:t>对于插值</a:t>
            </a:r>
          </a:p>
          <a:p>
            <a:pPr algn="just">
              <a:lnSpc>
                <a:spcPct val="125000"/>
              </a:lnSpc>
              <a:defRPr/>
            </a:pPr>
            <a:r>
              <a:rPr lang="zh-CN" altLang="en-US" sz="2800" b="1" dirty="0">
                <a:latin typeface="+mn-ea"/>
                <a:ea typeface="+mn-ea"/>
              </a:rPr>
              <a:t>型求积公式</a:t>
            </a:r>
            <a:r>
              <a:rPr lang="en-US" altLang="zh-CN" sz="2800" b="1" dirty="0">
                <a:latin typeface="+mn-ea"/>
                <a:ea typeface="+mn-ea"/>
              </a:rPr>
              <a:t>(4.15), </a:t>
            </a:r>
            <a:r>
              <a:rPr lang="zh-CN" altLang="en-US" sz="2800" b="1" dirty="0">
                <a:latin typeface="+mn-ea"/>
                <a:ea typeface="+mn-ea"/>
              </a:rPr>
              <a:t>分别取</a:t>
            </a:r>
          </a:p>
          <a:p>
            <a:pPr algn="just">
              <a:lnSpc>
                <a:spcPct val="125000"/>
              </a:lnSpc>
              <a:defRPr/>
            </a:pPr>
            <a:r>
              <a:rPr lang="zh-CN" altLang="en-US" sz="2800" b="1" dirty="0">
                <a:latin typeface="+mn-ea"/>
                <a:ea typeface="+mn-ea"/>
              </a:rPr>
              <a:t>用代定系数法来确定参数</a:t>
            </a:r>
            <a:r>
              <a:rPr lang="en-US" altLang="zh-CN" sz="2800" b="1" dirty="0">
                <a:latin typeface="+mn-ea"/>
                <a:ea typeface="+mn-ea"/>
              </a:rPr>
              <a:t>  </a:t>
            </a:r>
            <a:r>
              <a:rPr lang="en-US" altLang="zh-CN" sz="2800" b="1" baseline="-25000" dirty="0">
                <a:latin typeface="+mn-ea"/>
                <a:ea typeface="+mn-ea"/>
              </a:rPr>
              <a:t> </a:t>
            </a:r>
            <a:r>
              <a:rPr lang="zh-CN" altLang="en-US" sz="2800" b="1" dirty="0">
                <a:latin typeface="+mn-ea"/>
                <a:ea typeface="+mn-ea"/>
              </a:rPr>
              <a:t>和</a:t>
            </a:r>
          </a:p>
          <a:p>
            <a:pPr algn="just">
              <a:lnSpc>
                <a:spcPct val="125000"/>
              </a:lnSpc>
              <a:defRPr/>
            </a:pPr>
            <a:r>
              <a:rPr lang="zh-CN" altLang="en-US" sz="2800" b="1" dirty="0">
                <a:latin typeface="+mn-ea"/>
                <a:ea typeface="+mn-ea"/>
              </a:rPr>
              <a:t>从而构造</a:t>
            </a:r>
            <a:r>
              <a:rPr lang="en-US" altLang="zh-CN" sz="2800" b="1" dirty="0">
                <a:latin typeface="+mn-ea"/>
                <a:ea typeface="+mn-ea"/>
              </a:rPr>
              <a:t>    </a:t>
            </a:r>
            <a:r>
              <a:rPr lang="zh-CN" altLang="en-US" sz="2800" b="1" dirty="0">
                <a:latin typeface="+mn-ea"/>
                <a:ea typeface="+mn-ea"/>
              </a:rPr>
              <a:t>个点高斯求积公式。</a:t>
            </a:r>
            <a:r>
              <a:rPr lang="zh-CN" altLang="en-US" sz="2800" b="1" dirty="0">
                <a:solidFill>
                  <a:srgbClr val="FF9900"/>
                </a:solidFill>
                <a:latin typeface="+mn-ea"/>
                <a:ea typeface="+mn-ea"/>
              </a:rPr>
              <a:t>但是，这种做法</a:t>
            </a:r>
          </a:p>
          <a:p>
            <a:pPr algn="just">
              <a:lnSpc>
                <a:spcPct val="125000"/>
              </a:lnSpc>
              <a:defRPr/>
            </a:pPr>
            <a:r>
              <a:rPr lang="zh-CN" altLang="en-US" sz="2800" b="1" dirty="0">
                <a:solidFill>
                  <a:srgbClr val="FF9900"/>
                </a:solidFill>
                <a:latin typeface="+mn-ea"/>
                <a:ea typeface="+mn-ea"/>
              </a:rPr>
              <a:t>要解一个包含      个未知数的非线性方程组，其</a:t>
            </a:r>
          </a:p>
          <a:p>
            <a:pPr algn="just">
              <a:lnSpc>
                <a:spcPct val="125000"/>
              </a:lnSpc>
              <a:defRPr/>
            </a:pPr>
            <a:r>
              <a:rPr lang="zh-CN" altLang="en-US" sz="2800" b="1" dirty="0">
                <a:solidFill>
                  <a:srgbClr val="FF9900"/>
                </a:solidFill>
                <a:latin typeface="+mn-ea"/>
                <a:ea typeface="+mn-ea"/>
              </a:rPr>
              <a:t>计算工作量是相当大的。一个较简单的方法是：</a:t>
            </a:r>
          </a:p>
          <a:p>
            <a:pPr>
              <a:lnSpc>
                <a:spcPct val="125000"/>
              </a:lnSpc>
              <a:buFontTx/>
              <a:buAutoNum type="arabicParenBoth"/>
              <a:defRPr/>
            </a:pPr>
            <a:r>
              <a:rPr lang="zh-CN" altLang="en-US" sz="2800" b="1" dirty="0">
                <a:latin typeface="+mn-ea"/>
                <a:ea typeface="+mn-ea"/>
              </a:rPr>
              <a:t>先利用区间</a:t>
            </a:r>
            <a:r>
              <a:rPr lang="zh-CN" altLang="en-US" sz="2800" b="1" dirty="0">
                <a:latin typeface="+mn-ea"/>
                <a:ea typeface="+mn-ea"/>
                <a:sym typeface="Symbol" panose="05050102010706020507" pitchFamily="18" charset="2"/>
              </a:rPr>
              <a:t></a:t>
            </a:r>
            <a:r>
              <a:rPr lang="en-US" altLang="zh-CN" sz="2800" b="1" dirty="0" err="1">
                <a:latin typeface="+mn-ea"/>
                <a:ea typeface="+mn-ea"/>
              </a:rPr>
              <a:t>a,b</a:t>
            </a:r>
            <a:r>
              <a:rPr lang="en-US" altLang="zh-CN" sz="2800" b="1" dirty="0">
                <a:latin typeface="+mn-ea"/>
                <a:ea typeface="+mn-ea"/>
                <a:sym typeface="Symbol" panose="05050102010706020507" pitchFamily="18" charset="2"/>
              </a:rPr>
              <a:t></a:t>
            </a:r>
            <a:r>
              <a:rPr lang="zh-CN" altLang="en-US" sz="2800" b="1" dirty="0">
                <a:latin typeface="+mn-ea"/>
                <a:ea typeface="+mn-ea"/>
              </a:rPr>
              <a:t>上的 </a:t>
            </a:r>
            <a:r>
              <a:rPr lang="en-US" altLang="zh-CN" sz="2800" b="1" dirty="0">
                <a:latin typeface="+mn-ea"/>
                <a:ea typeface="+mn-ea"/>
              </a:rPr>
              <a:t>    </a:t>
            </a:r>
            <a:r>
              <a:rPr lang="zh-CN" altLang="en-US" sz="2800" b="1" dirty="0">
                <a:latin typeface="+mn-ea"/>
                <a:ea typeface="+mn-ea"/>
              </a:rPr>
              <a:t>次正交多项式确定高斯点</a:t>
            </a:r>
          </a:p>
          <a:p>
            <a:pPr>
              <a:lnSpc>
                <a:spcPct val="125000"/>
              </a:lnSpc>
              <a:defRPr/>
            </a:pPr>
            <a:r>
              <a:rPr lang="en-US" altLang="zh-CN" sz="2800" b="1" dirty="0">
                <a:latin typeface="+mn-ea"/>
                <a:ea typeface="+mn-ea"/>
              </a:rPr>
              <a:t>(2) </a:t>
            </a:r>
            <a:r>
              <a:rPr lang="zh-CN" altLang="en-US" sz="2800" b="1" dirty="0">
                <a:latin typeface="+mn-ea"/>
                <a:ea typeface="+mn-ea"/>
              </a:rPr>
              <a:t>然后利用高斯点确定求积系数             为简单起见</a:t>
            </a:r>
            <a:r>
              <a:rPr lang="en-US" altLang="zh-CN" sz="2800" b="1" dirty="0">
                <a:latin typeface="+mn-ea"/>
                <a:ea typeface="+mn-ea"/>
              </a:rPr>
              <a:t>, </a:t>
            </a:r>
            <a:r>
              <a:rPr lang="zh-CN" altLang="en-US" sz="2800" b="1" dirty="0">
                <a:latin typeface="+mn-ea"/>
                <a:ea typeface="+mn-ea"/>
              </a:rPr>
              <a:t>对求积公式</a:t>
            </a:r>
            <a:r>
              <a:rPr lang="en-US" altLang="zh-CN" sz="2800" b="1" dirty="0">
                <a:latin typeface="+mn-ea"/>
                <a:ea typeface="+mn-ea"/>
              </a:rPr>
              <a:t>(4.15)</a:t>
            </a:r>
            <a:r>
              <a:rPr lang="zh-CN" altLang="en-US" sz="2800" b="1" dirty="0">
                <a:latin typeface="+mn-ea"/>
                <a:ea typeface="+mn-ea"/>
              </a:rPr>
              <a:t>的求积区间  </a:t>
            </a:r>
            <a:r>
              <a:rPr lang="en-US" altLang="zh-CN" sz="2800" b="1" dirty="0">
                <a:latin typeface="+mn-ea"/>
                <a:ea typeface="+mn-ea"/>
                <a:sym typeface="Symbol" panose="05050102010706020507" pitchFamily="18" charset="2"/>
              </a:rPr>
              <a:t>        </a:t>
            </a:r>
            <a:r>
              <a:rPr lang="zh-CN" altLang="en-US" sz="2800" b="1" dirty="0">
                <a:latin typeface="+mn-ea"/>
                <a:ea typeface="+mn-ea"/>
              </a:rPr>
              <a:t>转换成      的形式，作变换  </a:t>
            </a:r>
          </a:p>
        </p:txBody>
      </p:sp>
      <p:sp>
        <p:nvSpPr>
          <p:cNvPr id="100354" name="Rectangle 4">
            <a:extLst>
              <a:ext uri="{FF2B5EF4-FFF2-40B4-BE49-F238E27FC236}">
                <a16:creationId xmlns:a16="http://schemas.microsoft.com/office/drawing/2014/main" id="{8CC1A6E5-5F99-4654-93C4-B65FE87A99C1}"/>
              </a:ext>
            </a:extLst>
          </p:cNvPr>
          <p:cNvSpPr>
            <a:spLocks noChangeArrowheads="1"/>
          </p:cNvSpPr>
          <p:nvPr/>
        </p:nvSpPr>
        <p:spPr bwMode="auto">
          <a:xfrm>
            <a:off x="39624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0355" name="Object 3">
            <a:extLst>
              <a:ext uri="{FF2B5EF4-FFF2-40B4-BE49-F238E27FC236}">
                <a16:creationId xmlns:a16="http://schemas.microsoft.com/office/drawing/2014/main" id="{B7728DCA-B281-432A-8399-F16B959B3CC5}"/>
              </a:ext>
            </a:extLst>
          </p:cNvPr>
          <p:cNvGraphicFramePr>
            <a:graphicFrameLocks noChangeAspect="1"/>
          </p:cNvGraphicFramePr>
          <p:nvPr/>
        </p:nvGraphicFramePr>
        <p:xfrm>
          <a:off x="4859338" y="1319213"/>
          <a:ext cx="3048000" cy="466725"/>
        </p:xfrm>
        <a:graphic>
          <a:graphicData uri="http://schemas.openxmlformats.org/presentationml/2006/ole">
            <mc:AlternateContent xmlns:mc="http://schemas.openxmlformats.org/markup-compatibility/2006">
              <mc:Choice xmlns:v="urn:schemas-microsoft-com:vml" Requires="v">
                <p:oleObj spid="_x0000_s100378" r:id="rId3" imgW="1219200" imgH="228600" progId="Equation.3">
                  <p:embed/>
                </p:oleObj>
              </mc:Choice>
              <mc:Fallback>
                <p:oleObj r:id="rId3" imgW="1219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319213"/>
                        <a:ext cx="3048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56" name="Rectangle 6">
            <a:extLst>
              <a:ext uri="{FF2B5EF4-FFF2-40B4-BE49-F238E27FC236}">
                <a16:creationId xmlns:a16="http://schemas.microsoft.com/office/drawing/2014/main" id="{DF4FD88B-8545-427F-8916-64E180201FD1}"/>
              </a:ext>
            </a:extLst>
          </p:cNvPr>
          <p:cNvSpPr>
            <a:spLocks noChangeArrowheads="1"/>
          </p:cNvSpPr>
          <p:nvPr/>
        </p:nvSpPr>
        <p:spPr bwMode="auto">
          <a:xfrm>
            <a:off x="40147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0357" name="Object 5">
            <a:extLst>
              <a:ext uri="{FF2B5EF4-FFF2-40B4-BE49-F238E27FC236}">
                <a16:creationId xmlns:a16="http://schemas.microsoft.com/office/drawing/2014/main" id="{0DF429BF-D0B0-4561-8C5B-FCA543A1B642}"/>
              </a:ext>
            </a:extLst>
          </p:cNvPr>
          <p:cNvGraphicFramePr>
            <a:graphicFrameLocks noChangeAspect="1"/>
          </p:cNvGraphicFramePr>
          <p:nvPr/>
        </p:nvGraphicFramePr>
        <p:xfrm>
          <a:off x="5286375" y="1939925"/>
          <a:ext cx="2895600" cy="449263"/>
        </p:xfrm>
        <a:graphic>
          <a:graphicData uri="http://schemas.openxmlformats.org/presentationml/2006/ole">
            <mc:AlternateContent xmlns:mc="http://schemas.openxmlformats.org/markup-compatibility/2006">
              <mc:Choice xmlns:v="urn:schemas-microsoft-com:vml" Requires="v">
                <p:oleObj spid="_x0000_s100379" r:id="rId5" imgW="1117600" imgH="228600" progId="Equation.3">
                  <p:embed/>
                </p:oleObj>
              </mc:Choice>
              <mc:Fallback>
                <p:oleObj r:id="rId5" imgW="1117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75" y="1939925"/>
                        <a:ext cx="28956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58" name="Rectangle 8">
            <a:extLst>
              <a:ext uri="{FF2B5EF4-FFF2-40B4-BE49-F238E27FC236}">
                <a16:creationId xmlns:a16="http://schemas.microsoft.com/office/drawing/2014/main" id="{4A2F4847-3ABC-4ED7-B011-B7295EEF4B07}"/>
              </a:ext>
            </a:extLst>
          </p:cNvPr>
          <p:cNvSpPr>
            <a:spLocks noChangeArrowheads="1"/>
          </p:cNvSpPr>
          <p:nvPr/>
        </p:nvSpPr>
        <p:spPr bwMode="auto">
          <a:xfrm>
            <a:off x="38338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0359" name="Object 7">
            <a:extLst>
              <a:ext uri="{FF2B5EF4-FFF2-40B4-BE49-F238E27FC236}">
                <a16:creationId xmlns:a16="http://schemas.microsoft.com/office/drawing/2014/main" id="{FDEC74C3-8B8B-4569-93E6-462602719A36}"/>
              </a:ext>
            </a:extLst>
          </p:cNvPr>
          <p:cNvGraphicFramePr>
            <a:graphicFrameLocks noChangeAspect="1"/>
          </p:cNvGraphicFramePr>
          <p:nvPr/>
        </p:nvGraphicFramePr>
        <p:xfrm>
          <a:off x="1763713" y="4618038"/>
          <a:ext cx="3671887" cy="468312"/>
        </p:xfrm>
        <a:graphic>
          <a:graphicData uri="http://schemas.openxmlformats.org/presentationml/2006/ole">
            <mc:AlternateContent xmlns:mc="http://schemas.openxmlformats.org/markup-compatibility/2006">
              <mc:Choice xmlns:v="urn:schemas-microsoft-com:vml" Requires="v">
                <p:oleObj spid="_x0000_s100380" r:id="rId7" imgW="1574800" imgH="228600" progId="Equation.3">
                  <p:embed/>
                </p:oleObj>
              </mc:Choice>
              <mc:Fallback>
                <p:oleObj r:id="rId7" imgW="15748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18038"/>
                        <a:ext cx="36718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60" name="Rectangle 10">
            <a:extLst>
              <a:ext uri="{FF2B5EF4-FFF2-40B4-BE49-F238E27FC236}">
                <a16:creationId xmlns:a16="http://schemas.microsoft.com/office/drawing/2014/main" id="{C7425D42-D0F7-4882-A00B-50BFE2BD1FD5}"/>
              </a:ext>
            </a:extLst>
          </p:cNvPr>
          <p:cNvSpPr>
            <a:spLocks noChangeArrowheads="1"/>
          </p:cNvSpPr>
          <p:nvPr/>
        </p:nvSpPr>
        <p:spPr bwMode="auto">
          <a:xfrm>
            <a:off x="40433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0361" name="Object 9">
            <a:extLst>
              <a:ext uri="{FF2B5EF4-FFF2-40B4-BE49-F238E27FC236}">
                <a16:creationId xmlns:a16="http://schemas.microsoft.com/office/drawing/2014/main" id="{26CB96DC-CE8E-44AA-AB7A-187FC43EB3C3}"/>
              </a:ext>
            </a:extLst>
          </p:cNvPr>
          <p:cNvGraphicFramePr>
            <a:graphicFrameLocks noChangeAspect="1"/>
          </p:cNvGraphicFramePr>
          <p:nvPr/>
        </p:nvGraphicFramePr>
        <p:xfrm>
          <a:off x="5795963" y="5086350"/>
          <a:ext cx="2343150" cy="476250"/>
        </p:xfrm>
        <a:graphic>
          <a:graphicData uri="http://schemas.openxmlformats.org/presentationml/2006/ole">
            <mc:AlternateContent xmlns:mc="http://schemas.openxmlformats.org/markup-compatibility/2006">
              <mc:Choice xmlns:v="urn:schemas-microsoft-com:vml" Requires="v">
                <p:oleObj spid="_x0000_s100381" r:id="rId9" imgW="1117600" imgH="228600" progId="Equation.3">
                  <p:embed/>
                </p:oleObj>
              </mc:Choice>
              <mc:Fallback>
                <p:oleObj r:id="rId9" imgW="11176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5086350"/>
                        <a:ext cx="2343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2" name="对象 1">
            <a:extLst>
              <a:ext uri="{FF2B5EF4-FFF2-40B4-BE49-F238E27FC236}">
                <a16:creationId xmlns:a16="http://schemas.microsoft.com/office/drawing/2014/main" id="{8F200323-3FC1-4E5E-A04E-37ED83E12BA0}"/>
              </a:ext>
            </a:extLst>
          </p:cNvPr>
          <p:cNvGraphicFramePr>
            <a:graphicFrameLocks noChangeAspect="1"/>
          </p:cNvGraphicFramePr>
          <p:nvPr/>
        </p:nvGraphicFramePr>
        <p:xfrm>
          <a:off x="4402138" y="1881188"/>
          <a:ext cx="341312" cy="471487"/>
        </p:xfrm>
        <a:graphic>
          <a:graphicData uri="http://schemas.openxmlformats.org/presentationml/2006/ole">
            <mc:AlternateContent xmlns:mc="http://schemas.openxmlformats.org/markup-compatibility/2006">
              <mc:Choice xmlns:v="urn:schemas-microsoft-com:vml" Requires="v">
                <p:oleObj spid="_x0000_s100382" r:id="rId11" imgW="165028" imgH="228501" progId="Equation.DSMT4">
                  <p:embed/>
                </p:oleObj>
              </mc:Choice>
              <mc:Fallback>
                <p:oleObj r:id="rId11" imgW="165028" imgH="228501"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138" y="1881188"/>
                        <a:ext cx="3413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3" name="对象 2">
            <a:extLst>
              <a:ext uri="{FF2B5EF4-FFF2-40B4-BE49-F238E27FC236}">
                <a16:creationId xmlns:a16="http://schemas.microsoft.com/office/drawing/2014/main" id="{15DC23C8-08AF-4B92-BC95-DB3AD74D5D7D}"/>
              </a:ext>
            </a:extLst>
          </p:cNvPr>
          <p:cNvGraphicFramePr>
            <a:graphicFrameLocks noChangeAspect="1"/>
          </p:cNvGraphicFramePr>
          <p:nvPr/>
        </p:nvGraphicFramePr>
        <p:xfrm>
          <a:off x="1908175" y="2487613"/>
          <a:ext cx="688975" cy="401637"/>
        </p:xfrm>
        <a:graphic>
          <a:graphicData uri="http://schemas.openxmlformats.org/presentationml/2006/ole">
            <mc:AlternateContent xmlns:mc="http://schemas.openxmlformats.org/markup-compatibility/2006">
              <mc:Choice xmlns:v="urn:schemas-microsoft-com:vml" Requires="v">
                <p:oleObj spid="_x0000_s100383" r:id="rId13" imgW="304404" imgH="177569" progId="Equation.DSMT4">
                  <p:embed/>
                </p:oleObj>
              </mc:Choice>
              <mc:Fallback>
                <p:oleObj r:id="rId13" imgW="304404" imgH="177569"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2487613"/>
                        <a:ext cx="688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4" name="对象 3">
            <a:extLst>
              <a:ext uri="{FF2B5EF4-FFF2-40B4-BE49-F238E27FC236}">
                <a16:creationId xmlns:a16="http://schemas.microsoft.com/office/drawing/2014/main" id="{52E940F0-D152-4E6F-8124-DBA790414E08}"/>
              </a:ext>
            </a:extLst>
          </p:cNvPr>
          <p:cNvGraphicFramePr>
            <a:graphicFrameLocks noChangeAspect="1"/>
          </p:cNvGraphicFramePr>
          <p:nvPr/>
        </p:nvGraphicFramePr>
        <p:xfrm>
          <a:off x="2597150" y="3021013"/>
          <a:ext cx="992188" cy="420687"/>
        </p:xfrm>
        <a:graphic>
          <a:graphicData uri="http://schemas.openxmlformats.org/presentationml/2006/ole">
            <mc:AlternateContent xmlns:mc="http://schemas.openxmlformats.org/markup-compatibility/2006">
              <mc:Choice xmlns:v="urn:schemas-microsoft-com:vml" Requires="v">
                <p:oleObj spid="_x0000_s100384" r:id="rId15" imgW="418918" imgH="177723" progId="Equation.DSMT4">
                  <p:embed/>
                </p:oleObj>
              </mc:Choice>
              <mc:Fallback>
                <p:oleObj r:id="rId15" imgW="418918" imgH="177723" progId="Equation.DSMT4">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7150" y="3021013"/>
                        <a:ext cx="9921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5" name="对象 4">
            <a:extLst>
              <a:ext uri="{FF2B5EF4-FFF2-40B4-BE49-F238E27FC236}">
                <a16:creationId xmlns:a16="http://schemas.microsoft.com/office/drawing/2014/main" id="{3108D786-E235-4304-AB46-B28AAAF1A1A5}"/>
              </a:ext>
            </a:extLst>
          </p:cNvPr>
          <p:cNvGraphicFramePr>
            <a:graphicFrameLocks noChangeAspect="1"/>
          </p:cNvGraphicFramePr>
          <p:nvPr/>
        </p:nvGraphicFramePr>
        <p:xfrm>
          <a:off x="4330700" y="4122738"/>
          <a:ext cx="688975" cy="401637"/>
        </p:xfrm>
        <a:graphic>
          <a:graphicData uri="http://schemas.openxmlformats.org/presentationml/2006/ole">
            <mc:AlternateContent xmlns:mc="http://schemas.openxmlformats.org/markup-compatibility/2006">
              <mc:Choice xmlns:v="urn:schemas-microsoft-com:vml" Requires="v">
                <p:oleObj spid="_x0000_s100385" r:id="rId17" imgW="304404" imgH="177569" progId="Equation.DSMT4">
                  <p:embed/>
                </p:oleObj>
              </mc:Choice>
              <mc:Fallback>
                <p:oleObj r:id="rId17" imgW="304404" imgH="177569" progId="Equation.DSMT4">
                  <p:embed/>
                  <p:pic>
                    <p:nvPicPr>
                      <p:cNvPr id="0" name="对象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30700" y="4122738"/>
                        <a:ext cx="688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6" name="对象 5">
            <a:extLst>
              <a:ext uri="{FF2B5EF4-FFF2-40B4-BE49-F238E27FC236}">
                <a16:creationId xmlns:a16="http://schemas.microsoft.com/office/drawing/2014/main" id="{6B560EC5-DB4B-4DA8-9AB4-4805DA2E9793}"/>
              </a:ext>
            </a:extLst>
          </p:cNvPr>
          <p:cNvGraphicFramePr>
            <a:graphicFrameLocks noChangeAspect="1"/>
          </p:cNvGraphicFramePr>
          <p:nvPr/>
        </p:nvGraphicFramePr>
        <p:xfrm>
          <a:off x="7454900" y="5675313"/>
          <a:ext cx="792163" cy="468312"/>
        </p:xfrm>
        <a:graphic>
          <a:graphicData uri="http://schemas.openxmlformats.org/presentationml/2006/ole">
            <mc:AlternateContent xmlns:mc="http://schemas.openxmlformats.org/markup-compatibility/2006">
              <mc:Choice xmlns:v="urn:schemas-microsoft-com:vml" Requires="v">
                <p:oleObj spid="_x0000_s100386" r:id="rId19" imgW="342751" imgH="203112" progId="Equation.DSMT4">
                  <p:embed/>
                </p:oleObj>
              </mc:Choice>
              <mc:Fallback>
                <p:oleObj r:id="rId19" imgW="342751" imgH="203112" progId="Equation.DSMT4">
                  <p:embed/>
                  <p:pic>
                    <p:nvPicPr>
                      <p:cNvPr id="0" name="对象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4900" y="5675313"/>
                        <a:ext cx="79216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67" name="对象 5">
            <a:extLst>
              <a:ext uri="{FF2B5EF4-FFF2-40B4-BE49-F238E27FC236}">
                <a16:creationId xmlns:a16="http://schemas.microsoft.com/office/drawing/2014/main" id="{10CBEE8F-4F5C-436D-8C36-4384DF7B48F0}"/>
              </a:ext>
            </a:extLst>
          </p:cNvPr>
          <p:cNvGraphicFramePr>
            <a:graphicFrameLocks noChangeAspect="1"/>
          </p:cNvGraphicFramePr>
          <p:nvPr/>
        </p:nvGraphicFramePr>
        <p:xfrm>
          <a:off x="2051050" y="6221413"/>
          <a:ext cx="792163" cy="468312"/>
        </p:xfrm>
        <a:graphic>
          <a:graphicData uri="http://schemas.openxmlformats.org/presentationml/2006/ole">
            <mc:AlternateContent xmlns:mc="http://schemas.openxmlformats.org/markup-compatibility/2006">
              <mc:Choice xmlns:v="urn:schemas-microsoft-com:vml" Requires="v">
                <p:oleObj spid="_x0000_s100387" r:id="rId21" imgW="342720" imgH="203040" progId="Equation.DSMT4">
                  <p:embed/>
                </p:oleObj>
              </mc:Choice>
              <mc:Fallback>
                <p:oleObj r:id="rId21" imgW="342720" imgH="203040" progId="Equation.DSMT4">
                  <p:embed/>
                  <p:pic>
                    <p:nvPicPr>
                      <p:cNvPr id="0" name="对象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1050" y="6221413"/>
                        <a:ext cx="79216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BE6CA349-ED21-420D-B003-BBE4B6048752}"/>
              </a:ext>
            </a:extLst>
          </p:cNvPr>
          <p:cNvSpPr txBox="1">
            <a:spLocks noChangeArrowheads="1"/>
          </p:cNvSpPr>
          <p:nvPr/>
        </p:nvSpPr>
        <p:spPr bwMode="auto">
          <a:xfrm>
            <a:off x="457200" y="304800"/>
            <a:ext cx="8153400" cy="243840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spcBef>
                <a:spcPct val="5000"/>
              </a:spcBef>
              <a:defRPr/>
            </a:pPr>
            <a:r>
              <a:rPr lang="en-US" altLang="zh-CN" sz="2800" b="1" dirty="0">
                <a:solidFill>
                  <a:srgbClr val="0000FF"/>
                </a:solidFill>
                <a:latin typeface="+mj-lt"/>
                <a:ea typeface="+mn-ea"/>
              </a:rPr>
              <a:t>Simpson</a:t>
            </a:r>
            <a:r>
              <a:rPr lang="zh-CN" altLang="en-US" sz="2800" b="1" dirty="0">
                <a:solidFill>
                  <a:srgbClr val="0000FF"/>
                </a:solidFill>
                <a:latin typeface="+mn-ea"/>
                <a:ea typeface="+mn-ea"/>
              </a:rPr>
              <a:t>公式 </a:t>
            </a:r>
            <a:r>
              <a:rPr lang="zh-CN" altLang="en-US" sz="2800" b="1" dirty="0">
                <a:solidFill>
                  <a:schemeClr val="tx2"/>
                </a:solidFill>
                <a:latin typeface="+mn-ea"/>
                <a:ea typeface="+mn-ea"/>
              </a:rPr>
              <a:t>是以函数     在 </a:t>
            </a:r>
            <a:r>
              <a:rPr lang="en-US" altLang="zh-CN" sz="2800" b="1" dirty="0">
                <a:solidFill>
                  <a:schemeClr val="tx2"/>
                </a:solidFill>
                <a:latin typeface="黑体" panose="02010609060101010101" pitchFamily="49" charset="-122"/>
                <a:ea typeface="黑体" panose="02010609060101010101" pitchFamily="49" charset="-122"/>
              </a:rPr>
              <a:t>          </a:t>
            </a:r>
            <a:r>
              <a:rPr lang="en-US" altLang="zh-CN" sz="2800" b="1" dirty="0">
                <a:solidFill>
                  <a:schemeClr val="tx2"/>
                </a:solidFill>
                <a:ea typeface="黑体" panose="02010609060101010101" pitchFamily="49" charset="-122"/>
              </a:rPr>
              <a:t>   </a:t>
            </a:r>
            <a:r>
              <a:rPr lang="zh-CN" altLang="en-US" sz="2800" b="1" dirty="0">
                <a:solidFill>
                  <a:schemeClr val="tx2"/>
                </a:solidFill>
                <a:latin typeface="宋体" panose="02010600030101010101" pitchFamily="2" charset="-122"/>
              </a:rPr>
              <a:t>这三点的函数值 </a:t>
            </a:r>
            <a:r>
              <a:rPr lang="zh-CN" altLang="en-US" sz="2800" b="1" dirty="0">
                <a:solidFill>
                  <a:schemeClr val="tx2"/>
                </a:solidFill>
                <a:ea typeface="黑体" panose="02010609060101010101" pitchFamily="49" charset="-122"/>
              </a:rPr>
              <a:t>   </a:t>
            </a:r>
            <a:r>
              <a:rPr lang="en-US" altLang="zh-CN" sz="2800" b="1" dirty="0">
                <a:solidFill>
                  <a:schemeClr val="tx2"/>
                </a:solidFill>
                <a:ea typeface="黑体" panose="02010609060101010101" pitchFamily="49" charset="-122"/>
              </a:rPr>
              <a:t>                            </a:t>
            </a:r>
            <a:r>
              <a:rPr lang="zh-CN" altLang="en-US" sz="2800" b="1" dirty="0">
                <a:solidFill>
                  <a:schemeClr val="tx2"/>
                </a:solidFill>
                <a:latin typeface="宋体" panose="02010600030101010101" pitchFamily="2" charset="-122"/>
              </a:rPr>
              <a:t>的加权平均值</a:t>
            </a:r>
            <a:r>
              <a:rPr lang="zh-CN" altLang="en-US" sz="2800" b="1" dirty="0">
                <a:solidFill>
                  <a:schemeClr val="tx2"/>
                </a:solidFill>
                <a:ea typeface="黑体" panose="02010609060101010101" pitchFamily="49" charset="-122"/>
              </a:rPr>
              <a:t>                                               </a:t>
            </a:r>
          </a:p>
          <a:p>
            <a:pPr>
              <a:lnSpc>
                <a:spcPct val="135000"/>
              </a:lnSpc>
              <a:spcBef>
                <a:spcPct val="5000"/>
              </a:spcBef>
              <a:defRPr/>
            </a:pPr>
            <a:endParaRPr lang="zh-CN" altLang="en-US" sz="2800" b="1" dirty="0">
              <a:solidFill>
                <a:schemeClr val="tx2"/>
              </a:solidFill>
              <a:ea typeface="黑体" panose="02010609060101010101" pitchFamily="49" charset="-122"/>
            </a:endParaRPr>
          </a:p>
          <a:p>
            <a:pPr>
              <a:lnSpc>
                <a:spcPct val="135000"/>
              </a:lnSpc>
              <a:spcBef>
                <a:spcPct val="5000"/>
              </a:spcBef>
              <a:defRPr/>
            </a:pPr>
            <a:r>
              <a:rPr lang="zh-CN" altLang="en-US" sz="2800" b="1" dirty="0">
                <a:solidFill>
                  <a:schemeClr val="tx2"/>
                </a:solidFill>
                <a:latin typeface="宋体" panose="02010600030101010101" pitchFamily="2" charset="-122"/>
                <a:sym typeface="Symbol" panose="05050102010706020507" pitchFamily="18" charset="2"/>
              </a:rPr>
              <a:t>的近似值而获得的一种数值积分方法。</a:t>
            </a:r>
          </a:p>
        </p:txBody>
      </p:sp>
      <p:graphicFrame>
        <p:nvGraphicFramePr>
          <p:cNvPr id="12290" name="Object 3">
            <a:extLst>
              <a:ext uri="{FF2B5EF4-FFF2-40B4-BE49-F238E27FC236}">
                <a16:creationId xmlns:a16="http://schemas.microsoft.com/office/drawing/2014/main" id="{3417E501-3B43-415D-A2CB-2AF0096054B1}"/>
              </a:ext>
            </a:extLst>
          </p:cNvPr>
          <p:cNvGraphicFramePr>
            <a:graphicFrameLocks noChangeAspect="1"/>
          </p:cNvGraphicFramePr>
          <p:nvPr/>
        </p:nvGraphicFramePr>
        <p:xfrm>
          <a:off x="547688" y="1524000"/>
          <a:ext cx="4162425" cy="717550"/>
        </p:xfrm>
        <a:graphic>
          <a:graphicData uri="http://schemas.openxmlformats.org/presentationml/2006/ole">
            <mc:AlternateContent xmlns:mc="http://schemas.openxmlformats.org/markup-compatibility/2006">
              <mc:Choice xmlns:v="urn:schemas-microsoft-com:vml" Requires="v">
                <p:oleObj spid="_x0000_s12324" r:id="rId3" imgW="1714320" imgH="393480" progId="Equation.DSMT4">
                  <p:embed/>
                </p:oleObj>
              </mc:Choice>
              <mc:Fallback>
                <p:oleObj r:id="rId3" imgW="1714320" imgH="393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1524000"/>
                        <a:ext cx="4162425" cy="717550"/>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12291" name="Object 4">
            <a:extLst>
              <a:ext uri="{FF2B5EF4-FFF2-40B4-BE49-F238E27FC236}">
                <a16:creationId xmlns:a16="http://schemas.microsoft.com/office/drawing/2014/main" id="{2B39094F-AF7B-45F9-8F9F-B31CC14EDC30}"/>
              </a:ext>
            </a:extLst>
          </p:cNvPr>
          <p:cNvGraphicFramePr>
            <a:graphicFrameLocks noChangeAspect="1"/>
          </p:cNvGraphicFramePr>
          <p:nvPr/>
        </p:nvGraphicFramePr>
        <p:xfrm>
          <a:off x="3990975" y="887413"/>
          <a:ext cx="1296988" cy="741362"/>
        </p:xfrm>
        <a:graphic>
          <a:graphicData uri="http://schemas.openxmlformats.org/presentationml/2006/ole">
            <mc:AlternateContent xmlns:mc="http://schemas.openxmlformats.org/markup-compatibility/2006">
              <mc:Choice xmlns:v="urn:schemas-microsoft-com:vml" Requires="v">
                <p:oleObj spid="_x0000_s12325" r:id="rId5" imgW="583947" imgH="393529" progId="Equation.3">
                  <p:embed/>
                </p:oleObj>
              </mc:Choice>
              <mc:Fallback>
                <p:oleObj r:id="rId5" imgW="583947"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0975" y="887413"/>
                        <a:ext cx="1296988" cy="741362"/>
                      </a:xfrm>
                      <a:prstGeom prst="rect">
                        <a:avLst/>
                      </a:prstGeom>
                      <a:solidFill>
                        <a:schemeClr val="bg1"/>
                      </a:solidFill>
                      <a:ln w="9525">
                        <a:solidFill>
                          <a:schemeClr val="bg1"/>
                        </a:solidFill>
                        <a:miter lim="800000"/>
                        <a:headEnd/>
                        <a:tailEnd/>
                      </a:ln>
                    </p:spPr>
                  </p:pic>
                </p:oleObj>
              </mc:Fallback>
            </mc:AlternateContent>
          </a:graphicData>
        </a:graphic>
      </p:graphicFrame>
      <p:sp>
        <p:nvSpPr>
          <p:cNvPr id="9221" name="Text Box 5">
            <a:extLst>
              <a:ext uri="{FF2B5EF4-FFF2-40B4-BE49-F238E27FC236}">
                <a16:creationId xmlns:a16="http://schemas.microsoft.com/office/drawing/2014/main" id="{ECECB766-A7D5-4DD1-8750-6F17E7B2B63B}"/>
              </a:ext>
            </a:extLst>
          </p:cNvPr>
          <p:cNvSpPr txBox="1">
            <a:spLocks noChangeArrowheads="1"/>
          </p:cNvSpPr>
          <p:nvPr/>
        </p:nvSpPr>
        <p:spPr bwMode="auto">
          <a:xfrm>
            <a:off x="4356100" y="1651000"/>
            <a:ext cx="3887788" cy="5238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solidFill>
                  <a:schemeClr val="tx2"/>
                </a:solidFill>
                <a:latin typeface="+mj-ea"/>
                <a:ea typeface="+mj-ea"/>
              </a:rPr>
              <a:t>  作为平均高度</a:t>
            </a:r>
            <a:r>
              <a:rPr lang="en-US" altLang="zh-CN" sz="2800" b="1" dirty="0">
                <a:solidFill>
                  <a:schemeClr val="tx2"/>
                </a:solidFill>
                <a:latin typeface="+mj-ea"/>
                <a:ea typeface="+mj-ea"/>
                <a:sym typeface="Symbol" panose="05050102010706020507" pitchFamily="18" charset="2"/>
              </a:rPr>
              <a:t>  </a:t>
            </a:r>
            <a:endParaRPr lang="zh-CN" altLang="en-US" sz="2800" b="1" dirty="0">
              <a:solidFill>
                <a:schemeClr val="tx2"/>
              </a:solidFill>
              <a:latin typeface="+mj-ea"/>
              <a:ea typeface="+mj-ea"/>
              <a:sym typeface="Symbol" panose="05050102010706020507" pitchFamily="18" charset="2"/>
            </a:endParaRPr>
          </a:p>
        </p:txBody>
      </p:sp>
      <p:sp>
        <p:nvSpPr>
          <p:cNvPr id="9222" name="Text Box 6">
            <a:extLst>
              <a:ext uri="{FF2B5EF4-FFF2-40B4-BE49-F238E27FC236}">
                <a16:creationId xmlns:a16="http://schemas.microsoft.com/office/drawing/2014/main" id="{0AEC2D6A-FDC0-423B-83FB-D6F0A925115D}"/>
              </a:ext>
            </a:extLst>
          </p:cNvPr>
          <p:cNvSpPr txBox="1">
            <a:spLocks noChangeArrowheads="1"/>
          </p:cNvSpPr>
          <p:nvPr/>
        </p:nvSpPr>
        <p:spPr bwMode="auto">
          <a:xfrm>
            <a:off x="228600" y="2743200"/>
            <a:ext cx="8686800" cy="119538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defRPr/>
            </a:pPr>
            <a:r>
              <a:rPr lang="zh-CN" altLang="en-US" sz="3200" b="1" dirty="0">
                <a:solidFill>
                  <a:schemeClr val="tx2"/>
                </a:solidFill>
                <a:ea typeface="黑体" panose="02010609060101010101" pitchFamily="49" charset="-122"/>
              </a:rPr>
              <a:t>（</a:t>
            </a:r>
            <a:r>
              <a:rPr lang="en-US" altLang="zh-CN" sz="2800" b="1" dirty="0">
                <a:solidFill>
                  <a:schemeClr val="tx2"/>
                </a:solidFill>
                <a:ea typeface="黑体" panose="02010609060101010101" pitchFamily="49" charset="-122"/>
              </a:rPr>
              <a:t>2</a:t>
            </a:r>
            <a:r>
              <a:rPr lang="zh-CN" altLang="en-US" sz="2800" b="1" dirty="0">
                <a:solidFill>
                  <a:schemeClr val="tx2"/>
                </a:solidFill>
                <a:ea typeface="黑体" panose="02010609060101010101" pitchFamily="49" charset="-122"/>
              </a:rPr>
              <a:t>）</a:t>
            </a:r>
            <a:r>
              <a:rPr lang="zh-CN" altLang="en-US" sz="2800" b="1" dirty="0">
                <a:solidFill>
                  <a:schemeClr val="tx2"/>
                </a:solidFill>
                <a:latin typeface="+mj-ea"/>
                <a:ea typeface="+mj-ea"/>
              </a:rPr>
              <a:t>先用某个简单函数    近似逼近</a:t>
            </a:r>
            <a:r>
              <a:rPr lang="en-US" altLang="zh-CN" sz="2800" b="1" dirty="0">
                <a:solidFill>
                  <a:schemeClr val="tx2"/>
                </a:solidFill>
                <a:latin typeface="+mj-ea"/>
                <a:ea typeface="+mj-ea"/>
              </a:rPr>
              <a:t>   </a:t>
            </a:r>
            <a:r>
              <a:rPr lang="zh-CN" altLang="en-US" sz="2800" b="1" dirty="0">
                <a:solidFill>
                  <a:schemeClr val="tx2"/>
                </a:solidFill>
                <a:latin typeface="+mj-ea"/>
                <a:ea typeface="+mj-ea"/>
              </a:rPr>
              <a:t>  用</a:t>
            </a:r>
          </a:p>
          <a:p>
            <a:pPr>
              <a:lnSpc>
                <a:spcPct val="120000"/>
              </a:lnSpc>
              <a:defRPr/>
            </a:pPr>
            <a:r>
              <a:rPr lang="zh-CN" altLang="en-US" sz="2800" b="1" dirty="0">
                <a:solidFill>
                  <a:schemeClr val="tx2"/>
                </a:solidFill>
                <a:latin typeface="+mj-ea"/>
                <a:ea typeface="+mj-ea"/>
              </a:rPr>
              <a:t>   代替原被积函数     即</a:t>
            </a:r>
            <a:r>
              <a:rPr lang="zh-CN" altLang="en-US" sz="3200" b="1" dirty="0">
                <a:solidFill>
                  <a:schemeClr val="tx2"/>
                </a:solidFill>
                <a:latin typeface="+mj-ea"/>
                <a:ea typeface="+mj-ea"/>
              </a:rPr>
              <a:t> </a:t>
            </a:r>
          </a:p>
        </p:txBody>
      </p:sp>
      <p:sp>
        <p:nvSpPr>
          <p:cNvPr id="12294" name="Rectangle 8">
            <a:extLst>
              <a:ext uri="{FF2B5EF4-FFF2-40B4-BE49-F238E27FC236}">
                <a16:creationId xmlns:a16="http://schemas.microsoft.com/office/drawing/2014/main" id="{E30809C9-3E58-4C4B-8E7B-DF98722E66CC}"/>
              </a:ext>
            </a:extLst>
          </p:cNvPr>
          <p:cNvSpPr>
            <a:spLocks noChangeArrowheads="1"/>
          </p:cNvSpPr>
          <p:nvPr/>
        </p:nvSpPr>
        <p:spPr bwMode="auto">
          <a:xfrm>
            <a:off x="44053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2295" name="Object 7">
            <a:extLst>
              <a:ext uri="{FF2B5EF4-FFF2-40B4-BE49-F238E27FC236}">
                <a16:creationId xmlns:a16="http://schemas.microsoft.com/office/drawing/2014/main" id="{0A8A33A0-BE55-4311-ADDA-3FCD47CB196D}"/>
              </a:ext>
            </a:extLst>
          </p:cNvPr>
          <p:cNvGraphicFramePr>
            <a:graphicFrameLocks noChangeAspect="1"/>
          </p:cNvGraphicFramePr>
          <p:nvPr/>
        </p:nvGraphicFramePr>
        <p:xfrm>
          <a:off x="4191000" y="2895600"/>
          <a:ext cx="609600" cy="469900"/>
        </p:xfrm>
        <a:graphic>
          <a:graphicData uri="http://schemas.openxmlformats.org/presentationml/2006/ole">
            <mc:AlternateContent xmlns:mc="http://schemas.openxmlformats.org/markup-compatibility/2006">
              <mc:Choice xmlns:v="urn:schemas-microsoft-com:vml" Requires="v">
                <p:oleObj spid="_x0000_s12326" r:id="rId7" imgW="330057" imgH="203112" progId="Equation.3">
                  <p:embed/>
                </p:oleObj>
              </mc:Choice>
              <mc:Fallback>
                <p:oleObj r:id="rId7" imgW="330057" imgH="20311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2895600"/>
                        <a:ext cx="60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6" name="Object 9">
            <a:extLst>
              <a:ext uri="{FF2B5EF4-FFF2-40B4-BE49-F238E27FC236}">
                <a16:creationId xmlns:a16="http://schemas.microsoft.com/office/drawing/2014/main" id="{2669BACF-261E-40CF-90BA-534273EB558D}"/>
              </a:ext>
            </a:extLst>
          </p:cNvPr>
          <p:cNvGraphicFramePr>
            <a:graphicFrameLocks noChangeAspect="1"/>
          </p:cNvGraphicFramePr>
          <p:nvPr/>
        </p:nvGraphicFramePr>
        <p:xfrm>
          <a:off x="7543800" y="2908300"/>
          <a:ext cx="533400" cy="411163"/>
        </p:xfrm>
        <a:graphic>
          <a:graphicData uri="http://schemas.openxmlformats.org/presentationml/2006/ole">
            <mc:AlternateContent xmlns:mc="http://schemas.openxmlformats.org/markup-compatibility/2006">
              <mc:Choice xmlns:v="urn:schemas-microsoft-com:vml" Requires="v">
                <p:oleObj spid="_x0000_s12327" r:id="rId9" imgW="330057" imgH="203112" progId="Equation.3">
                  <p:embed/>
                </p:oleObj>
              </mc:Choice>
              <mc:Fallback>
                <p:oleObj r:id="rId9" imgW="330057" imgH="20311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2908300"/>
                        <a:ext cx="5334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7" name="Object 10">
            <a:extLst>
              <a:ext uri="{FF2B5EF4-FFF2-40B4-BE49-F238E27FC236}">
                <a16:creationId xmlns:a16="http://schemas.microsoft.com/office/drawing/2014/main" id="{B9CD3D1B-BC37-4FA5-88DC-FCEBF1086491}"/>
              </a:ext>
            </a:extLst>
          </p:cNvPr>
          <p:cNvGraphicFramePr>
            <a:graphicFrameLocks noChangeAspect="1"/>
          </p:cNvGraphicFramePr>
          <p:nvPr/>
        </p:nvGraphicFramePr>
        <p:xfrm>
          <a:off x="4765675" y="3351213"/>
          <a:ext cx="3194050" cy="601662"/>
        </p:xfrm>
        <a:graphic>
          <a:graphicData uri="http://schemas.openxmlformats.org/presentationml/2006/ole">
            <mc:AlternateContent xmlns:mc="http://schemas.openxmlformats.org/markup-compatibility/2006">
              <mc:Choice xmlns:v="urn:schemas-microsoft-com:vml" Requires="v">
                <p:oleObj spid="_x0000_s12328" r:id="rId10" imgW="1358900" imgH="330200" progId="Equation.3">
                  <p:embed/>
                </p:oleObj>
              </mc:Choice>
              <mc:Fallback>
                <p:oleObj r:id="rId10" imgW="1358900" imgH="3302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5675" y="3351213"/>
                        <a:ext cx="31940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27" name="Text Box 12">
            <a:extLst>
              <a:ext uri="{FF2B5EF4-FFF2-40B4-BE49-F238E27FC236}">
                <a16:creationId xmlns:a16="http://schemas.microsoft.com/office/drawing/2014/main" id="{DFFB5F7A-47DF-45B1-AB01-8E9C36E6EF06}"/>
              </a:ext>
            </a:extLst>
          </p:cNvPr>
          <p:cNvSpPr txBox="1">
            <a:spLocks noChangeArrowheads="1"/>
          </p:cNvSpPr>
          <p:nvPr/>
        </p:nvSpPr>
        <p:spPr bwMode="auto">
          <a:xfrm>
            <a:off x="381000" y="3962400"/>
            <a:ext cx="8229600" cy="26082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defRPr/>
            </a:pPr>
            <a:r>
              <a:rPr lang="zh-CN" altLang="en-US" sz="2800" b="1" dirty="0">
                <a:solidFill>
                  <a:schemeClr val="tx2"/>
                </a:solidFill>
                <a:latin typeface="+mj-ea"/>
                <a:ea typeface="+mj-ea"/>
              </a:rPr>
              <a:t>以此构造数值算法。从数值计算的角度考虑</a:t>
            </a:r>
            <a:r>
              <a:rPr lang="en-US" altLang="zh-CN" sz="2800" b="1" dirty="0">
                <a:solidFill>
                  <a:schemeClr val="tx2"/>
                </a:solidFill>
                <a:latin typeface="+mj-ea"/>
                <a:ea typeface="+mj-ea"/>
              </a:rPr>
              <a:t>,</a:t>
            </a:r>
            <a:r>
              <a:rPr lang="zh-CN" altLang="en-US" sz="2800" b="1" dirty="0">
                <a:solidFill>
                  <a:schemeClr val="tx2"/>
                </a:solidFill>
                <a:latin typeface="+mj-ea"/>
                <a:ea typeface="+mj-ea"/>
              </a:rPr>
              <a:t>函数</a:t>
            </a:r>
          </a:p>
          <a:p>
            <a:pPr>
              <a:lnSpc>
                <a:spcPct val="120000"/>
              </a:lnSpc>
              <a:defRPr/>
            </a:pPr>
            <a:r>
              <a:rPr lang="zh-CN" altLang="en-US" sz="2800" b="1" dirty="0">
                <a:solidFill>
                  <a:schemeClr val="tx2"/>
                </a:solidFill>
                <a:latin typeface="+mj-ea"/>
                <a:ea typeface="+mj-ea"/>
              </a:rPr>
              <a:t>    应对</a:t>
            </a:r>
            <a:r>
              <a:rPr lang="en-US" altLang="zh-CN" sz="2800" b="1" dirty="0">
                <a:solidFill>
                  <a:schemeClr val="tx2"/>
                </a:solidFill>
                <a:latin typeface="+mj-ea"/>
                <a:ea typeface="+mj-ea"/>
              </a:rPr>
              <a:t>    </a:t>
            </a:r>
            <a:r>
              <a:rPr lang="zh-CN" altLang="en-US" sz="2800" b="1" dirty="0">
                <a:solidFill>
                  <a:schemeClr val="tx2"/>
                </a:solidFill>
                <a:latin typeface="+mj-ea"/>
                <a:ea typeface="+mj-ea"/>
              </a:rPr>
              <a:t>有充分的逼近程度</a:t>
            </a:r>
            <a:r>
              <a:rPr lang="en-US" altLang="zh-CN" sz="2800" b="1" dirty="0">
                <a:solidFill>
                  <a:schemeClr val="tx2"/>
                </a:solidFill>
                <a:latin typeface="+mj-ea"/>
                <a:ea typeface="+mj-ea"/>
              </a:rPr>
              <a:t>,</a:t>
            </a:r>
            <a:r>
              <a:rPr lang="zh-CN" altLang="en-US" sz="2800" b="1" dirty="0">
                <a:solidFill>
                  <a:schemeClr val="tx2"/>
                </a:solidFill>
                <a:latin typeface="+mj-ea"/>
                <a:ea typeface="+mj-ea"/>
              </a:rPr>
              <a:t>并且容易计算其积分。由于多项式能很好地逼近连续函数</a:t>
            </a:r>
            <a:r>
              <a:rPr lang="en-US" altLang="zh-CN" sz="2800" b="1" dirty="0">
                <a:solidFill>
                  <a:schemeClr val="tx2"/>
                </a:solidFill>
                <a:latin typeface="+mj-ea"/>
                <a:ea typeface="+mj-ea"/>
              </a:rPr>
              <a:t>,</a:t>
            </a:r>
            <a:r>
              <a:rPr lang="zh-CN" altLang="en-US" sz="2800" b="1" dirty="0">
                <a:solidFill>
                  <a:schemeClr val="tx2"/>
                </a:solidFill>
                <a:latin typeface="+mj-ea"/>
                <a:ea typeface="+mj-ea"/>
              </a:rPr>
              <a:t>且又容易计算积分</a:t>
            </a:r>
            <a:r>
              <a:rPr lang="en-US" altLang="zh-CN" sz="2800" b="1" dirty="0">
                <a:solidFill>
                  <a:schemeClr val="tx2"/>
                </a:solidFill>
                <a:latin typeface="+mj-ea"/>
                <a:ea typeface="+mj-ea"/>
              </a:rPr>
              <a:t>,</a:t>
            </a:r>
            <a:r>
              <a:rPr lang="zh-CN" altLang="en-US" sz="2800" b="1" dirty="0">
                <a:solidFill>
                  <a:schemeClr val="tx2"/>
                </a:solidFill>
                <a:latin typeface="+mj-ea"/>
                <a:ea typeface="+mj-ea"/>
              </a:rPr>
              <a:t>因此将    选取为插值多项式</a:t>
            </a:r>
            <a:r>
              <a:rPr lang="en-US" altLang="zh-CN" sz="2800" b="1" dirty="0">
                <a:solidFill>
                  <a:schemeClr val="tx2"/>
                </a:solidFill>
                <a:latin typeface="+mj-ea"/>
                <a:ea typeface="+mj-ea"/>
              </a:rPr>
              <a:t>, </a:t>
            </a:r>
            <a:r>
              <a:rPr lang="zh-CN" altLang="en-US" sz="2800" b="1" dirty="0">
                <a:solidFill>
                  <a:schemeClr val="tx2"/>
                </a:solidFill>
                <a:latin typeface="+mj-ea"/>
                <a:ea typeface="+mj-ea"/>
              </a:rPr>
              <a:t>这样</a:t>
            </a:r>
            <a:r>
              <a:rPr lang="en-US" altLang="zh-CN" sz="2800" b="1" dirty="0">
                <a:solidFill>
                  <a:schemeClr val="tx2"/>
                </a:solidFill>
                <a:latin typeface="+mj-ea"/>
                <a:ea typeface="+mj-ea"/>
              </a:rPr>
              <a:t>    </a:t>
            </a:r>
            <a:r>
              <a:rPr lang="zh-CN" altLang="en-US" sz="2800" b="1" dirty="0">
                <a:solidFill>
                  <a:schemeClr val="tx2"/>
                </a:solidFill>
                <a:latin typeface="+mj-ea"/>
                <a:ea typeface="+mj-ea"/>
              </a:rPr>
              <a:t>的积分就可以用其插值多项式的积分来近似代替 </a:t>
            </a:r>
          </a:p>
        </p:txBody>
      </p:sp>
      <p:graphicFrame>
        <p:nvGraphicFramePr>
          <p:cNvPr id="12299" name="Object 13">
            <a:extLst>
              <a:ext uri="{FF2B5EF4-FFF2-40B4-BE49-F238E27FC236}">
                <a16:creationId xmlns:a16="http://schemas.microsoft.com/office/drawing/2014/main" id="{55140761-3752-4BFD-BB88-0FF523A3197A}"/>
              </a:ext>
            </a:extLst>
          </p:cNvPr>
          <p:cNvGraphicFramePr>
            <a:graphicFrameLocks noChangeAspect="1"/>
          </p:cNvGraphicFramePr>
          <p:nvPr/>
        </p:nvGraphicFramePr>
        <p:xfrm>
          <a:off x="533400" y="4572000"/>
          <a:ext cx="654050" cy="411163"/>
        </p:xfrm>
        <a:graphic>
          <a:graphicData uri="http://schemas.openxmlformats.org/presentationml/2006/ole">
            <mc:AlternateContent xmlns:mc="http://schemas.openxmlformats.org/markup-compatibility/2006">
              <mc:Choice xmlns:v="urn:schemas-microsoft-com:vml" Requires="v">
                <p:oleObj spid="_x0000_s12329" r:id="rId12" imgW="330057" imgH="203112" progId="Equation.3">
                  <p:embed/>
                </p:oleObj>
              </mc:Choice>
              <mc:Fallback>
                <p:oleObj r:id="rId12" imgW="330057"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572000"/>
                        <a:ext cx="6540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0" name="Object 14">
            <a:extLst>
              <a:ext uri="{FF2B5EF4-FFF2-40B4-BE49-F238E27FC236}">
                <a16:creationId xmlns:a16="http://schemas.microsoft.com/office/drawing/2014/main" id="{05184FE3-D00C-47F8-95C5-45ED87A19B7C}"/>
              </a:ext>
            </a:extLst>
          </p:cNvPr>
          <p:cNvGraphicFramePr>
            <a:graphicFrameLocks noChangeAspect="1"/>
          </p:cNvGraphicFramePr>
          <p:nvPr>
            <p:extLst>
              <p:ext uri="{D42A27DB-BD31-4B8C-83A1-F6EECF244321}">
                <p14:modId xmlns:p14="http://schemas.microsoft.com/office/powerpoint/2010/main" val="1387770211"/>
              </p:ext>
            </p:extLst>
          </p:nvPr>
        </p:nvGraphicFramePr>
        <p:xfrm>
          <a:off x="2890828" y="5605233"/>
          <a:ext cx="533400" cy="411163"/>
        </p:xfrm>
        <a:graphic>
          <a:graphicData uri="http://schemas.openxmlformats.org/presentationml/2006/ole">
            <mc:AlternateContent xmlns:mc="http://schemas.openxmlformats.org/markup-compatibility/2006">
              <mc:Choice xmlns:v="urn:schemas-microsoft-com:vml" Requires="v">
                <p:oleObj spid="_x0000_s12330" r:id="rId13" imgW="330057" imgH="203112" progId="Equation.3">
                  <p:embed/>
                </p:oleObj>
              </mc:Choice>
              <mc:Fallback>
                <p:oleObj r:id="rId13" imgW="330057" imgH="20311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828" y="5605233"/>
                        <a:ext cx="5334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1" name="对象 1">
            <a:extLst>
              <a:ext uri="{FF2B5EF4-FFF2-40B4-BE49-F238E27FC236}">
                <a16:creationId xmlns:a16="http://schemas.microsoft.com/office/drawing/2014/main" id="{114A1AC4-1181-472F-95D8-D5BC6EA55595}"/>
              </a:ext>
            </a:extLst>
          </p:cNvPr>
          <p:cNvGraphicFramePr>
            <a:graphicFrameLocks noChangeAspect="1"/>
          </p:cNvGraphicFramePr>
          <p:nvPr/>
        </p:nvGraphicFramePr>
        <p:xfrm>
          <a:off x="4197350" y="444500"/>
          <a:ext cx="749300" cy="442913"/>
        </p:xfrm>
        <a:graphic>
          <a:graphicData uri="http://schemas.openxmlformats.org/presentationml/2006/ole">
            <mc:AlternateContent xmlns:mc="http://schemas.openxmlformats.org/markup-compatibility/2006">
              <mc:Choice xmlns:v="urn:schemas-microsoft-com:vml" Requires="v">
                <p:oleObj spid="_x0000_s12331" r:id="rId14" imgW="342751" imgH="203112" progId="Equation.DSMT4">
                  <p:embed/>
                </p:oleObj>
              </mc:Choice>
              <mc:Fallback>
                <p:oleObj r:id="rId14" imgW="342751" imgH="203112"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7350" y="444500"/>
                        <a:ext cx="7493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2" name="对象 2">
            <a:extLst>
              <a:ext uri="{FF2B5EF4-FFF2-40B4-BE49-F238E27FC236}">
                <a16:creationId xmlns:a16="http://schemas.microsoft.com/office/drawing/2014/main" id="{D544E21C-8719-4CD7-B1CF-E1B83CD44119}"/>
              </a:ext>
            </a:extLst>
          </p:cNvPr>
          <p:cNvGraphicFramePr>
            <a:graphicFrameLocks noChangeAspect="1"/>
          </p:cNvGraphicFramePr>
          <p:nvPr/>
        </p:nvGraphicFramePr>
        <p:xfrm>
          <a:off x="5588000" y="485775"/>
          <a:ext cx="2006600" cy="439738"/>
        </p:xfrm>
        <a:graphic>
          <a:graphicData uri="http://schemas.openxmlformats.org/presentationml/2006/ole">
            <mc:AlternateContent xmlns:mc="http://schemas.openxmlformats.org/markup-compatibility/2006">
              <mc:Choice xmlns:v="urn:schemas-microsoft-com:vml" Requires="v">
                <p:oleObj spid="_x0000_s12332" r:id="rId16" imgW="926698" imgH="203112" progId="Equation.DSMT4">
                  <p:embed/>
                </p:oleObj>
              </mc:Choice>
              <mc:Fallback>
                <p:oleObj r:id="rId16" imgW="926698" imgH="203112" progId="Equation.DSMT4">
                  <p:embed/>
                  <p:pic>
                    <p:nvPicPr>
                      <p:cNvPr id="0" name="对象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88000" y="485775"/>
                        <a:ext cx="2006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3" name="对象 3">
            <a:extLst>
              <a:ext uri="{FF2B5EF4-FFF2-40B4-BE49-F238E27FC236}">
                <a16:creationId xmlns:a16="http://schemas.microsoft.com/office/drawing/2014/main" id="{9DB9130F-12BB-400A-BF70-09CD6A081DA5}"/>
              </a:ext>
            </a:extLst>
          </p:cNvPr>
          <p:cNvGraphicFramePr>
            <a:graphicFrameLocks noChangeAspect="1"/>
          </p:cNvGraphicFramePr>
          <p:nvPr/>
        </p:nvGraphicFramePr>
        <p:xfrm>
          <a:off x="2374900" y="1049338"/>
          <a:ext cx="1473200" cy="412750"/>
        </p:xfrm>
        <a:graphic>
          <a:graphicData uri="http://schemas.openxmlformats.org/presentationml/2006/ole">
            <mc:AlternateContent xmlns:mc="http://schemas.openxmlformats.org/markup-compatibility/2006">
              <mc:Choice xmlns:v="urn:schemas-microsoft-com:vml" Requires="v">
                <p:oleObj spid="_x0000_s12333" r:id="rId18" imgW="723586" imgH="203112" progId="Equation.DSMT4">
                  <p:embed/>
                </p:oleObj>
              </mc:Choice>
              <mc:Fallback>
                <p:oleObj r:id="rId18" imgW="723586" imgH="203112" progId="Equation.DSMT4">
                  <p:embed/>
                  <p:pic>
                    <p:nvPicPr>
                      <p:cNvPr id="0" name="对象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74900" y="1049338"/>
                        <a:ext cx="1473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4" name="对象 4">
            <a:extLst>
              <a:ext uri="{FF2B5EF4-FFF2-40B4-BE49-F238E27FC236}">
                <a16:creationId xmlns:a16="http://schemas.microsoft.com/office/drawing/2014/main" id="{C95EB2D4-33BC-4643-8FC6-038E23DA18E2}"/>
              </a:ext>
            </a:extLst>
          </p:cNvPr>
          <p:cNvGraphicFramePr>
            <a:graphicFrameLocks noChangeAspect="1"/>
          </p:cNvGraphicFramePr>
          <p:nvPr/>
        </p:nvGraphicFramePr>
        <p:xfrm>
          <a:off x="7021513" y="1770063"/>
          <a:ext cx="682625" cy="404812"/>
        </p:xfrm>
        <a:graphic>
          <a:graphicData uri="http://schemas.openxmlformats.org/presentationml/2006/ole">
            <mc:AlternateContent xmlns:mc="http://schemas.openxmlformats.org/markup-compatibility/2006">
              <mc:Choice xmlns:v="urn:schemas-microsoft-com:vml" Requires="v">
                <p:oleObj spid="_x0000_s12334" r:id="rId20" imgW="342751" imgH="203112" progId="Equation.DSMT4">
                  <p:embed/>
                </p:oleObj>
              </mc:Choice>
              <mc:Fallback>
                <p:oleObj r:id="rId20" imgW="342751" imgH="203112" progId="Equation.DSMT4">
                  <p:embed/>
                  <p:pic>
                    <p:nvPicPr>
                      <p:cNvPr id="0" name="对象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21513" y="1770063"/>
                        <a:ext cx="68262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5" name="对象 17">
            <a:extLst>
              <a:ext uri="{FF2B5EF4-FFF2-40B4-BE49-F238E27FC236}">
                <a16:creationId xmlns:a16="http://schemas.microsoft.com/office/drawing/2014/main" id="{DFB38FA9-20E8-4197-9B12-475580E5F831}"/>
              </a:ext>
            </a:extLst>
          </p:cNvPr>
          <p:cNvGraphicFramePr>
            <a:graphicFrameLocks noChangeAspect="1"/>
          </p:cNvGraphicFramePr>
          <p:nvPr/>
        </p:nvGraphicFramePr>
        <p:xfrm>
          <a:off x="6278563" y="2909888"/>
          <a:ext cx="830262" cy="441325"/>
        </p:xfrm>
        <a:graphic>
          <a:graphicData uri="http://schemas.openxmlformats.org/presentationml/2006/ole">
            <mc:AlternateContent xmlns:mc="http://schemas.openxmlformats.org/markup-compatibility/2006">
              <mc:Choice xmlns:v="urn:schemas-microsoft-com:vml" Requires="v">
                <p:oleObj spid="_x0000_s12335" r:id="rId22" imgW="380835" imgH="203112" progId="Equation.DSMT4">
                  <p:embed/>
                </p:oleObj>
              </mc:Choice>
              <mc:Fallback>
                <p:oleObj r:id="rId22" imgW="380835" imgH="203112" progId="Equation.DSMT4">
                  <p:embed/>
                  <p:pic>
                    <p:nvPicPr>
                      <p:cNvPr id="0" name="对象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78563" y="2909888"/>
                        <a:ext cx="8302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6" name="对象 18">
            <a:extLst>
              <a:ext uri="{FF2B5EF4-FFF2-40B4-BE49-F238E27FC236}">
                <a16:creationId xmlns:a16="http://schemas.microsoft.com/office/drawing/2014/main" id="{F2EBC026-8761-416F-A51B-BC38654A5264}"/>
              </a:ext>
            </a:extLst>
          </p:cNvPr>
          <p:cNvGraphicFramePr>
            <a:graphicFrameLocks noChangeAspect="1"/>
          </p:cNvGraphicFramePr>
          <p:nvPr/>
        </p:nvGraphicFramePr>
        <p:xfrm>
          <a:off x="3403600" y="3508375"/>
          <a:ext cx="830263" cy="442913"/>
        </p:xfrm>
        <a:graphic>
          <a:graphicData uri="http://schemas.openxmlformats.org/presentationml/2006/ole">
            <mc:AlternateContent xmlns:mc="http://schemas.openxmlformats.org/markup-compatibility/2006">
              <mc:Choice xmlns:v="urn:schemas-microsoft-com:vml" Requires="v">
                <p:oleObj spid="_x0000_s12336" r:id="rId24" imgW="380835" imgH="203112" progId="Equation.DSMT4">
                  <p:embed/>
                </p:oleObj>
              </mc:Choice>
              <mc:Fallback>
                <p:oleObj r:id="rId24" imgW="380835" imgH="203112" progId="Equation.DSMT4">
                  <p:embed/>
                  <p:pic>
                    <p:nvPicPr>
                      <p:cNvPr id="0" name="对象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03600" y="3508375"/>
                        <a:ext cx="83026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7" name="对象 1">
            <a:extLst>
              <a:ext uri="{FF2B5EF4-FFF2-40B4-BE49-F238E27FC236}">
                <a16:creationId xmlns:a16="http://schemas.microsoft.com/office/drawing/2014/main" id="{219AF001-E8BA-46DB-A26F-45E91DA6F819}"/>
              </a:ext>
            </a:extLst>
          </p:cNvPr>
          <p:cNvGraphicFramePr>
            <a:graphicFrameLocks noChangeAspect="1"/>
          </p:cNvGraphicFramePr>
          <p:nvPr/>
        </p:nvGraphicFramePr>
        <p:xfrm>
          <a:off x="1878013" y="4572000"/>
          <a:ext cx="749300" cy="442913"/>
        </p:xfrm>
        <a:graphic>
          <a:graphicData uri="http://schemas.openxmlformats.org/presentationml/2006/ole">
            <mc:AlternateContent xmlns:mc="http://schemas.openxmlformats.org/markup-compatibility/2006">
              <mc:Choice xmlns:v="urn:schemas-microsoft-com:vml" Requires="v">
                <p:oleObj spid="_x0000_s12337" r:id="rId25" imgW="342751" imgH="203112" progId="Equation.DSMT4">
                  <p:embed/>
                </p:oleObj>
              </mc:Choice>
              <mc:Fallback>
                <p:oleObj r:id="rId25" imgW="342751" imgH="203112"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8013" y="4572000"/>
                        <a:ext cx="7493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8" name="对象 1">
            <a:extLst>
              <a:ext uri="{FF2B5EF4-FFF2-40B4-BE49-F238E27FC236}">
                <a16:creationId xmlns:a16="http://schemas.microsoft.com/office/drawing/2014/main" id="{E95C154A-D5E9-496B-A047-66337DA526D7}"/>
              </a:ext>
            </a:extLst>
          </p:cNvPr>
          <p:cNvGraphicFramePr>
            <a:graphicFrameLocks noChangeAspect="1"/>
          </p:cNvGraphicFramePr>
          <p:nvPr>
            <p:extLst>
              <p:ext uri="{D42A27DB-BD31-4B8C-83A1-F6EECF244321}">
                <p14:modId xmlns:p14="http://schemas.microsoft.com/office/powerpoint/2010/main" val="571401994"/>
              </p:ext>
            </p:extLst>
          </p:nvPr>
        </p:nvGraphicFramePr>
        <p:xfrm>
          <a:off x="7435850" y="5605233"/>
          <a:ext cx="749300" cy="442913"/>
        </p:xfrm>
        <a:graphic>
          <a:graphicData uri="http://schemas.openxmlformats.org/presentationml/2006/ole">
            <mc:AlternateContent xmlns:mc="http://schemas.openxmlformats.org/markup-compatibility/2006">
              <mc:Choice xmlns:v="urn:schemas-microsoft-com:vml" Requires="v">
                <p:oleObj spid="_x0000_s12338" r:id="rId26" imgW="342751" imgH="203112" progId="Equation.DSMT4">
                  <p:embed/>
                </p:oleObj>
              </mc:Choice>
              <mc:Fallback>
                <p:oleObj r:id="rId26" imgW="342751" imgH="203112" progId="Equation.DSMT4">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35850" y="5605233"/>
                        <a:ext cx="7493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3">
            <a:extLst>
              <a:ext uri="{FF2B5EF4-FFF2-40B4-BE49-F238E27FC236}">
                <a16:creationId xmlns:a16="http://schemas.microsoft.com/office/drawing/2014/main" id="{73101A75-9D73-49A0-9DA8-A1580D5111F8}"/>
              </a:ext>
            </a:extLst>
          </p:cNvPr>
          <p:cNvSpPr>
            <a:spLocks noChangeArrowheads="1"/>
          </p:cNvSpPr>
          <p:nvPr/>
        </p:nvSpPr>
        <p:spPr bwMode="auto">
          <a:xfrm>
            <a:off x="400050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78" name="Object 2">
            <a:extLst>
              <a:ext uri="{FF2B5EF4-FFF2-40B4-BE49-F238E27FC236}">
                <a16:creationId xmlns:a16="http://schemas.microsoft.com/office/drawing/2014/main" id="{936E3509-478F-4C17-8EC5-C34B9F6261D1}"/>
              </a:ext>
            </a:extLst>
          </p:cNvPr>
          <p:cNvGraphicFramePr>
            <a:graphicFrameLocks noChangeAspect="1"/>
          </p:cNvGraphicFramePr>
          <p:nvPr/>
        </p:nvGraphicFramePr>
        <p:xfrm>
          <a:off x="1600200" y="304800"/>
          <a:ext cx="3124200" cy="758825"/>
        </p:xfrm>
        <a:graphic>
          <a:graphicData uri="http://schemas.openxmlformats.org/presentationml/2006/ole">
            <mc:AlternateContent xmlns:mc="http://schemas.openxmlformats.org/markup-compatibility/2006">
              <mc:Choice xmlns:v="urn:schemas-microsoft-com:vml" Requires="v">
                <p:oleObj spid="_x0000_s101400" r:id="rId3" imgW="1143000" imgH="393700" progId="Equation.3">
                  <p:embed/>
                </p:oleObj>
              </mc:Choice>
              <mc:Fallback>
                <p:oleObj r:id="rId3" imgW="11430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
                        <a:ext cx="3124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60" name="Text Box 4">
            <a:extLst>
              <a:ext uri="{FF2B5EF4-FFF2-40B4-BE49-F238E27FC236}">
                <a16:creationId xmlns:a16="http://schemas.microsoft.com/office/drawing/2014/main" id="{F8D088E9-DB4A-4157-8B61-738DFA8E4712}"/>
              </a:ext>
            </a:extLst>
          </p:cNvPr>
          <p:cNvSpPr txBox="1">
            <a:spLocks noChangeArrowheads="1"/>
          </p:cNvSpPr>
          <p:nvPr/>
        </p:nvSpPr>
        <p:spPr bwMode="auto">
          <a:xfrm>
            <a:off x="533400" y="1143000"/>
            <a:ext cx="8077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就可将求积区间</a:t>
            </a:r>
            <a:r>
              <a:rPr lang="zh-CN" altLang="en-US" sz="2800" b="1" dirty="0">
                <a:latin typeface="+mn-ea"/>
                <a:ea typeface="+mn-ea"/>
                <a:sym typeface="Symbol" panose="05050102010706020507" pitchFamily="18" charset="2"/>
              </a:rPr>
              <a:t>      </a:t>
            </a:r>
            <a:r>
              <a:rPr lang="zh-CN" altLang="en-US" sz="2800" b="1" dirty="0">
                <a:latin typeface="+mn-ea"/>
                <a:ea typeface="+mn-ea"/>
              </a:rPr>
              <a:t>变换到</a:t>
            </a:r>
            <a:r>
              <a:rPr lang="zh-CN" altLang="en-US" sz="2800" b="1" dirty="0">
                <a:latin typeface="+mn-ea"/>
                <a:ea typeface="+mn-ea"/>
                <a:sym typeface="Symbol" panose="05050102010706020507" pitchFamily="18" charset="2"/>
              </a:rPr>
              <a:t>      </a:t>
            </a:r>
            <a:r>
              <a:rPr lang="zh-CN" altLang="en-US" sz="2800" b="1" dirty="0">
                <a:latin typeface="+mn-ea"/>
                <a:ea typeface="+mn-ea"/>
              </a:rPr>
              <a:t>上，这时 </a:t>
            </a:r>
          </a:p>
        </p:txBody>
      </p:sp>
      <p:sp>
        <p:nvSpPr>
          <p:cNvPr id="101380" name="Rectangle 6">
            <a:extLst>
              <a:ext uri="{FF2B5EF4-FFF2-40B4-BE49-F238E27FC236}">
                <a16:creationId xmlns:a16="http://schemas.microsoft.com/office/drawing/2014/main" id="{1E089EDD-E69A-4FC6-A4F4-DEECA4BB8ADB}"/>
              </a:ext>
            </a:extLst>
          </p:cNvPr>
          <p:cNvSpPr>
            <a:spLocks noChangeArrowheads="1"/>
          </p:cNvSpPr>
          <p:nvPr/>
        </p:nvSpPr>
        <p:spPr bwMode="auto">
          <a:xfrm>
            <a:off x="30622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1" name="Object 5">
            <a:extLst>
              <a:ext uri="{FF2B5EF4-FFF2-40B4-BE49-F238E27FC236}">
                <a16:creationId xmlns:a16="http://schemas.microsoft.com/office/drawing/2014/main" id="{9D2D6663-8C53-4E36-BE65-F6B109986BC2}"/>
              </a:ext>
            </a:extLst>
          </p:cNvPr>
          <p:cNvGraphicFramePr>
            <a:graphicFrameLocks noChangeAspect="1"/>
          </p:cNvGraphicFramePr>
          <p:nvPr/>
        </p:nvGraphicFramePr>
        <p:xfrm>
          <a:off x="762000" y="1752600"/>
          <a:ext cx="5791200" cy="762000"/>
        </p:xfrm>
        <a:graphic>
          <a:graphicData uri="http://schemas.openxmlformats.org/presentationml/2006/ole">
            <mc:AlternateContent xmlns:mc="http://schemas.openxmlformats.org/markup-compatibility/2006">
              <mc:Choice xmlns:v="urn:schemas-microsoft-com:vml" Requires="v">
                <p:oleObj spid="_x0000_s101401" r:id="rId5" imgW="3022600" imgH="393700" progId="Equation.3">
                  <p:embed/>
                </p:oleObj>
              </mc:Choice>
              <mc:Fallback>
                <p:oleObj r:id="rId5" imgW="30226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7526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2" name="Rectangle 8">
            <a:extLst>
              <a:ext uri="{FF2B5EF4-FFF2-40B4-BE49-F238E27FC236}">
                <a16:creationId xmlns:a16="http://schemas.microsoft.com/office/drawing/2014/main" id="{876E3656-470F-466B-AAE9-F610413B9A39}"/>
              </a:ext>
            </a:extLst>
          </p:cNvPr>
          <p:cNvSpPr>
            <a:spLocks noChangeArrowheads="1"/>
          </p:cNvSpPr>
          <p:nvPr/>
        </p:nvSpPr>
        <p:spPr bwMode="auto">
          <a:xfrm>
            <a:off x="36385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3" name="Object 7">
            <a:extLst>
              <a:ext uri="{FF2B5EF4-FFF2-40B4-BE49-F238E27FC236}">
                <a16:creationId xmlns:a16="http://schemas.microsoft.com/office/drawing/2014/main" id="{A0DB1A19-5DA8-4CE1-8E76-38C6A743E4E8}"/>
              </a:ext>
            </a:extLst>
          </p:cNvPr>
          <p:cNvGraphicFramePr>
            <a:graphicFrameLocks noChangeAspect="1"/>
          </p:cNvGraphicFramePr>
          <p:nvPr/>
        </p:nvGraphicFramePr>
        <p:xfrm>
          <a:off x="1981200" y="2667000"/>
          <a:ext cx="4038600" cy="749300"/>
        </p:xfrm>
        <a:graphic>
          <a:graphicData uri="http://schemas.openxmlformats.org/presentationml/2006/ole">
            <mc:AlternateContent xmlns:mc="http://schemas.openxmlformats.org/markup-compatibility/2006">
              <mc:Choice xmlns:v="urn:schemas-microsoft-com:vml" Requires="v">
                <p:oleObj spid="_x0000_s101402" r:id="rId7" imgW="1866090" imgH="393529" progId="Equation.3">
                  <p:embed/>
                </p:oleObj>
              </mc:Choice>
              <mc:Fallback>
                <p:oleObj r:id="rId7" imgW="1866090"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667000"/>
                        <a:ext cx="4038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4" name="Rectangle 10">
            <a:extLst>
              <a:ext uri="{FF2B5EF4-FFF2-40B4-BE49-F238E27FC236}">
                <a16:creationId xmlns:a16="http://schemas.microsoft.com/office/drawing/2014/main" id="{A0CE3736-9FCB-4D73-8654-6FD1F6A66FE5}"/>
              </a:ext>
            </a:extLst>
          </p:cNvPr>
          <p:cNvSpPr>
            <a:spLocks noChangeArrowheads="1"/>
          </p:cNvSpPr>
          <p:nvPr/>
        </p:nvSpPr>
        <p:spPr bwMode="auto">
          <a:xfrm>
            <a:off x="37576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5" name="Object 9">
            <a:extLst>
              <a:ext uri="{FF2B5EF4-FFF2-40B4-BE49-F238E27FC236}">
                <a16:creationId xmlns:a16="http://schemas.microsoft.com/office/drawing/2014/main" id="{2685C717-82A4-45B6-8CF3-D3E8A347D483}"/>
              </a:ext>
            </a:extLst>
          </p:cNvPr>
          <p:cNvGraphicFramePr>
            <a:graphicFrameLocks noChangeAspect="1"/>
          </p:cNvGraphicFramePr>
          <p:nvPr/>
        </p:nvGraphicFramePr>
        <p:xfrm>
          <a:off x="1828800" y="3505200"/>
          <a:ext cx="4343400" cy="838200"/>
        </p:xfrm>
        <a:graphic>
          <a:graphicData uri="http://schemas.openxmlformats.org/presentationml/2006/ole">
            <mc:AlternateContent xmlns:mc="http://schemas.openxmlformats.org/markup-compatibility/2006">
              <mc:Choice xmlns:v="urn:schemas-microsoft-com:vml" Requires="v">
                <p:oleObj spid="_x0000_s101403" r:id="rId9" imgW="1625600" imgH="393700" progId="Equation.3">
                  <p:embed/>
                </p:oleObj>
              </mc:Choice>
              <mc:Fallback>
                <p:oleObj r:id="rId9" imgW="1625600" imgH="393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505200"/>
                        <a:ext cx="434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67" name="Text Box 11">
            <a:extLst>
              <a:ext uri="{FF2B5EF4-FFF2-40B4-BE49-F238E27FC236}">
                <a16:creationId xmlns:a16="http://schemas.microsoft.com/office/drawing/2014/main" id="{5044201F-B1EB-4578-AA85-83A0B3F3F9D5}"/>
              </a:ext>
            </a:extLst>
          </p:cNvPr>
          <p:cNvSpPr txBox="1">
            <a:spLocks noChangeArrowheads="1"/>
          </p:cNvSpPr>
          <p:nvPr/>
        </p:nvSpPr>
        <p:spPr bwMode="auto">
          <a:xfrm>
            <a:off x="533400" y="3578225"/>
            <a:ext cx="1219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即有</a:t>
            </a:r>
            <a:r>
              <a:rPr lang="zh-CN" altLang="en-US" dirty="0"/>
              <a:t> </a:t>
            </a:r>
          </a:p>
        </p:txBody>
      </p:sp>
      <p:sp>
        <p:nvSpPr>
          <p:cNvPr id="101387" name="Rectangle 13">
            <a:extLst>
              <a:ext uri="{FF2B5EF4-FFF2-40B4-BE49-F238E27FC236}">
                <a16:creationId xmlns:a16="http://schemas.microsoft.com/office/drawing/2014/main" id="{2B741425-2038-4CFA-BD4B-CADE5F9B62B6}"/>
              </a:ext>
            </a:extLst>
          </p:cNvPr>
          <p:cNvSpPr>
            <a:spLocks noChangeArrowheads="1"/>
          </p:cNvSpPr>
          <p:nvPr/>
        </p:nvSpPr>
        <p:spPr bwMode="auto">
          <a:xfrm>
            <a:off x="379571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1388" name="Object 12">
            <a:extLst>
              <a:ext uri="{FF2B5EF4-FFF2-40B4-BE49-F238E27FC236}">
                <a16:creationId xmlns:a16="http://schemas.microsoft.com/office/drawing/2014/main" id="{0194BF99-3253-4FD0-9559-28B476A3048C}"/>
              </a:ext>
            </a:extLst>
          </p:cNvPr>
          <p:cNvGraphicFramePr>
            <a:graphicFrameLocks noChangeAspect="1"/>
          </p:cNvGraphicFramePr>
          <p:nvPr/>
        </p:nvGraphicFramePr>
        <p:xfrm>
          <a:off x="2057400" y="4343400"/>
          <a:ext cx="3429000" cy="1020763"/>
        </p:xfrm>
        <a:graphic>
          <a:graphicData uri="http://schemas.openxmlformats.org/presentationml/2006/ole">
            <mc:AlternateContent xmlns:mc="http://schemas.openxmlformats.org/markup-compatibility/2006">
              <mc:Choice xmlns:v="urn:schemas-microsoft-com:vml" Requires="v">
                <p:oleObj spid="_x0000_s101404" r:id="rId11" imgW="1548728" imgH="393529" progId="Equation.3">
                  <p:embed/>
                </p:oleObj>
              </mc:Choice>
              <mc:Fallback>
                <p:oleObj r:id="rId11" imgW="1548728" imgH="393529"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343400"/>
                        <a:ext cx="34290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6270" name="Text Box 14">
            <a:extLst>
              <a:ext uri="{FF2B5EF4-FFF2-40B4-BE49-F238E27FC236}">
                <a16:creationId xmlns:a16="http://schemas.microsoft.com/office/drawing/2014/main" id="{7A43D7B2-1DF2-442D-8EB3-3543014436E5}"/>
              </a:ext>
            </a:extLst>
          </p:cNvPr>
          <p:cNvSpPr txBox="1">
            <a:spLocks noChangeArrowheads="1"/>
          </p:cNvSpPr>
          <p:nvPr/>
        </p:nvSpPr>
        <p:spPr bwMode="auto">
          <a:xfrm>
            <a:off x="533400" y="4572000"/>
            <a:ext cx="1219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其中</a:t>
            </a:r>
            <a:r>
              <a:rPr lang="zh-CN" altLang="en-US" sz="2800" b="1" dirty="0">
                <a:latin typeface="宋体" panose="02010600030101010101" pitchFamily="2" charset="-122"/>
                <a:ea typeface="黑体" panose="02010609060101010101" pitchFamily="49" charset="-122"/>
              </a:rPr>
              <a:t> </a:t>
            </a:r>
          </a:p>
        </p:txBody>
      </p:sp>
      <p:sp>
        <p:nvSpPr>
          <p:cNvPr id="101390" name="Text Box 15">
            <a:extLst>
              <a:ext uri="{FF2B5EF4-FFF2-40B4-BE49-F238E27FC236}">
                <a16:creationId xmlns:a16="http://schemas.microsoft.com/office/drawing/2014/main" id="{733C1472-C63F-4BAC-9C47-C612E5E73C4C}"/>
              </a:ext>
            </a:extLst>
          </p:cNvPr>
          <p:cNvSpPr txBox="1">
            <a:spLocks noChangeArrowheads="1"/>
          </p:cNvSpPr>
          <p:nvPr/>
        </p:nvSpPr>
        <p:spPr bwMode="auto">
          <a:xfrm>
            <a:off x="457200" y="5410200"/>
            <a:ext cx="8458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latin typeface="宋体" panose="02010600030101010101" pitchFamily="2" charset="-122"/>
              </a:rPr>
              <a:t>插值求积公式节点一经确定，相应的求积系</a:t>
            </a:r>
          </a:p>
          <a:p>
            <a:pPr>
              <a:spcBef>
                <a:spcPct val="50000"/>
              </a:spcBef>
            </a:pPr>
            <a:r>
              <a:rPr lang="zh-CN" altLang="en-US" sz="2800" b="1">
                <a:latin typeface="宋体" panose="02010600030101010101" pitchFamily="2" charset="-122"/>
              </a:rPr>
              <a:t>数就确定了，因此关键在于确定节点。 </a:t>
            </a:r>
          </a:p>
        </p:txBody>
      </p:sp>
      <p:graphicFrame>
        <p:nvGraphicFramePr>
          <p:cNvPr id="101391" name="对象 1">
            <a:extLst>
              <a:ext uri="{FF2B5EF4-FFF2-40B4-BE49-F238E27FC236}">
                <a16:creationId xmlns:a16="http://schemas.microsoft.com/office/drawing/2014/main" id="{5B9D5110-C016-429B-8437-5AE471A5F383}"/>
              </a:ext>
            </a:extLst>
          </p:cNvPr>
          <p:cNvGraphicFramePr>
            <a:graphicFrameLocks noChangeAspect="1"/>
          </p:cNvGraphicFramePr>
          <p:nvPr/>
        </p:nvGraphicFramePr>
        <p:xfrm>
          <a:off x="3255963" y="1201738"/>
          <a:ext cx="765175" cy="452437"/>
        </p:xfrm>
        <a:graphic>
          <a:graphicData uri="http://schemas.openxmlformats.org/presentationml/2006/ole">
            <mc:AlternateContent xmlns:mc="http://schemas.openxmlformats.org/markup-compatibility/2006">
              <mc:Choice xmlns:v="urn:schemas-microsoft-com:vml" Requires="v">
                <p:oleObj spid="_x0000_s101405" r:id="rId13" imgW="342751" imgH="203112" progId="Equation.DSMT4">
                  <p:embed/>
                </p:oleObj>
              </mc:Choice>
              <mc:Fallback>
                <p:oleObj r:id="rId13" imgW="342751" imgH="203112" progId="Equation.DSMT4">
                  <p:embed/>
                  <p:pic>
                    <p:nvPicPr>
                      <p:cNvPr id="0" name="对象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55963" y="1201738"/>
                        <a:ext cx="76517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392" name="对象 16">
            <a:extLst>
              <a:ext uri="{FF2B5EF4-FFF2-40B4-BE49-F238E27FC236}">
                <a16:creationId xmlns:a16="http://schemas.microsoft.com/office/drawing/2014/main" id="{E787A6B2-4F0A-47D2-B0BE-98D992912AFE}"/>
              </a:ext>
            </a:extLst>
          </p:cNvPr>
          <p:cNvGraphicFramePr>
            <a:graphicFrameLocks noChangeAspect="1"/>
          </p:cNvGraphicFramePr>
          <p:nvPr/>
        </p:nvGraphicFramePr>
        <p:xfrm>
          <a:off x="5486400" y="1193800"/>
          <a:ext cx="763588" cy="452438"/>
        </p:xfrm>
        <a:graphic>
          <a:graphicData uri="http://schemas.openxmlformats.org/presentationml/2006/ole">
            <mc:AlternateContent xmlns:mc="http://schemas.openxmlformats.org/markup-compatibility/2006">
              <mc:Choice xmlns:v="urn:schemas-microsoft-com:vml" Requires="v">
                <p:oleObj spid="_x0000_s101406" r:id="rId15" imgW="342751" imgH="203112" progId="Equation.DSMT4">
                  <p:embed/>
                </p:oleObj>
              </mc:Choice>
              <mc:Fallback>
                <p:oleObj r:id="rId15" imgW="342751" imgH="203112" progId="Equation.DSMT4">
                  <p:embed/>
                  <p:pic>
                    <p:nvPicPr>
                      <p:cNvPr id="0" name="对象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1193800"/>
                        <a:ext cx="7635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2">
            <a:extLst>
              <a:ext uri="{FF2B5EF4-FFF2-40B4-BE49-F238E27FC236}">
                <a16:creationId xmlns:a16="http://schemas.microsoft.com/office/drawing/2014/main" id="{D8DBE141-BD00-4C7E-900D-CD16EC3F40AE}"/>
              </a:ext>
            </a:extLst>
          </p:cNvPr>
          <p:cNvSpPr txBox="1">
            <a:spLocks noChangeArrowheads="1"/>
          </p:cNvSpPr>
          <p:nvPr/>
        </p:nvSpPr>
        <p:spPr bwMode="auto">
          <a:xfrm>
            <a:off x="304800" y="304800"/>
            <a:ext cx="8458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zh-CN" altLang="en-US" sz="3200" b="1">
                <a:latin typeface="宋体" panose="02010600030101010101" pitchFamily="2" charset="-122"/>
                <a:ea typeface="黑体" panose="02010609060101010101" pitchFamily="49" charset="-122"/>
              </a:rPr>
              <a:t>定理</a:t>
            </a:r>
            <a:r>
              <a:rPr lang="en-US" altLang="zh-CN" sz="3200" b="1">
                <a:latin typeface="宋体" panose="02010600030101010101" pitchFamily="2" charset="-122"/>
                <a:ea typeface="黑体" panose="02010609060101010101" pitchFamily="49" charset="-122"/>
              </a:rPr>
              <a:t>4</a:t>
            </a:r>
            <a:r>
              <a:rPr lang="en-US" altLang="zh-CN" sz="3200" b="1">
                <a:ea typeface="黑体" panose="02010609060101010101" pitchFamily="49" charset="-122"/>
              </a:rPr>
              <a:t>.5  </a:t>
            </a:r>
            <a:r>
              <a:rPr lang="zh-CN" altLang="en-US" sz="3200" b="1">
                <a:latin typeface="楷体" panose="02010609060101010101" pitchFamily="49" charset="-122"/>
                <a:ea typeface="楷体" panose="02010609060101010101" pitchFamily="49" charset="-122"/>
              </a:rPr>
              <a:t>节点              是高斯点的充要</a:t>
            </a:r>
          </a:p>
          <a:p>
            <a:pPr>
              <a:lnSpc>
                <a:spcPct val="115000"/>
              </a:lnSpc>
            </a:pPr>
            <a:r>
              <a:rPr lang="zh-CN" altLang="en-US" sz="3200" b="1">
                <a:latin typeface="楷体" panose="02010609060101010101" pitchFamily="49" charset="-122"/>
                <a:ea typeface="楷体" panose="02010609060101010101" pitchFamily="49" charset="-122"/>
              </a:rPr>
              <a:t>       条件是：以这些点为零点的多项式</a:t>
            </a:r>
            <a:r>
              <a:rPr lang="zh-CN" altLang="en-US">
                <a:latin typeface="楷体" panose="02010609060101010101" pitchFamily="49" charset="-122"/>
                <a:ea typeface="楷体" panose="02010609060101010101" pitchFamily="49" charset="-122"/>
              </a:rPr>
              <a:t> </a:t>
            </a:r>
          </a:p>
        </p:txBody>
      </p:sp>
      <p:sp>
        <p:nvSpPr>
          <p:cNvPr id="102402" name="Rectangle 4">
            <a:extLst>
              <a:ext uri="{FF2B5EF4-FFF2-40B4-BE49-F238E27FC236}">
                <a16:creationId xmlns:a16="http://schemas.microsoft.com/office/drawing/2014/main" id="{7118AB06-572A-44BF-9EC4-37A777B5DC5A}"/>
              </a:ext>
            </a:extLst>
          </p:cNvPr>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3" name="Object 3">
            <a:extLst>
              <a:ext uri="{FF2B5EF4-FFF2-40B4-BE49-F238E27FC236}">
                <a16:creationId xmlns:a16="http://schemas.microsoft.com/office/drawing/2014/main" id="{B426D10D-5429-4164-B130-BFB59E75CB5E}"/>
              </a:ext>
            </a:extLst>
          </p:cNvPr>
          <p:cNvGraphicFramePr>
            <a:graphicFrameLocks noChangeAspect="1"/>
          </p:cNvGraphicFramePr>
          <p:nvPr/>
        </p:nvGraphicFramePr>
        <p:xfrm>
          <a:off x="2895600" y="457200"/>
          <a:ext cx="2590800" cy="479425"/>
        </p:xfrm>
        <a:graphic>
          <a:graphicData uri="http://schemas.openxmlformats.org/presentationml/2006/ole">
            <mc:AlternateContent xmlns:mc="http://schemas.openxmlformats.org/markup-compatibility/2006">
              <mc:Choice xmlns:v="urn:schemas-microsoft-com:vml" Requires="v">
                <p:oleObj spid="_x0000_s102422" r:id="rId3" imgW="1091726" imgH="228501" progId="Equation.3">
                  <p:embed/>
                </p:oleObj>
              </mc:Choice>
              <mc:Fallback>
                <p:oleObj r:id="rId3" imgW="1091726"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
                        <a:ext cx="2590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4" name="Rectangle 6">
            <a:extLst>
              <a:ext uri="{FF2B5EF4-FFF2-40B4-BE49-F238E27FC236}">
                <a16:creationId xmlns:a16="http://schemas.microsoft.com/office/drawing/2014/main" id="{ECF72D30-F78E-453C-B0D6-F7D0DDAD81E0}"/>
              </a:ext>
            </a:extLst>
          </p:cNvPr>
          <p:cNvSpPr>
            <a:spLocks noChangeArrowheads="1"/>
          </p:cNvSpPr>
          <p:nvPr/>
        </p:nvSpPr>
        <p:spPr bwMode="auto">
          <a:xfrm>
            <a:off x="39814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05" name="Object 5">
            <a:extLst>
              <a:ext uri="{FF2B5EF4-FFF2-40B4-BE49-F238E27FC236}">
                <a16:creationId xmlns:a16="http://schemas.microsoft.com/office/drawing/2014/main" id="{AC7AA780-8F58-4247-9324-B36AE15611DF}"/>
              </a:ext>
            </a:extLst>
          </p:cNvPr>
          <p:cNvGraphicFramePr>
            <a:graphicFrameLocks noChangeAspect="1"/>
          </p:cNvGraphicFramePr>
          <p:nvPr/>
        </p:nvGraphicFramePr>
        <p:xfrm>
          <a:off x="1981200" y="1524000"/>
          <a:ext cx="3657600" cy="838200"/>
        </p:xfrm>
        <a:graphic>
          <a:graphicData uri="http://schemas.openxmlformats.org/presentationml/2006/ole">
            <mc:AlternateContent xmlns:mc="http://schemas.openxmlformats.org/markup-compatibility/2006">
              <mc:Choice xmlns:v="urn:schemas-microsoft-com:vml" Requires="v">
                <p:oleObj spid="_x0000_s102423" r:id="rId5" imgW="1180588" imgH="431613" progId="Equation.3">
                  <p:embed/>
                </p:oleObj>
              </mc:Choice>
              <mc:Fallback>
                <p:oleObj r:id="rId5" imgW="1180588"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524000"/>
                        <a:ext cx="365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6" name="Text Box 7">
            <a:extLst>
              <a:ext uri="{FF2B5EF4-FFF2-40B4-BE49-F238E27FC236}">
                <a16:creationId xmlns:a16="http://schemas.microsoft.com/office/drawing/2014/main" id="{8A2D39C9-FD05-4263-B5D0-1293265DB86D}"/>
              </a:ext>
            </a:extLst>
          </p:cNvPr>
          <p:cNvSpPr txBox="1">
            <a:spLocks noChangeArrowheads="1"/>
          </p:cNvSpPr>
          <p:nvPr/>
        </p:nvSpPr>
        <p:spPr bwMode="auto">
          <a:xfrm>
            <a:off x="1752600" y="2362200"/>
            <a:ext cx="6629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latin typeface="楷体" panose="02010609060101010101" pitchFamily="49" charset="-122"/>
                <a:ea typeface="楷体" panose="02010609060101010101" pitchFamily="49" charset="-122"/>
              </a:rPr>
              <a:t>与任意次数不超过</a:t>
            </a:r>
            <a:r>
              <a:rPr lang="en-US" altLang="zh-CN" sz="3200" b="1">
                <a:latin typeface="楷体" panose="02010609060101010101" pitchFamily="49" charset="-122"/>
                <a:ea typeface="楷体" panose="02010609060101010101" pitchFamily="49" charset="-122"/>
              </a:rPr>
              <a:t>  </a:t>
            </a:r>
            <a:r>
              <a:rPr lang="zh-CN" altLang="en-US" sz="3200" b="1">
                <a:latin typeface="楷体" panose="02010609060101010101" pitchFamily="49" charset="-122"/>
                <a:ea typeface="楷体" panose="02010609060101010101" pitchFamily="49" charset="-122"/>
              </a:rPr>
              <a:t>的</a:t>
            </a:r>
            <a:r>
              <a:rPr lang="en-US" altLang="zh-CN" sz="3200" b="1">
                <a:latin typeface="楷体" panose="02010609060101010101" pitchFamily="49" charset="-122"/>
                <a:ea typeface="楷体" panose="02010609060101010101" pitchFamily="49" charset="-122"/>
              </a:rPr>
              <a:t>    </a:t>
            </a:r>
            <a:r>
              <a:rPr lang="zh-CN" altLang="en-US" sz="3200" b="1">
                <a:latin typeface="楷体" panose="02010609060101010101" pitchFamily="49" charset="-122"/>
                <a:ea typeface="楷体" panose="02010609060101010101" pitchFamily="49" charset="-122"/>
              </a:rPr>
              <a:t>均正交 </a:t>
            </a:r>
          </a:p>
        </p:txBody>
      </p:sp>
      <p:graphicFrame>
        <p:nvGraphicFramePr>
          <p:cNvPr id="102407" name="Object 8">
            <a:extLst>
              <a:ext uri="{FF2B5EF4-FFF2-40B4-BE49-F238E27FC236}">
                <a16:creationId xmlns:a16="http://schemas.microsoft.com/office/drawing/2014/main" id="{DA493FC6-7CF0-41AD-B33B-3EF791B45B53}"/>
              </a:ext>
            </a:extLst>
          </p:cNvPr>
          <p:cNvGraphicFramePr>
            <a:graphicFrameLocks noChangeAspect="1"/>
          </p:cNvGraphicFramePr>
          <p:nvPr/>
        </p:nvGraphicFramePr>
        <p:xfrm>
          <a:off x="1981200" y="3048000"/>
          <a:ext cx="3200400" cy="838200"/>
        </p:xfrm>
        <a:graphic>
          <a:graphicData uri="http://schemas.openxmlformats.org/presentationml/2006/ole">
            <mc:AlternateContent xmlns:mc="http://schemas.openxmlformats.org/markup-compatibility/2006">
              <mc:Choice xmlns:v="urn:schemas-microsoft-com:vml" Requires="v">
                <p:oleObj spid="_x0000_s102424" r:id="rId7" imgW="1155700" imgH="330200" progId="Equation.3">
                  <p:embed/>
                </p:oleObj>
              </mc:Choice>
              <mc:Fallback>
                <p:oleObj r:id="rId7" imgW="1155700" imgH="330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048000"/>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8" name="Text Box 10">
            <a:extLst>
              <a:ext uri="{FF2B5EF4-FFF2-40B4-BE49-F238E27FC236}">
                <a16:creationId xmlns:a16="http://schemas.microsoft.com/office/drawing/2014/main" id="{5DB5D645-26C8-47D2-B323-53EBF1D076BB}"/>
              </a:ext>
            </a:extLst>
          </p:cNvPr>
          <p:cNvSpPr txBox="1">
            <a:spLocks noChangeArrowheads="1"/>
          </p:cNvSpPr>
          <p:nvPr/>
        </p:nvSpPr>
        <p:spPr bwMode="auto">
          <a:xfrm>
            <a:off x="6096000" y="32004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a:t> </a:t>
            </a:r>
            <a:r>
              <a:rPr lang="en-US" altLang="zh-CN" sz="2800"/>
              <a:t>(4.16)</a:t>
            </a:r>
            <a:r>
              <a:rPr lang="en-US" altLang="zh-CN"/>
              <a:t> </a:t>
            </a:r>
          </a:p>
        </p:txBody>
      </p:sp>
      <p:sp>
        <p:nvSpPr>
          <p:cNvPr id="97290" name="Text Box 11">
            <a:extLst>
              <a:ext uri="{FF2B5EF4-FFF2-40B4-BE49-F238E27FC236}">
                <a16:creationId xmlns:a16="http://schemas.microsoft.com/office/drawing/2014/main" id="{CC329104-65BE-4F06-924C-1AF465216BF5}"/>
              </a:ext>
            </a:extLst>
          </p:cNvPr>
          <p:cNvSpPr txBox="1">
            <a:spLocks noChangeArrowheads="1"/>
          </p:cNvSpPr>
          <p:nvPr/>
        </p:nvSpPr>
        <p:spPr bwMode="auto">
          <a:xfrm>
            <a:off x="419100" y="3973513"/>
            <a:ext cx="8305800" cy="2655887"/>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5000"/>
              </a:lnSpc>
              <a:defRPr/>
            </a:pPr>
            <a:r>
              <a:rPr lang="en-US" altLang="zh-CN" sz="3200" b="1" dirty="0">
                <a:latin typeface="宋体" panose="02010600030101010101" pitchFamily="2" charset="-122"/>
                <a:ea typeface="黑体" panose="02010609060101010101" pitchFamily="49" charset="-122"/>
              </a:rPr>
              <a:t> </a:t>
            </a:r>
            <a:r>
              <a:rPr lang="zh-CN" altLang="en-US" sz="2800" b="1" dirty="0">
                <a:latin typeface="+mn-ea"/>
                <a:ea typeface="+mn-ea"/>
              </a:rPr>
              <a:t>由定理</a:t>
            </a:r>
            <a:r>
              <a:rPr lang="en-US" altLang="zh-CN" sz="2800" b="1" dirty="0">
                <a:latin typeface="+mn-ea"/>
                <a:ea typeface="+mn-ea"/>
              </a:rPr>
              <a:t>4.5</a:t>
            </a:r>
            <a:r>
              <a:rPr lang="zh-CN" altLang="en-US" sz="2800" b="1" dirty="0">
                <a:latin typeface="+mn-ea"/>
                <a:ea typeface="+mn-ea"/>
              </a:rPr>
              <a:t>可知</a:t>
            </a:r>
            <a:r>
              <a:rPr lang="en-US" altLang="zh-CN" sz="2800" b="1" dirty="0">
                <a:latin typeface="+mn-ea"/>
                <a:ea typeface="+mn-ea"/>
              </a:rPr>
              <a:t>,</a:t>
            </a:r>
            <a:r>
              <a:rPr lang="zh-CN" altLang="en-US" sz="2800" b="1" dirty="0">
                <a:latin typeface="+mn-ea"/>
                <a:ea typeface="+mn-ea"/>
              </a:rPr>
              <a:t>如能找到满足公式</a:t>
            </a:r>
            <a:r>
              <a:rPr lang="en-US" altLang="zh-CN" sz="2800" b="1" dirty="0">
                <a:latin typeface="+mn-ea"/>
                <a:ea typeface="+mn-ea"/>
              </a:rPr>
              <a:t>(4.16)</a:t>
            </a:r>
            <a:r>
              <a:rPr lang="zh-CN" altLang="en-US" sz="2800" b="1" dirty="0">
                <a:latin typeface="+mn-ea"/>
                <a:ea typeface="+mn-ea"/>
              </a:rPr>
              <a:t>的  </a:t>
            </a:r>
            <a:r>
              <a:rPr lang="en-US" altLang="zh-CN" sz="2800" b="1" dirty="0">
                <a:latin typeface="+mn-ea"/>
                <a:ea typeface="+mn-ea"/>
              </a:rPr>
              <a:t> </a:t>
            </a:r>
            <a:r>
              <a:rPr lang="zh-CN" altLang="en-US" sz="2800" b="1" dirty="0">
                <a:latin typeface="+mn-ea"/>
                <a:ea typeface="+mn-ea"/>
              </a:rPr>
              <a:t>次多项式    </a:t>
            </a:r>
            <a:r>
              <a:rPr lang="en-US" altLang="zh-CN" sz="2800" b="1" dirty="0">
                <a:latin typeface="+mn-ea"/>
                <a:ea typeface="+mn-ea"/>
              </a:rPr>
              <a:t>,</a:t>
            </a:r>
            <a:r>
              <a:rPr lang="zh-CN" altLang="en-US" sz="2800" b="1" dirty="0">
                <a:latin typeface="+mn-ea"/>
                <a:ea typeface="+mn-ea"/>
              </a:rPr>
              <a:t>则求积公式的高斯点就确定了，进而就可确定相应的高斯求积公式。为此需要引入勒让得（</a:t>
            </a:r>
            <a:r>
              <a:rPr lang="en-US" altLang="zh-CN" sz="2800" dirty="0">
                <a:latin typeface="+mn-lt"/>
                <a:ea typeface="+mn-ea"/>
              </a:rPr>
              <a:t>Legendre</a:t>
            </a:r>
            <a:r>
              <a:rPr lang="zh-CN" altLang="en-US" sz="2800" b="1" dirty="0">
                <a:latin typeface="+mn-ea"/>
                <a:ea typeface="+mn-ea"/>
              </a:rPr>
              <a:t>）多项式及其相关结论</a:t>
            </a:r>
          </a:p>
        </p:txBody>
      </p:sp>
      <p:sp>
        <p:nvSpPr>
          <p:cNvPr id="102410" name="Rectangle 13">
            <a:extLst>
              <a:ext uri="{FF2B5EF4-FFF2-40B4-BE49-F238E27FC236}">
                <a16:creationId xmlns:a16="http://schemas.microsoft.com/office/drawing/2014/main" id="{32A0415A-C2BB-469E-825D-585315715668}"/>
              </a:ext>
            </a:extLst>
          </p:cNvPr>
          <p:cNvSpPr>
            <a:spLocks noChangeArrowheads="1"/>
          </p:cNvSpPr>
          <p:nvPr/>
        </p:nvSpPr>
        <p:spPr bwMode="auto">
          <a:xfrm>
            <a:off x="4400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2411" name="Object 12">
            <a:extLst>
              <a:ext uri="{FF2B5EF4-FFF2-40B4-BE49-F238E27FC236}">
                <a16:creationId xmlns:a16="http://schemas.microsoft.com/office/drawing/2014/main" id="{F025CEB3-659A-49A8-A277-45064EF8C133}"/>
              </a:ext>
            </a:extLst>
          </p:cNvPr>
          <p:cNvGraphicFramePr>
            <a:graphicFrameLocks noChangeAspect="1"/>
          </p:cNvGraphicFramePr>
          <p:nvPr/>
        </p:nvGraphicFramePr>
        <p:xfrm>
          <a:off x="1603375" y="4864100"/>
          <a:ext cx="790575" cy="476250"/>
        </p:xfrm>
        <a:graphic>
          <a:graphicData uri="http://schemas.openxmlformats.org/presentationml/2006/ole">
            <mc:AlternateContent xmlns:mc="http://schemas.openxmlformats.org/markup-compatibility/2006">
              <mc:Choice xmlns:v="urn:schemas-microsoft-com:vml" Requires="v">
                <p:oleObj spid="_x0000_s102425" r:id="rId9" imgW="342751" imgH="203112" progId="Equation.3">
                  <p:embed/>
                </p:oleObj>
              </mc:Choice>
              <mc:Fallback>
                <p:oleObj r:id="rId9" imgW="342751" imgH="20311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75" y="4864100"/>
                        <a:ext cx="790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12" name="对象 1">
            <a:extLst>
              <a:ext uri="{FF2B5EF4-FFF2-40B4-BE49-F238E27FC236}">
                <a16:creationId xmlns:a16="http://schemas.microsoft.com/office/drawing/2014/main" id="{F5495F83-C675-4345-AC75-405D2786B834}"/>
              </a:ext>
            </a:extLst>
          </p:cNvPr>
          <p:cNvGraphicFramePr>
            <a:graphicFrameLocks noChangeAspect="1"/>
          </p:cNvGraphicFramePr>
          <p:nvPr/>
        </p:nvGraphicFramePr>
        <p:xfrm>
          <a:off x="5121275" y="2490788"/>
          <a:ext cx="365125" cy="401637"/>
        </p:xfrm>
        <a:graphic>
          <a:graphicData uri="http://schemas.openxmlformats.org/presentationml/2006/ole">
            <mc:AlternateContent xmlns:mc="http://schemas.openxmlformats.org/markup-compatibility/2006">
              <mc:Choice xmlns:v="urn:schemas-microsoft-com:vml" Requires="v">
                <p:oleObj spid="_x0000_s102426" r:id="rId11" imgW="126835" imgH="139518" progId="Equation.DSMT4">
                  <p:embed/>
                </p:oleObj>
              </mc:Choice>
              <mc:Fallback>
                <p:oleObj r:id="rId11" imgW="126835" imgH="139518"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1275" y="2490788"/>
                        <a:ext cx="3651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13" name="对象 2">
            <a:extLst>
              <a:ext uri="{FF2B5EF4-FFF2-40B4-BE49-F238E27FC236}">
                <a16:creationId xmlns:a16="http://schemas.microsoft.com/office/drawing/2014/main" id="{52FC4065-B93E-43F6-9E5F-FB147CF73D78}"/>
              </a:ext>
            </a:extLst>
          </p:cNvPr>
          <p:cNvGraphicFramePr>
            <a:graphicFrameLocks noChangeAspect="1"/>
          </p:cNvGraphicFramePr>
          <p:nvPr/>
        </p:nvGraphicFramePr>
        <p:xfrm>
          <a:off x="5940425" y="2492375"/>
          <a:ext cx="738188" cy="454025"/>
        </p:xfrm>
        <a:graphic>
          <a:graphicData uri="http://schemas.openxmlformats.org/presentationml/2006/ole">
            <mc:AlternateContent xmlns:mc="http://schemas.openxmlformats.org/markup-compatibility/2006">
              <mc:Choice xmlns:v="urn:schemas-microsoft-com:vml" Requires="v">
                <p:oleObj spid="_x0000_s102427" r:id="rId13" imgW="330057" imgH="203112" progId="Equation.DSMT4">
                  <p:embed/>
                </p:oleObj>
              </mc:Choice>
              <mc:Fallback>
                <p:oleObj r:id="rId13" imgW="330057" imgH="203112"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425" y="2492375"/>
                        <a:ext cx="7381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14" name="对象 3">
            <a:extLst>
              <a:ext uri="{FF2B5EF4-FFF2-40B4-BE49-F238E27FC236}">
                <a16:creationId xmlns:a16="http://schemas.microsoft.com/office/drawing/2014/main" id="{856D04AB-AAB7-4DF2-8DF2-DF6A58A84E31}"/>
              </a:ext>
            </a:extLst>
          </p:cNvPr>
          <p:cNvGraphicFramePr>
            <a:graphicFrameLocks noChangeAspect="1"/>
          </p:cNvGraphicFramePr>
          <p:nvPr/>
        </p:nvGraphicFramePr>
        <p:xfrm>
          <a:off x="7740650" y="4237038"/>
          <a:ext cx="439738" cy="395287"/>
        </p:xfrm>
        <a:graphic>
          <a:graphicData uri="http://schemas.openxmlformats.org/presentationml/2006/ole">
            <mc:AlternateContent xmlns:mc="http://schemas.openxmlformats.org/markup-compatibility/2006">
              <mc:Choice xmlns:v="urn:schemas-microsoft-com:vml" Requires="v">
                <p:oleObj spid="_x0000_s102428" r:id="rId15" imgW="304404" imgH="177569" progId="Equation.DSMT4">
                  <p:embed/>
                </p:oleObj>
              </mc:Choice>
              <mc:Fallback>
                <p:oleObj r:id="rId15" imgW="304404" imgH="177569" progId="Equation.DSMT4">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0650" y="4237038"/>
                        <a:ext cx="43973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6B770A91-3A32-4A71-BA25-0FC9D2348F5E}"/>
              </a:ext>
            </a:extLst>
          </p:cNvPr>
          <p:cNvSpPr txBox="1">
            <a:spLocks noChangeArrowheads="1"/>
          </p:cNvSpPr>
          <p:nvPr/>
        </p:nvSpPr>
        <p:spPr bwMode="auto">
          <a:xfrm>
            <a:off x="228600" y="228600"/>
            <a:ext cx="8610600" cy="18208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ea typeface="黑体" panose="02010609060101010101" pitchFamily="49" charset="-122"/>
              </a:rPr>
              <a:t>定义</a:t>
            </a:r>
            <a:r>
              <a:rPr lang="en-US" altLang="zh-CN" sz="2800" b="1" dirty="0">
                <a:latin typeface="+mn-ea"/>
                <a:ea typeface="+mn-ea"/>
              </a:rPr>
              <a:t>4.4  </a:t>
            </a:r>
            <a:r>
              <a:rPr lang="zh-CN" altLang="en-US" sz="2800" b="1" dirty="0">
                <a:latin typeface="+mn-ea"/>
                <a:ea typeface="+mn-ea"/>
              </a:rPr>
              <a:t>一个仅以</a:t>
            </a:r>
            <a:r>
              <a:rPr lang="zh-CN" altLang="en-US" sz="2800" b="1" dirty="0">
                <a:solidFill>
                  <a:srgbClr val="0000FF"/>
                </a:solidFill>
                <a:latin typeface="+mn-ea"/>
                <a:ea typeface="+mn-ea"/>
              </a:rPr>
              <a:t>区间</a:t>
            </a:r>
            <a:r>
              <a:rPr lang="zh-CN" altLang="en-US" sz="2800" b="1" dirty="0">
                <a:solidFill>
                  <a:srgbClr val="0000FF"/>
                </a:solidFill>
                <a:latin typeface="+mn-ea"/>
                <a:ea typeface="+mn-ea"/>
                <a:sym typeface="Symbol" panose="05050102010706020507" pitchFamily="18" charset="2"/>
              </a:rPr>
              <a:t></a:t>
            </a:r>
            <a:r>
              <a:rPr lang="en-US" altLang="zh-CN" sz="2800" b="1" dirty="0">
                <a:solidFill>
                  <a:srgbClr val="0000FF"/>
                </a:solidFill>
                <a:latin typeface="+mn-ea"/>
                <a:ea typeface="+mn-ea"/>
              </a:rPr>
              <a:t>-1,1</a:t>
            </a:r>
            <a:r>
              <a:rPr lang="en-US" altLang="zh-CN" sz="2800" b="1" dirty="0">
                <a:solidFill>
                  <a:srgbClr val="0000FF"/>
                </a:solidFill>
                <a:latin typeface="+mn-ea"/>
                <a:ea typeface="+mn-ea"/>
                <a:sym typeface="Symbol" panose="05050102010706020507" pitchFamily="18" charset="2"/>
              </a:rPr>
              <a:t></a:t>
            </a:r>
            <a:r>
              <a:rPr lang="zh-CN" altLang="en-US" sz="2800" b="1" dirty="0">
                <a:solidFill>
                  <a:srgbClr val="0000FF"/>
                </a:solidFill>
                <a:latin typeface="+mn-ea"/>
                <a:ea typeface="+mn-ea"/>
              </a:rPr>
              <a:t>上</a:t>
            </a:r>
            <a:r>
              <a:rPr lang="zh-CN" altLang="en-US" sz="2800" b="1" dirty="0">
                <a:latin typeface="+mn-ea"/>
                <a:ea typeface="+mn-ea"/>
              </a:rPr>
              <a:t>的高斯点</a:t>
            </a:r>
          </a:p>
          <a:p>
            <a:pPr>
              <a:lnSpc>
                <a:spcPct val="135000"/>
              </a:lnSpc>
              <a:defRPr/>
            </a:pPr>
            <a:r>
              <a:rPr lang="zh-CN" altLang="en-US" sz="2800" b="1" dirty="0">
                <a:latin typeface="+mn-ea"/>
                <a:ea typeface="+mn-ea"/>
              </a:rPr>
              <a:t>                       为零点的</a:t>
            </a:r>
            <a:r>
              <a:rPr lang="en-US" altLang="zh-CN" sz="2800" b="1" dirty="0">
                <a:latin typeface="+mn-ea"/>
                <a:ea typeface="+mn-ea"/>
              </a:rPr>
              <a:t>    </a:t>
            </a:r>
            <a:r>
              <a:rPr lang="zh-CN" altLang="en-US" sz="2800" b="1" dirty="0">
                <a:latin typeface="+mn-ea"/>
                <a:ea typeface="+mn-ea"/>
              </a:rPr>
              <a:t>次多项式</a:t>
            </a:r>
          </a:p>
          <a:p>
            <a:pPr>
              <a:lnSpc>
                <a:spcPct val="135000"/>
              </a:lnSpc>
              <a:defRPr/>
            </a:pPr>
            <a:r>
              <a:rPr lang="zh-CN" altLang="en-US" sz="2800" b="1" dirty="0">
                <a:latin typeface="+mn-ea"/>
                <a:ea typeface="+mn-ea"/>
              </a:rPr>
              <a:t>         称为 </a:t>
            </a:r>
            <a:r>
              <a:rPr lang="en-US" altLang="zh-CN" sz="2800" b="1" dirty="0">
                <a:latin typeface="+mn-ea"/>
                <a:ea typeface="+mn-ea"/>
              </a:rPr>
              <a:t>Legendre </a:t>
            </a:r>
            <a:r>
              <a:rPr lang="zh-CN" altLang="en-US" sz="2800" b="1" dirty="0">
                <a:latin typeface="+mn-ea"/>
                <a:ea typeface="+mn-ea"/>
              </a:rPr>
              <a:t>多项式。 </a:t>
            </a:r>
          </a:p>
        </p:txBody>
      </p:sp>
      <p:sp>
        <p:nvSpPr>
          <p:cNvPr id="103426" name="Rectangle 4">
            <a:extLst>
              <a:ext uri="{FF2B5EF4-FFF2-40B4-BE49-F238E27FC236}">
                <a16:creationId xmlns:a16="http://schemas.microsoft.com/office/drawing/2014/main" id="{6247C730-6ADE-4A04-BEDD-EE356BF2F5DE}"/>
              </a:ext>
            </a:extLst>
          </p:cNvPr>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27" name="Object 3">
            <a:extLst>
              <a:ext uri="{FF2B5EF4-FFF2-40B4-BE49-F238E27FC236}">
                <a16:creationId xmlns:a16="http://schemas.microsoft.com/office/drawing/2014/main" id="{953B435C-D8B1-4915-8EFD-C2BD9C0A05E2}"/>
              </a:ext>
            </a:extLst>
          </p:cNvPr>
          <p:cNvGraphicFramePr>
            <a:graphicFrameLocks noChangeAspect="1"/>
          </p:cNvGraphicFramePr>
          <p:nvPr/>
        </p:nvGraphicFramePr>
        <p:xfrm>
          <a:off x="1862138" y="947738"/>
          <a:ext cx="2438400" cy="508000"/>
        </p:xfrm>
        <a:graphic>
          <a:graphicData uri="http://schemas.openxmlformats.org/presentationml/2006/ole">
            <mc:AlternateContent xmlns:mc="http://schemas.openxmlformats.org/markup-compatibility/2006">
              <mc:Choice xmlns:v="urn:schemas-microsoft-com:vml" Requires="v">
                <p:oleObj spid="_x0000_s103457" r:id="rId4" imgW="1091726" imgH="228501" progId="Equation.3">
                  <p:embed/>
                </p:oleObj>
              </mc:Choice>
              <mc:Fallback>
                <p:oleObj r:id="rId4" imgW="1091726" imgH="22850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138" y="947738"/>
                        <a:ext cx="2438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57" name="Text Box 5">
            <a:extLst>
              <a:ext uri="{FF2B5EF4-FFF2-40B4-BE49-F238E27FC236}">
                <a16:creationId xmlns:a16="http://schemas.microsoft.com/office/drawing/2014/main" id="{441A4940-D15B-41FA-B11A-FB4C293FA78B}"/>
              </a:ext>
            </a:extLst>
          </p:cNvPr>
          <p:cNvSpPr txBox="1">
            <a:spLocks noChangeArrowheads="1"/>
          </p:cNvSpPr>
          <p:nvPr/>
        </p:nvSpPr>
        <p:spPr bwMode="auto">
          <a:xfrm>
            <a:off x="381000" y="1905000"/>
            <a:ext cx="8382000" cy="1824038"/>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宋体" panose="02010600030101010101" pitchFamily="2" charset="-122"/>
                <a:ea typeface="黑体" panose="02010609060101010101" pitchFamily="49" charset="-122"/>
              </a:rPr>
              <a:t>定理</a:t>
            </a:r>
            <a:r>
              <a:rPr lang="en-US" altLang="zh-CN" sz="2800" b="1" dirty="0">
                <a:latin typeface="宋体" panose="02010600030101010101" pitchFamily="2" charset="-122"/>
                <a:ea typeface="黑体" panose="02010609060101010101" pitchFamily="49" charset="-122"/>
              </a:rPr>
              <a:t>4.6  </a:t>
            </a:r>
            <a:r>
              <a:rPr lang="zh-CN" altLang="en-US" sz="2800" b="1" dirty="0">
                <a:latin typeface="+mn-ea"/>
                <a:ea typeface="+mn-ea"/>
              </a:rPr>
              <a:t>若              是高斯点，则以这些点为根的多项式    是最高次幂系数为</a:t>
            </a:r>
            <a:r>
              <a:rPr lang="en-US" altLang="zh-CN" sz="2800" b="1" dirty="0">
                <a:latin typeface="+mn-ea"/>
                <a:ea typeface="+mn-ea"/>
              </a:rPr>
              <a:t>1</a:t>
            </a:r>
            <a:r>
              <a:rPr lang="zh-CN" altLang="en-US" sz="2800" b="1" dirty="0">
                <a:latin typeface="+mn-ea"/>
                <a:ea typeface="+mn-ea"/>
              </a:rPr>
              <a:t>的勒让得多项式      </a:t>
            </a:r>
            <a:r>
              <a:rPr lang="en-US" altLang="zh-CN" sz="2800" b="1" dirty="0">
                <a:latin typeface="宋体" panose="02010600030101010101" pitchFamily="2" charset="-122"/>
                <a:ea typeface="黑体" panose="02010609060101010101" pitchFamily="49" charset="-122"/>
              </a:rPr>
              <a:t>, </a:t>
            </a:r>
            <a:r>
              <a:rPr lang="zh-CN" altLang="en-US" sz="2800" b="1" dirty="0">
                <a:latin typeface="宋体" panose="02010600030101010101" pitchFamily="2" charset="-122"/>
              </a:rPr>
              <a:t>即</a:t>
            </a:r>
            <a:r>
              <a:rPr lang="zh-CN" altLang="en-US" sz="3200" b="1" dirty="0">
                <a:latin typeface="宋体" panose="02010600030101010101" pitchFamily="2" charset="-122"/>
                <a:ea typeface="黑体" panose="02010609060101010101" pitchFamily="49" charset="-122"/>
              </a:rPr>
              <a:t>    </a:t>
            </a:r>
            <a:r>
              <a:rPr lang="en-US" altLang="zh-CN" sz="3200" b="1" dirty="0">
                <a:latin typeface="宋体" panose="02010600030101010101" pitchFamily="2" charset="-122"/>
                <a:ea typeface="黑体" panose="02010609060101010101" pitchFamily="49" charset="-122"/>
              </a:rPr>
              <a:t>=</a:t>
            </a:r>
          </a:p>
        </p:txBody>
      </p:sp>
      <p:sp>
        <p:nvSpPr>
          <p:cNvPr id="103429" name="Rectangle 7">
            <a:extLst>
              <a:ext uri="{FF2B5EF4-FFF2-40B4-BE49-F238E27FC236}">
                <a16:creationId xmlns:a16="http://schemas.microsoft.com/office/drawing/2014/main" id="{A6F523DF-507C-40F4-8EC6-17400FE4A424}"/>
              </a:ext>
            </a:extLst>
          </p:cNvPr>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0" name="Object 6">
            <a:extLst>
              <a:ext uri="{FF2B5EF4-FFF2-40B4-BE49-F238E27FC236}">
                <a16:creationId xmlns:a16="http://schemas.microsoft.com/office/drawing/2014/main" id="{E1A54AC4-02F6-4604-ABFE-51D6B9CEE429}"/>
              </a:ext>
            </a:extLst>
          </p:cNvPr>
          <p:cNvGraphicFramePr>
            <a:graphicFrameLocks noChangeAspect="1"/>
          </p:cNvGraphicFramePr>
          <p:nvPr/>
        </p:nvGraphicFramePr>
        <p:xfrm>
          <a:off x="2451100" y="2027238"/>
          <a:ext cx="2300288" cy="479425"/>
        </p:xfrm>
        <a:graphic>
          <a:graphicData uri="http://schemas.openxmlformats.org/presentationml/2006/ole">
            <mc:AlternateContent xmlns:mc="http://schemas.openxmlformats.org/markup-compatibility/2006">
              <mc:Choice xmlns:v="urn:schemas-microsoft-com:vml" Requires="v">
                <p:oleObj spid="_x0000_s103458" r:id="rId6" imgW="1091726" imgH="228501" progId="Equation.3">
                  <p:embed/>
                </p:oleObj>
              </mc:Choice>
              <mc:Fallback>
                <p:oleObj r:id="rId6" imgW="1091726"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100" y="2027238"/>
                        <a:ext cx="23002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1" name="Rectangle 9">
            <a:extLst>
              <a:ext uri="{FF2B5EF4-FFF2-40B4-BE49-F238E27FC236}">
                <a16:creationId xmlns:a16="http://schemas.microsoft.com/office/drawing/2014/main" id="{8656485E-90C3-4CEC-8732-4877823820DF}"/>
              </a:ext>
            </a:extLst>
          </p:cNvPr>
          <p:cNvSpPr>
            <a:spLocks noChangeArrowheads="1"/>
          </p:cNvSpPr>
          <p:nvPr/>
        </p:nvSpPr>
        <p:spPr bwMode="auto">
          <a:xfrm>
            <a:off x="44005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2" name="Object 8">
            <a:extLst>
              <a:ext uri="{FF2B5EF4-FFF2-40B4-BE49-F238E27FC236}">
                <a16:creationId xmlns:a16="http://schemas.microsoft.com/office/drawing/2014/main" id="{DD72E946-FA41-4436-83CA-3A09FC1ADBC1}"/>
              </a:ext>
            </a:extLst>
          </p:cNvPr>
          <p:cNvGraphicFramePr>
            <a:graphicFrameLocks noChangeAspect="1"/>
          </p:cNvGraphicFramePr>
          <p:nvPr/>
        </p:nvGraphicFramePr>
        <p:xfrm>
          <a:off x="2627313" y="2603500"/>
          <a:ext cx="720725" cy="431800"/>
        </p:xfrm>
        <a:graphic>
          <a:graphicData uri="http://schemas.openxmlformats.org/presentationml/2006/ole">
            <mc:AlternateContent xmlns:mc="http://schemas.openxmlformats.org/markup-compatibility/2006">
              <mc:Choice xmlns:v="urn:schemas-microsoft-com:vml" Requires="v">
                <p:oleObj spid="_x0000_s103459" r:id="rId7" imgW="342751" imgH="203112" progId="Equation.3">
                  <p:embed/>
                </p:oleObj>
              </mc:Choice>
              <mc:Fallback>
                <p:oleObj r:id="rId7" imgW="342751"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2603500"/>
                        <a:ext cx="720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3" name="Rectangle 11">
            <a:extLst>
              <a:ext uri="{FF2B5EF4-FFF2-40B4-BE49-F238E27FC236}">
                <a16:creationId xmlns:a16="http://schemas.microsoft.com/office/drawing/2014/main" id="{163B60A2-D590-41DC-AB7E-0276D9A46807}"/>
              </a:ext>
            </a:extLst>
          </p:cNvPr>
          <p:cNvSpPr>
            <a:spLocks noChangeArrowheads="1"/>
          </p:cNvSpPr>
          <p:nvPr/>
        </p:nvSpPr>
        <p:spPr bwMode="auto">
          <a:xfrm>
            <a:off x="4300538"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4" name="Object 10">
            <a:extLst>
              <a:ext uri="{FF2B5EF4-FFF2-40B4-BE49-F238E27FC236}">
                <a16:creationId xmlns:a16="http://schemas.microsoft.com/office/drawing/2014/main" id="{61A83BC1-19D2-4D75-9FFA-199FE6C2C99F}"/>
              </a:ext>
            </a:extLst>
          </p:cNvPr>
          <p:cNvGraphicFramePr>
            <a:graphicFrameLocks noChangeAspect="1"/>
          </p:cNvGraphicFramePr>
          <p:nvPr/>
        </p:nvGraphicFramePr>
        <p:xfrm>
          <a:off x="914400" y="3214688"/>
          <a:ext cx="990600" cy="533400"/>
        </p:xfrm>
        <a:graphic>
          <a:graphicData uri="http://schemas.openxmlformats.org/presentationml/2006/ole">
            <mc:AlternateContent xmlns:mc="http://schemas.openxmlformats.org/markup-compatibility/2006">
              <mc:Choice xmlns:v="urn:schemas-microsoft-com:vml" Requires="v">
                <p:oleObj spid="_x0000_s103460" r:id="rId9" imgW="545626" imgH="266469" progId="Equation.3">
                  <p:embed/>
                </p:oleObj>
              </mc:Choice>
              <mc:Fallback>
                <p:oleObj r:id="rId9" imgW="545626" imgH="26646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214688"/>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5" name="Object 12">
            <a:extLst>
              <a:ext uri="{FF2B5EF4-FFF2-40B4-BE49-F238E27FC236}">
                <a16:creationId xmlns:a16="http://schemas.microsoft.com/office/drawing/2014/main" id="{9B3C1F7A-C0BE-4C0A-BC38-4996BB521113}"/>
              </a:ext>
            </a:extLst>
          </p:cNvPr>
          <p:cNvGraphicFramePr>
            <a:graphicFrameLocks noChangeAspect="1"/>
          </p:cNvGraphicFramePr>
          <p:nvPr/>
        </p:nvGraphicFramePr>
        <p:xfrm>
          <a:off x="2720975" y="3248025"/>
          <a:ext cx="763588" cy="431800"/>
        </p:xfrm>
        <a:graphic>
          <a:graphicData uri="http://schemas.openxmlformats.org/presentationml/2006/ole">
            <mc:AlternateContent xmlns:mc="http://schemas.openxmlformats.org/markup-compatibility/2006">
              <mc:Choice xmlns:v="urn:schemas-microsoft-com:vml" Requires="v">
                <p:oleObj spid="_x0000_s103461" r:id="rId11" imgW="342751" imgH="203112" progId="Equation.3">
                  <p:embed/>
                </p:oleObj>
              </mc:Choice>
              <mc:Fallback>
                <p:oleObj r:id="rId11" imgW="342751" imgH="20311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0975" y="3248025"/>
                        <a:ext cx="763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6" name="Object 13">
            <a:extLst>
              <a:ext uri="{FF2B5EF4-FFF2-40B4-BE49-F238E27FC236}">
                <a16:creationId xmlns:a16="http://schemas.microsoft.com/office/drawing/2014/main" id="{A1B4691B-876A-4DB3-8D72-7835401AF51A}"/>
              </a:ext>
            </a:extLst>
          </p:cNvPr>
          <p:cNvGraphicFramePr>
            <a:graphicFrameLocks noChangeAspect="1"/>
          </p:cNvGraphicFramePr>
          <p:nvPr/>
        </p:nvGraphicFramePr>
        <p:xfrm>
          <a:off x="3716338" y="3197225"/>
          <a:ext cx="990600" cy="533400"/>
        </p:xfrm>
        <a:graphic>
          <a:graphicData uri="http://schemas.openxmlformats.org/presentationml/2006/ole">
            <mc:AlternateContent xmlns:mc="http://schemas.openxmlformats.org/markup-compatibility/2006">
              <mc:Choice xmlns:v="urn:schemas-microsoft-com:vml" Requires="v">
                <p:oleObj spid="_x0000_s103462" r:id="rId12" imgW="545626" imgH="266469" progId="Equation.3">
                  <p:embed/>
                </p:oleObj>
              </mc:Choice>
              <mc:Fallback>
                <p:oleObj r:id="rId12" imgW="545626" imgH="26646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338" y="3197225"/>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7" name="Rectangle 15">
            <a:extLst>
              <a:ext uri="{FF2B5EF4-FFF2-40B4-BE49-F238E27FC236}">
                <a16:creationId xmlns:a16="http://schemas.microsoft.com/office/drawing/2014/main" id="{751791CD-B7E5-426B-82AF-9557E8E1672D}"/>
              </a:ext>
            </a:extLst>
          </p:cNvPr>
          <p:cNvSpPr>
            <a:spLocks noChangeArrowheads="1"/>
          </p:cNvSpPr>
          <p:nvPr/>
        </p:nvSpPr>
        <p:spPr bwMode="auto">
          <a:xfrm>
            <a:off x="2900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38" name="Object 14">
            <a:extLst>
              <a:ext uri="{FF2B5EF4-FFF2-40B4-BE49-F238E27FC236}">
                <a16:creationId xmlns:a16="http://schemas.microsoft.com/office/drawing/2014/main" id="{71D28F4E-15C4-4D33-ABD8-67DC18E071CB}"/>
              </a:ext>
            </a:extLst>
          </p:cNvPr>
          <p:cNvGraphicFramePr>
            <a:graphicFrameLocks noChangeAspect="1"/>
          </p:cNvGraphicFramePr>
          <p:nvPr/>
        </p:nvGraphicFramePr>
        <p:xfrm>
          <a:off x="1763713" y="3811588"/>
          <a:ext cx="6400800" cy="876300"/>
        </p:xfrm>
        <a:graphic>
          <a:graphicData uri="http://schemas.openxmlformats.org/presentationml/2006/ole">
            <mc:AlternateContent xmlns:mc="http://schemas.openxmlformats.org/markup-compatibility/2006">
              <mc:Choice xmlns:v="urn:schemas-microsoft-com:vml" Requires="v">
                <p:oleObj spid="_x0000_s103463" r:id="rId13" imgW="3340100" imgH="444500" progId="Equation.3">
                  <p:embed/>
                </p:oleObj>
              </mc:Choice>
              <mc:Fallback>
                <p:oleObj r:id="rId13" imgW="3340100" imgH="4445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3811588"/>
                        <a:ext cx="64008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68" name="Text Box 16">
            <a:extLst>
              <a:ext uri="{FF2B5EF4-FFF2-40B4-BE49-F238E27FC236}">
                <a16:creationId xmlns:a16="http://schemas.microsoft.com/office/drawing/2014/main" id="{A4480B37-14AD-4915-B74C-63F115D00796}"/>
              </a:ext>
            </a:extLst>
          </p:cNvPr>
          <p:cNvSpPr txBox="1">
            <a:spLocks noChangeArrowheads="1"/>
          </p:cNvSpPr>
          <p:nvPr/>
        </p:nvSpPr>
        <p:spPr bwMode="auto">
          <a:xfrm>
            <a:off x="457200" y="4038600"/>
            <a:ext cx="1219200" cy="51911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b="1" dirty="0">
                <a:latin typeface="+mn-ea"/>
                <a:ea typeface="+mn-ea"/>
              </a:rPr>
              <a:t>其中</a:t>
            </a:r>
            <a:r>
              <a:rPr lang="zh-CN" altLang="en-US" sz="2800" dirty="0"/>
              <a:t> </a:t>
            </a:r>
          </a:p>
        </p:txBody>
      </p:sp>
      <p:sp>
        <p:nvSpPr>
          <p:cNvPr id="100369" name="Text Box 17">
            <a:extLst>
              <a:ext uri="{FF2B5EF4-FFF2-40B4-BE49-F238E27FC236}">
                <a16:creationId xmlns:a16="http://schemas.microsoft.com/office/drawing/2014/main" id="{0204809B-8608-49A4-9218-E4F30CE1AADE}"/>
              </a:ext>
            </a:extLst>
          </p:cNvPr>
          <p:cNvSpPr txBox="1">
            <a:spLocks noChangeArrowheads="1"/>
          </p:cNvSpPr>
          <p:nvPr/>
        </p:nvSpPr>
        <p:spPr bwMode="auto">
          <a:xfrm>
            <a:off x="457200" y="4724400"/>
            <a:ext cx="8229600" cy="1985963"/>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defRPr/>
            </a:pPr>
            <a:r>
              <a:rPr lang="zh-CN" altLang="en-US" sz="2800" b="1" dirty="0">
                <a:latin typeface="+mn-ea"/>
                <a:ea typeface="+mn-ea"/>
              </a:rPr>
              <a:t>从定理可以看出</a:t>
            </a:r>
            <a:r>
              <a:rPr lang="en-US" altLang="zh-CN" sz="2800" b="1" dirty="0">
                <a:latin typeface="+mn-ea"/>
                <a:ea typeface="+mn-ea"/>
              </a:rPr>
              <a:t>,</a:t>
            </a:r>
            <a:r>
              <a:rPr lang="zh-CN" altLang="en-US" sz="2800" b="1" dirty="0">
                <a:latin typeface="+mn-ea"/>
                <a:ea typeface="+mn-ea"/>
              </a:rPr>
              <a:t>当 </a:t>
            </a:r>
            <a:r>
              <a:rPr lang="en-US" altLang="zh-CN" sz="2800" b="1" dirty="0">
                <a:latin typeface="+mn-ea"/>
                <a:ea typeface="+mn-ea"/>
              </a:rPr>
              <a:t> </a:t>
            </a:r>
            <a:r>
              <a:rPr lang="zh-CN" altLang="en-US" sz="2800" b="1" dirty="0">
                <a:latin typeface="+mn-ea"/>
                <a:ea typeface="+mn-ea"/>
              </a:rPr>
              <a:t>给定</a:t>
            </a:r>
            <a:r>
              <a:rPr lang="en-US" altLang="zh-CN" sz="2800" b="1" dirty="0">
                <a:latin typeface="+mn-ea"/>
                <a:ea typeface="+mn-ea"/>
              </a:rPr>
              <a:t>,</a:t>
            </a:r>
            <a:r>
              <a:rPr lang="en-US" altLang="zh-CN" sz="2800" b="1" i="1" dirty="0">
                <a:latin typeface="+mn-ea"/>
                <a:ea typeface="+mn-ea"/>
              </a:rPr>
              <a:t>  </a:t>
            </a:r>
            <a:r>
              <a:rPr lang="en-US" altLang="zh-CN" sz="2800" b="1" baseline="-25000" dirty="0">
                <a:latin typeface="+mn-ea"/>
                <a:ea typeface="+mn-ea"/>
              </a:rPr>
              <a:t> </a:t>
            </a:r>
            <a:r>
              <a:rPr lang="zh-CN" altLang="en-US" sz="2800" b="1" dirty="0">
                <a:latin typeface="+mn-ea"/>
                <a:ea typeface="+mn-ea"/>
              </a:rPr>
              <a:t>就确定了。</a:t>
            </a:r>
            <a:r>
              <a:rPr lang="en-US" altLang="zh-CN" sz="2800" b="1" dirty="0">
                <a:latin typeface="+mn-ea"/>
                <a:ea typeface="+mn-ea"/>
              </a:rPr>
              <a:t>P</a:t>
            </a:r>
            <a:r>
              <a:rPr lang="en-US" altLang="zh-CN" sz="2800" b="1" baseline="-25000" dirty="0">
                <a:latin typeface="+mn-ea"/>
                <a:ea typeface="+mn-ea"/>
              </a:rPr>
              <a:t>122</a:t>
            </a:r>
            <a:r>
              <a:rPr lang="zh-CN" altLang="en-US" sz="2800" b="1" dirty="0">
                <a:latin typeface="+mn-ea"/>
                <a:ea typeface="+mn-ea"/>
              </a:rPr>
              <a:t>表</a:t>
            </a:r>
            <a:r>
              <a:rPr lang="en-US" altLang="zh-CN" sz="2800" b="1" dirty="0">
                <a:latin typeface="+mn-ea"/>
                <a:ea typeface="+mn-ea"/>
              </a:rPr>
              <a:t>4-7</a:t>
            </a:r>
            <a:r>
              <a:rPr lang="zh-CN" altLang="en-US" sz="2800" b="1" dirty="0">
                <a:latin typeface="+mn-ea"/>
                <a:ea typeface="+mn-ea"/>
              </a:rPr>
              <a:t>给出当积分区间是</a:t>
            </a:r>
            <a:r>
              <a:rPr lang="zh-CN" altLang="en-US" sz="2800" b="1" dirty="0">
                <a:latin typeface="+mn-ea"/>
                <a:ea typeface="+mn-ea"/>
                <a:sym typeface="Symbol" panose="05050102010706020507" pitchFamily="18" charset="2"/>
              </a:rPr>
              <a:t></a:t>
            </a:r>
            <a:r>
              <a:rPr lang="en-US" altLang="zh-CN" sz="2800" b="1" dirty="0">
                <a:latin typeface="+mn-ea"/>
                <a:ea typeface="+mn-ea"/>
              </a:rPr>
              <a:t>-1,1</a:t>
            </a:r>
            <a:r>
              <a:rPr lang="en-US" altLang="zh-CN" sz="2800" b="1" dirty="0">
                <a:latin typeface="+mn-ea"/>
                <a:ea typeface="+mn-ea"/>
                <a:sym typeface="Symbol" panose="05050102010706020507" pitchFamily="18" charset="2"/>
              </a:rPr>
              <a:t></a:t>
            </a:r>
            <a:r>
              <a:rPr lang="zh-CN" altLang="en-US" sz="2800" b="1" dirty="0">
                <a:latin typeface="+mn-ea"/>
                <a:ea typeface="+mn-ea"/>
              </a:rPr>
              <a:t>时，</a:t>
            </a:r>
            <a:r>
              <a:rPr lang="en-US" altLang="zh-CN" sz="2800" b="1" dirty="0">
                <a:latin typeface="+mn-ea"/>
                <a:ea typeface="+mn-ea"/>
              </a:rPr>
              <a:t>2</a:t>
            </a:r>
            <a:r>
              <a:rPr lang="zh-CN" altLang="en-US" sz="2800" b="1" dirty="0">
                <a:latin typeface="+mn-ea"/>
                <a:ea typeface="+mn-ea"/>
              </a:rPr>
              <a:t>个点至 </a:t>
            </a:r>
            <a:r>
              <a:rPr lang="en-US" altLang="zh-CN" sz="2800" b="1" dirty="0">
                <a:latin typeface="+mn-ea"/>
                <a:ea typeface="+mn-ea"/>
              </a:rPr>
              <a:t>5 </a:t>
            </a:r>
            <a:r>
              <a:rPr lang="zh-CN" altLang="en-US" sz="2800" b="1" dirty="0">
                <a:latin typeface="+mn-ea"/>
                <a:ea typeface="+mn-ea"/>
              </a:rPr>
              <a:t>个点的高斯求积公式的节点、系数和余项</a:t>
            </a:r>
            <a:r>
              <a:rPr lang="en-US" altLang="zh-CN" sz="2800" b="1" dirty="0">
                <a:latin typeface="+mn-ea"/>
                <a:ea typeface="+mn-ea"/>
              </a:rPr>
              <a:t>,</a:t>
            </a:r>
            <a:r>
              <a:rPr lang="zh-CN" altLang="en-US" sz="2800" b="1" dirty="0">
                <a:latin typeface="+mn-ea"/>
                <a:ea typeface="+mn-ea"/>
              </a:rPr>
              <a:t>其中        ，需要时可以查用。 </a:t>
            </a:r>
          </a:p>
        </p:txBody>
      </p:sp>
      <p:sp>
        <p:nvSpPr>
          <p:cNvPr id="103441" name="Rectangle 19">
            <a:extLst>
              <a:ext uri="{FF2B5EF4-FFF2-40B4-BE49-F238E27FC236}">
                <a16:creationId xmlns:a16="http://schemas.microsoft.com/office/drawing/2014/main" id="{56639F04-FAF7-49F0-A15A-88A29A0BFD3F}"/>
              </a:ext>
            </a:extLst>
          </p:cNvPr>
          <p:cNvSpPr>
            <a:spLocks noChangeArrowheads="1"/>
          </p:cNvSpPr>
          <p:nvPr/>
        </p:nvSpPr>
        <p:spPr bwMode="auto">
          <a:xfrm>
            <a:off x="4452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3442" name="Object 18">
            <a:extLst>
              <a:ext uri="{FF2B5EF4-FFF2-40B4-BE49-F238E27FC236}">
                <a16:creationId xmlns:a16="http://schemas.microsoft.com/office/drawing/2014/main" id="{D511E032-D5E8-4121-BBC3-39E86B76AAE2}"/>
              </a:ext>
            </a:extLst>
          </p:cNvPr>
          <p:cNvGraphicFramePr>
            <a:graphicFrameLocks noChangeAspect="1"/>
          </p:cNvGraphicFramePr>
          <p:nvPr/>
        </p:nvGraphicFramePr>
        <p:xfrm>
          <a:off x="6416675" y="5727700"/>
          <a:ext cx="1450975" cy="492125"/>
        </p:xfrm>
        <a:graphic>
          <a:graphicData uri="http://schemas.openxmlformats.org/presentationml/2006/ole">
            <mc:AlternateContent xmlns:mc="http://schemas.openxmlformats.org/markup-compatibility/2006">
              <mc:Choice xmlns:v="urn:schemas-microsoft-com:vml" Requires="v">
                <p:oleObj spid="_x0000_s103464" r:id="rId15" imgW="596880" imgH="203040" progId="Equation.3">
                  <p:embed/>
                </p:oleObj>
              </mc:Choice>
              <mc:Fallback>
                <p:oleObj r:id="rId15" imgW="596880" imgH="20304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16675" y="5727700"/>
                        <a:ext cx="1450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43" name="对象 1">
            <a:extLst>
              <a:ext uri="{FF2B5EF4-FFF2-40B4-BE49-F238E27FC236}">
                <a16:creationId xmlns:a16="http://schemas.microsoft.com/office/drawing/2014/main" id="{CB872F8D-925B-42A1-8E66-EBD3E4FD2635}"/>
              </a:ext>
            </a:extLst>
          </p:cNvPr>
          <p:cNvGraphicFramePr>
            <a:graphicFrameLocks noChangeAspect="1"/>
          </p:cNvGraphicFramePr>
          <p:nvPr/>
        </p:nvGraphicFramePr>
        <p:xfrm>
          <a:off x="5895975" y="931863"/>
          <a:ext cx="712788" cy="414337"/>
        </p:xfrm>
        <a:graphic>
          <a:graphicData uri="http://schemas.openxmlformats.org/presentationml/2006/ole">
            <mc:AlternateContent xmlns:mc="http://schemas.openxmlformats.org/markup-compatibility/2006">
              <mc:Choice xmlns:v="urn:schemas-microsoft-com:vml" Requires="v">
                <p:oleObj spid="_x0000_s103465" r:id="rId17" imgW="304404" imgH="177569" progId="Equation.DSMT4">
                  <p:embed/>
                </p:oleObj>
              </mc:Choice>
              <mc:Fallback>
                <p:oleObj r:id="rId17" imgW="304404" imgH="177569" progId="Equation.DSMT4">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95975" y="931863"/>
                        <a:ext cx="712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44" name="对象 1">
            <a:extLst>
              <a:ext uri="{FF2B5EF4-FFF2-40B4-BE49-F238E27FC236}">
                <a16:creationId xmlns:a16="http://schemas.microsoft.com/office/drawing/2014/main" id="{48FDE2BF-E533-48C9-8D63-43B8BBFC0A24}"/>
              </a:ext>
            </a:extLst>
          </p:cNvPr>
          <p:cNvGraphicFramePr>
            <a:graphicFrameLocks noChangeAspect="1"/>
          </p:cNvGraphicFramePr>
          <p:nvPr/>
        </p:nvGraphicFramePr>
        <p:xfrm>
          <a:off x="3602038" y="4846638"/>
          <a:ext cx="303212" cy="334962"/>
        </p:xfrm>
        <a:graphic>
          <a:graphicData uri="http://schemas.openxmlformats.org/presentationml/2006/ole">
            <mc:AlternateContent xmlns:mc="http://schemas.openxmlformats.org/markup-compatibility/2006">
              <mc:Choice xmlns:v="urn:schemas-microsoft-com:vml" Requires="v">
                <p:oleObj spid="_x0000_s103466" r:id="rId19" imgW="126835" imgH="139518" progId="Equation.DSMT4">
                  <p:embed/>
                </p:oleObj>
              </mc:Choice>
              <mc:Fallback>
                <p:oleObj r:id="rId19" imgW="126835" imgH="139518" progId="Equation.DSMT4">
                  <p:embed/>
                  <p:pic>
                    <p:nvPicPr>
                      <p:cNvPr id="0" name="对象 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2038" y="4846638"/>
                        <a:ext cx="3032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45" name="对象 2">
            <a:extLst>
              <a:ext uri="{FF2B5EF4-FFF2-40B4-BE49-F238E27FC236}">
                <a16:creationId xmlns:a16="http://schemas.microsoft.com/office/drawing/2014/main" id="{44E263A4-C5AD-4287-882C-64A91947AE55}"/>
              </a:ext>
            </a:extLst>
          </p:cNvPr>
          <p:cNvGraphicFramePr>
            <a:graphicFrameLocks noChangeAspect="1"/>
          </p:cNvGraphicFramePr>
          <p:nvPr/>
        </p:nvGraphicFramePr>
        <p:xfrm>
          <a:off x="4859338" y="4672013"/>
          <a:ext cx="422275" cy="600075"/>
        </p:xfrm>
        <a:graphic>
          <a:graphicData uri="http://schemas.openxmlformats.org/presentationml/2006/ole">
            <mc:AlternateContent xmlns:mc="http://schemas.openxmlformats.org/markup-compatibility/2006">
              <mc:Choice xmlns:v="urn:schemas-microsoft-com:vml" Requires="v">
                <p:oleObj spid="_x0000_s103467" r:id="rId21" imgW="165028" imgH="228501" progId="Equation.DSMT4">
                  <p:embed/>
                </p:oleObj>
              </mc:Choice>
              <mc:Fallback>
                <p:oleObj r:id="rId21" imgW="165028" imgH="228501" progId="Equation.DSMT4">
                  <p:embed/>
                  <p:pic>
                    <p:nvPicPr>
                      <p:cNvPr id="0" name="对象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59338" y="4672013"/>
                        <a:ext cx="4222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01282BD2-3D0C-47D4-B46A-DC90294F01F7}"/>
              </a:ext>
            </a:extLst>
          </p:cNvPr>
          <p:cNvSpPr>
            <a:spLocks noChangeArrowheads="1"/>
          </p:cNvSpPr>
          <p:nvPr>
            <p:ph type="title"/>
          </p:nvPr>
        </p:nvSpPr>
        <p:spPr bwMode="auto">
          <a:xfrm flipH="1" flipV="1">
            <a:off x="-381000" y="381000"/>
            <a:ext cx="76200" cy="76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zh-CN" altLang="zh-CN"/>
          </a:p>
        </p:txBody>
      </p:sp>
      <p:sp>
        <p:nvSpPr>
          <p:cNvPr id="105474" name="Rectangle 3">
            <a:extLst>
              <a:ext uri="{FF2B5EF4-FFF2-40B4-BE49-F238E27FC236}">
                <a16:creationId xmlns:a16="http://schemas.microsoft.com/office/drawing/2014/main" id="{2020FEE9-840D-4293-91D4-B6A6E0794AC9}"/>
              </a:ext>
            </a:extLst>
          </p:cNvPr>
          <p:cNvSpPr>
            <a:spLocks noChangeArrowheads="1"/>
          </p:cNvSpPr>
          <p:nvPr>
            <p:ph idx="1"/>
          </p:nvPr>
        </p:nvSpPr>
        <p:spPr bwMode="auto">
          <a:xfrm>
            <a:off x="685800" y="0"/>
            <a:ext cx="8458200" cy="66690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81000" indent="-381000" eaLnBrk="1" hangingPunct="1">
              <a:buFontTx/>
              <a:buNone/>
            </a:pPr>
            <a:r>
              <a:rPr lang="en-US" altLang="zh-CN"/>
              <a:t>    </a:t>
            </a:r>
          </a:p>
          <a:p>
            <a:pPr marL="381000" indent="-381000" eaLnBrk="1" hangingPunct="1">
              <a:buFontTx/>
              <a:buNone/>
            </a:pPr>
            <a:r>
              <a:rPr lang="en-US" altLang="zh-CN" sz="2400" b="1"/>
              <a:t>n       x</a:t>
            </a:r>
            <a:r>
              <a:rPr lang="en-US" altLang="zh-CN" sz="2400" b="1" baseline="-25000"/>
              <a:t>k</a:t>
            </a:r>
            <a:r>
              <a:rPr lang="en-US" altLang="zh-CN" sz="2400" b="1" baseline="30000"/>
              <a:t>(n)</a:t>
            </a:r>
            <a:r>
              <a:rPr lang="en-US" altLang="zh-CN" sz="2400" b="1"/>
              <a:t>                  A</a:t>
            </a:r>
            <a:r>
              <a:rPr lang="en-US" altLang="zh-CN" sz="2400" b="1" baseline="-25000"/>
              <a:t>k</a:t>
            </a:r>
            <a:r>
              <a:rPr lang="en-US" altLang="zh-CN" sz="2400" b="1" baseline="30000"/>
              <a:t>(n)                                             </a:t>
            </a:r>
            <a:r>
              <a:rPr lang="en-US" altLang="zh-CN" sz="2400" b="1"/>
              <a:t>R</a:t>
            </a:r>
            <a:r>
              <a:rPr lang="en-US" altLang="zh-CN" sz="2400" b="1" baseline="-25000"/>
              <a:t>n</a:t>
            </a:r>
            <a:endParaRPr lang="en-US" altLang="zh-CN" sz="2400" b="1"/>
          </a:p>
          <a:p>
            <a:pPr marL="381000" indent="-381000" eaLnBrk="1" hangingPunct="1">
              <a:buFontTx/>
              <a:buNone/>
            </a:pPr>
            <a:endParaRPr lang="en-US" altLang="zh-CN" sz="2000"/>
          </a:p>
          <a:p>
            <a:pPr marL="381000" indent="-381000" eaLnBrk="1" hangingPunct="1">
              <a:buFontTx/>
              <a:buNone/>
            </a:pPr>
            <a:r>
              <a:rPr lang="en-US" altLang="zh-CN" sz="2000"/>
              <a:t>1            0                         2                 </a:t>
            </a:r>
          </a:p>
          <a:p>
            <a:pPr marL="381000" indent="-381000" eaLnBrk="1" hangingPunct="1">
              <a:buFontTx/>
              <a:buAutoNum type="arabicPlain" startAt="2"/>
            </a:pPr>
            <a:r>
              <a:rPr lang="en-US" altLang="zh-CN" sz="2000"/>
              <a:t>±0.5773503                1</a:t>
            </a:r>
          </a:p>
          <a:p>
            <a:pPr marL="381000" indent="-381000" eaLnBrk="1" hangingPunct="1">
              <a:buFontTx/>
              <a:buNone/>
            </a:pPr>
            <a:endParaRPr lang="en-US" altLang="zh-CN" sz="2000"/>
          </a:p>
          <a:p>
            <a:pPr marL="381000" indent="-381000" eaLnBrk="1" hangingPunct="1">
              <a:buFontTx/>
              <a:buNone/>
            </a:pPr>
            <a:r>
              <a:rPr lang="en-US" altLang="zh-CN" sz="2000"/>
              <a:t>3     ± 0.7745967            5/9=0.5555556                </a:t>
            </a:r>
          </a:p>
          <a:p>
            <a:pPr marL="381000" indent="-381000" eaLnBrk="1" hangingPunct="1">
              <a:buFontTx/>
              <a:buNone/>
            </a:pPr>
            <a:r>
              <a:rPr lang="en-US" altLang="zh-CN" sz="2000"/>
              <a:t>               0                       8/9=0.8888889 </a:t>
            </a:r>
          </a:p>
          <a:p>
            <a:pPr marL="381000" indent="-381000" eaLnBrk="1" hangingPunct="1">
              <a:buFontTx/>
              <a:buNone/>
            </a:pPr>
            <a:endParaRPr lang="en-US" altLang="zh-CN" sz="2000"/>
          </a:p>
          <a:p>
            <a:pPr marL="381000" indent="-381000" eaLnBrk="1" hangingPunct="1">
              <a:buFontTx/>
              <a:buNone/>
            </a:pPr>
            <a:r>
              <a:rPr lang="en-US" altLang="zh-CN" sz="2000"/>
              <a:t>4       ± 0.8611363         0.3478548</a:t>
            </a:r>
          </a:p>
          <a:p>
            <a:pPr marL="381000" indent="-381000" eaLnBrk="1" hangingPunct="1">
              <a:buFontTx/>
              <a:buNone/>
            </a:pPr>
            <a:r>
              <a:rPr lang="en-US" altLang="zh-CN" sz="2000"/>
              <a:t>         ± 0.3399810        0.6521452</a:t>
            </a:r>
          </a:p>
          <a:p>
            <a:pPr marL="381000" indent="-381000" eaLnBrk="1" hangingPunct="1">
              <a:buFontTx/>
              <a:buNone/>
            </a:pPr>
            <a:endParaRPr lang="en-US" altLang="zh-CN" sz="2000"/>
          </a:p>
          <a:p>
            <a:pPr marL="381000" indent="-381000" eaLnBrk="1" hangingPunct="1">
              <a:buFontTx/>
              <a:buNone/>
            </a:pPr>
            <a:r>
              <a:rPr lang="en-US" altLang="zh-CN" sz="2000"/>
              <a:t>5       ± 0.9061799         0.2369269</a:t>
            </a:r>
          </a:p>
          <a:p>
            <a:pPr marL="381000" indent="-381000" eaLnBrk="1" hangingPunct="1">
              <a:buFontTx/>
              <a:buNone/>
            </a:pPr>
            <a:r>
              <a:rPr lang="en-US" altLang="zh-CN" sz="2000"/>
              <a:t>         ± 0.5384693         0.4786287</a:t>
            </a:r>
          </a:p>
          <a:p>
            <a:pPr marL="381000" indent="-381000" eaLnBrk="1" hangingPunct="1">
              <a:buFontTx/>
              <a:buNone/>
            </a:pPr>
            <a:r>
              <a:rPr lang="en-US" altLang="zh-CN" sz="2000"/>
              <a:t>                      0             0.5688889 </a:t>
            </a:r>
          </a:p>
          <a:p>
            <a:pPr marL="381000" indent="-381000" eaLnBrk="1" hangingPunct="1">
              <a:buFontTx/>
              <a:buNone/>
            </a:pPr>
            <a:r>
              <a:rPr lang="en-US" altLang="zh-CN" sz="2000"/>
              <a:t>         </a:t>
            </a:r>
          </a:p>
          <a:p>
            <a:pPr marL="381000" indent="-381000" eaLnBrk="1" hangingPunct="1">
              <a:buFontTx/>
              <a:buNone/>
            </a:pPr>
            <a:r>
              <a:rPr lang="en-US" altLang="zh-CN" sz="2000"/>
              <a:t>         </a:t>
            </a:r>
          </a:p>
        </p:txBody>
      </p:sp>
      <p:graphicFrame>
        <p:nvGraphicFramePr>
          <p:cNvPr id="105475" name="Object 4">
            <a:extLst>
              <a:ext uri="{FF2B5EF4-FFF2-40B4-BE49-F238E27FC236}">
                <a16:creationId xmlns:a16="http://schemas.microsoft.com/office/drawing/2014/main" id="{44772468-3262-48EC-8922-045251735DCD}"/>
              </a:ext>
            </a:extLst>
          </p:cNvPr>
          <p:cNvGraphicFramePr>
            <a:graphicFrameLocks noChangeAspect="1"/>
          </p:cNvGraphicFramePr>
          <p:nvPr/>
        </p:nvGraphicFramePr>
        <p:xfrm>
          <a:off x="5867400" y="2492375"/>
          <a:ext cx="1560513" cy="688975"/>
        </p:xfrm>
        <a:graphic>
          <a:graphicData uri="http://schemas.openxmlformats.org/presentationml/2006/ole">
            <mc:AlternateContent xmlns:mc="http://schemas.openxmlformats.org/markup-compatibility/2006">
              <mc:Choice xmlns:v="urn:schemas-microsoft-com:vml" Requires="v">
                <p:oleObj spid="_x0000_s105501" r:id="rId3" imgW="691200" imgH="290160" progId="Equation.3">
                  <p:embed/>
                </p:oleObj>
              </mc:Choice>
              <mc:Fallback>
                <p:oleObj r:id="rId3" imgW="691200" imgH="290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492375"/>
                        <a:ext cx="156051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76" name="Object 5">
            <a:extLst>
              <a:ext uri="{FF2B5EF4-FFF2-40B4-BE49-F238E27FC236}">
                <a16:creationId xmlns:a16="http://schemas.microsoft.com/office/drawing/2014/main" id="{C78B2D15-D86D-4194-AE6B-0F8B582DCC91}"/>
              </a:ext>
            </a:extLst>
          </p:cNvPr>
          <p:cNvGraphicFramePr>
            <a:graphicFrameLocks noChangeAspect="1"/>
          </p:cNvGraphicFramePr>
          <p:nvPr/>
        </p:nvGraphicFramePr>
        <p:xfrm>
          <a:off x="5940425" y="3429000"/>
          <a:ext cx="1223963" cy="860425"/>
        </p:xfrm>
        <a:graphic>
          <a:graphicData uri="http://schemas.openxmlformats.org/presentationml/2006/ole">
            <mc:AlternateContent xmlns:mc="http://schemas.openxmlformats.org/markup-compatibility/2006">
              <mc:Choice xmlns:v="urn:schemas-microsoft-com:vml" Requires="v">
                <p:oleObj spid="_x0000_s105502" r:id="rId5" imgW="455040" imgH="310680" progId="Equation.3">
                  <p:embed/>
                </p:oleObj>
              </mc:Choice>
              <mc:Fallback>
                <p:oleObj r:id="rId5" imgW="455040" imgH="310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3429000"/>
                        <a:ext cx="12239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77" name="Object 6">
            <a:extLst>
              <a:ext uri="{FF2B5EF4-FFF2-40B4-BE49-F238E27FC236}">
                <a16:creationId xmlns:a16="http://schemas.microsoft.com/office/drawing/2014/main" id="{DA2BDC78-4BD9-49E1-A38B-9431077A623B}"/>
              </a:ext>
            </a:extLst>
          </p:cNvPr>
          <p:cNvGraphicFramePr>
            <a:graphicFrameLocks noChangeAspect="1"/>
          </p:cNvGraphicFramePr>
          <p:nvPr/>
        </p:nvGraphicFramePr>
        <p:xfrm>
          <a:off x="5867400" y="4797425"/>
          <a:ext cx="1728788" cy="877888"/>
        </p:xfrm>
        <a:graphic>
          <a:graphicData uri="http://schemas.openxmlformats.org/presentationml/2006/ole">
            <mc:AlternateContent xmlns:mc="http://schemas.openxmlformats.org/markup-compatibility/2006">
              <mc:Choice xmlns:v="urn:schemas-microsoft-com:vml" Requires="v">
                <p:oleObj spid="_x0000_s105503" r:id="rId7" imgW="639720" imgH="310680" progId="Equation.3">
                  <p:embed/>
                </p:oleObj>
              </mc:Choice>
              <mc:Fallback>
                <p:oleObj r:id="rId7" imgW="639720" imgH="3106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797425"/>
                        <a:ext cx="17287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78" name="Text Box 7">
            <a:extLst>
              <a:ext uri="{FF2B5EF4-FFF2-40B4-BE49-F238E27FC236}">
                <a16:creationId xmlns:a16="http://schemas.microsoft.com/office/drawing/2014/main" id="{6F45DFF3-4080-46F7-AFC0-D0AD346AFA03}"/>
              </a:ext>
            </a:extLst>
          </p:cNvPr>
          <p:cNvSpPr txBox="1">
            <a:spLocks noChangeArrowheads="1"/>
          </p:cNvSpPr>
          <p:nvPr/>
        </p:nvSpPr>
        <p:spPr bwMode="auto">
          <a:xfrm>
            <a:off x="150813" y="838200"/>
            <a:ext cx="6111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spcBef>
                <a:spcPct val="50000"/>
              </a:spcBef>
            </a:pPr>
            <a:r>
              <a:rPr lang="en-US" altLang="en-US" sz="2800" b="1">
                <a:solidFill>
                  <a:srgbClr val="FF3300"/>
                </a:solidFill>
              </a:rPr>
              <a:t>Gauss-</a:t>
            </a:r>
            <a:r>
              <a:rPr lang="en-US" altLang="en-US" sz="2000" b="1">
                <a:solidFill>
                  <a:srgbClr val="FF3300"/>
                </a:solidFill>
              </a:rPr>
              <a:t> </a:t>
            </a:r>
            <a:r>
              <a:rPr lang="en-US" altLang="en-US" sz="2000" b="1">
                <a:solidFill>
                  <a:srgbClr val="FF3300"/>
                </a:solidFill>
                <a:sym typeface="Symbol" panose="05050102010706020507" pitchFamily="18" charset="2"/>
              </a:rPr>
              <a:t>Legendre</a:t>
            </a:r>
            <a:r>
              <a:rPr lang="en-US" altLang="en-US" sz="2000" b="1">
                <a:solidFill>
                  <a:srgbClr val="FF3300"/>
                </a:solidFill>
              </a:rPr>
              <a:t>   </a:t>
            </a:r>
            <a:r>
              <a:rPr lang="zh-CN" altLang="en-US" sz="2800" b="1">
                <a:solidFill>
                  <a:srgbClr val="FF3300"/>
                </a:solidFill>
              </a:rPr>
              <a:t>点及系数表</a:t>
            </a:r>
          </a:p>
        </p:txBody>
      </p:sp>
      <p:sp>
        <p:nvSpPr>
          <p:cNvPr id="105479" name="Line 8">
            <a:extLst>
              <a:ext uri="{FF2B5EF4-FFF2-40B4-BE49-F238E27FC236}">
                <a16:creationId xmlns:a16="http://schemas.microsoft.com/office/drawing/2014/main" id="{1CD8483F-EE09-4D23-B662-CC3B81A47105}"/>
              </a:ext>
            </a:extLst>
          </p:cNvPr>
          <p:cNvSpPr>
            <a:spLocks noChangeShapeType="1"/>
          </p:cNvSpPr>
          <p:nvPr/>
        </p:nvSpPr>
        <p:spPr bwMode="auto">
          <a:xfrm>
            <a:off x="684213" y="1700213"/>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0" name="Line 9">
            <a:extLst>
              <a:ext uri="{FF2B5EF4-FFF2-40B4-BE49-F238E27FC236}">
                <a16:creationId xmlns:a16="http://schemas.microsoft.com/office/drawing/2014/main" id="{4A2D25FA-9506-4C1F-BE3E-4A0D788A2508}"/>
              </a:ext>
            </a:extLst>
          </p:cNvPr>
          <p:cNvSpPr>
            <a:spLocks noChangeShapeType="1"/>
          </p:cNvSpPr>
          <p:nvPr/>
        </p:nvSpPr>
        <p:spPr bwMode="auto">
          <a:xfrm>
            <a:off x="684213" y="2276475"/>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1" name="Line 10">
            <a:extLst>
              <a:ext uri="{FF2B5EF4-FFF2-40B4-BE49-F238E27FC236}">
                <a16:creationId xmlns:a16="http://schemas.microsoft.com/office/drawing/2014/main" id="{13F8B64A-1F8F-471B-839A-2A22370F1AE2}"/>
              </a:ext>
            </a:extLst>
          </p:cNvPr>
          <p:cNvSpPr>
            <a:spLocks noChangeShapeType="1"/>
          </p:cNvSpPr>
          <p:nvPr/>
        </p:nvSpPr>
        <p:spPr bwMode="auto">
          <a:xfrm>
            <a:off x="684213" y="34290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2" name="Line 11">
            <a:extLst>
              <a:ext uri="{FF2B5EF4-FFF2-40B4-BE49-F238E27FC236}">
                <a16:creationId xmlns:a16="http://schemas.microsoft.com/office/drawing/2014/main" id="{7DC41757-8FDE-4C37-9B5B-FA58EF385485}"/>
              </a:ext>
            </a:extLst>
          </p:cNvPr>
          <p:cNvSpPr>
            <a:spLocks noChangeShapeType="1"/>
          </p:cNvSpPr>
          <p:nvPr/>
        </p:nvSpPr>
        <p:spPr bwMode="auto">
          <a:xfrm>
            <a:off x="684213" y="45085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12">
            <a:extLst>
              <a:ext uri="{FF2B5EF4-FFF2-40B4-BE49-F238E27FC236}">
                <a16:creationId xmlns:a16="http://schemas.microsoft.com/office/drawing/2014/main" id="{E18EB969-3DCF-4098-B9EA-9E945C90F1A2}"/>
              </a:ext>
            </a:extLst>
          </p:cNvPr>
          <p:cNvSpPr>
            <a:spLocks noChangeShapeType="1"/>
          </p:cNvSpPr>
          <p:nvPr/>
        </p:nvSpPr>
        <p:spPr bwMode="auto">
          <a:xfrm>
            <a:off x="1116013" y="476250"/>
            <a:ext cx="0" cy="6381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Line 13">
            <a:extLst>
              <a:ext uri="{FF2B5EF4-FFF2-40B4-BE49-F238E27FC236}">
                <a16:creationId xmlns:a16="http://schemas.microsoft.com/office/drawing/2014/main" id="{34CFFEEF-7221-4258-B8B6-A8E6DEDBAE00}"/>
              </a:ext>
            </a:extLst>
          </p:cNvPr>
          <p:cNvSpPr>
            <a:spLocks noChangeShapeType="1"/>
          </p:cNvSpPr>
          <p:nvPr/>
        </p:nvSpPr>
        <p:spPr bwMode="auto">
          <a:xfrm>
            <a:off x="1143000" y="10668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5" name="Line 14">
            <a:extLst>
              <a:ext uri="{FF2B5EF4-FFF2-40B4-BE49-F238E27FC236}">
                <a16:creationId xmlns:a16="http://schemas.microsoft.com/office/drawing/2014/main" id="{24D4C228-04FE-4B93-A6B0-ABED600C4252}"/>
              </a:ext>
            </a:extLst>
          </p:cNvPr>
          <p:cNvSpPr>
            <a:spLocks noChangeShapeType="1"/>
          </p:cNvSpPr>
          <p:nvPr/>
        </p:nvSpPr>
        <p:spPr bwMode="auto">
          <a:xfrm>
            <a:off x="2843213" y="457200"/>
            <a:ext cx="0" cy="640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6" name="Line 15">
            <a:extLst>
              <a:ext uri="{FF2B5EF4-FFF2-40B4-BE49-F238E27FC236}">
                <a16:creationId xmlns:a16="http://schemas.microsoft.com/office/drawing/2014/main" id="{851B0F2C-A696-47EF-B5DC-817ED6955F85}"/>
              </a:ext>
            </a:extLst>
          </p:cNvPr>
          <p:cNvSpPr>
            <a:spLocks noChangeShapeType="1"/>
          </p:cNvSpPr>
          <p:nvPr/>
        </p:nvSpPr>
        <p:spPr bwMode="auto">
          <a:xfrm>
            <a:off x="5148263" y="457200"/>
            <a:ext cx="0" cy="640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Line 16">
            <a:extLst>
              <a:ext uri="{FF2B5EF4-FFF2-40B4-BE49-F238E27FC236}">
                <a16:creationId xmlns:a16="http://schemas.microsoft.com/office/drawing/2014/main" id="{C4F0134C-93E8-443A-B0BF-0C4115C24983}"/>
              </a:ext>
            </a:extLst>
          </p:cNvPr>
          <p:cNvSpPr>
            <a:spLocks noChangeShapeType="1"/>
          </p:cNvSpPr>
          <p:nvPr/>
        </p:nvSpPr>
        <p:spPr bwMode="auto">
          <a:xfrm>
            <a:off x="8604250" y="457200"/>
            <a:ext cx="0" cy="640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8" name="Line 17">
            <a:extLst>
              <a:ext uri="{FF2B5EF4-FFF2-40B4-BE49-F238E27FC236}">
                <a16:creationId xmlns:a16="http://schemas.microsoft.com/office/drawing/2014/main" id="{FE74227B-D536-46CB-8427-71BC999D5601}"/>
              </a:ext>
            </a:extLst>
          </p:cNvPr>
          <p:cNvSpPr>
            <a:spLocks noChangeShapeType="1"/>
          </p:cNvSpPr>
          <p:nvPr/>
        </p:nvSpPr>
        <p:spPr bwMode="auto">
          <a:xfrm>
            <a:off x="1187450" y="47625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5489" name="Object 18">
            <a:extLst>
              <a:ext uri="{FF2B5EF4-FFF2-40B4-BE49-F238E27FC236}">
                <a16:creationId xmlns:a16="http://schemas.microsoft.com/office/drawing/2014/main" id="{8A8DF82B-E73D-4D84-B7DA-B9C0D62CC6FC}"/>
              </a:ext>
            </a:extLst>
          </p:cNvPr>
          <p:cNvGraphicFramePr>
            <a:graphicFrameLocks noChangeAspect="1"/>
          </p:cNvGraphicFramePr>
          <p:nvPr/>
        </p:nvGraphicFramePr>
        <p:xfrm>
          <a:off x="6172200" y="1235075"/>
          <a:ext cx="1423988" cy="441325"/>
        </p:xfrm>
        <a:graphic>
          <a:graphicData uri="http://schemas.openxmlformats.org/presentationml/2006/ole">
            <mc:AlternateContent xmlns:mc="http://schemas.openxmlformats.org/markup-compatibility/2006">
              <mc:Choice xmlns:v="urn:schemas-microsoft-com:vml" Requires="v">
                <p:oleObj spid="_x0000_s105504" r:id="rId9" imgW="403560" imgH="290160" progId="Equation.3">
                  <p:embed/>
                </p:oleObj>
              </mc:Choice>
              <mc:Fallback>
                <p:oleObj r:id="rId9" imgW="403560" imgH="29016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1235075"/>
                        <a:ext cx="1423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90" name="Object 19">
            <a:extLst>
              <a:ext uri="{FF2B5EF4-FFF2-40B4-BE49-F238E27FC236}">
                <a16:creationId xmlns:a16="http://schemas.microsoft.com/office/drawing/2014/main" id="{987B8C9C-248F-4851-94D6-128E70FD3D57}"/>
              </a:ext>
            </a:extLst>
          </p:cNvPr>
          <p:cNvGraphicFramePr>
            <a:graphicFrameLocks noChangeAspect="1"/>
          </p:cNvGraphicFramePr>
          <p:nvPr/>
        </p:nvGraphicFramePr>
        <p:xfrm>
          <a:off x="6172200" y="1752600"/>
          <a:ext cx="1928813" cy="542925"/>
        </p:xfrm>
        <a:graphic>
          <a:graphicData uri="http://schemas.openxmlformats.org/presentationml/2006/ole">
            <mc:AlternateContent xmlns:mc="http://schemas.openxmlformats.org/markup-compatibility/2006">
              <mc:Choice xmlns:v="urn:schemas-microsoft-com:vml" Requires="v">
                <p:oleObj spid="_x0000_s105505" r:id="rId11" imgW="567720" imgH="290160" progId="Equation.3">
                  <p:embed/>
                </p:oleObj>
              </mc:Choice>
              <mc:Fallback>
                <p:oleObj r:id="rId11" imgW="567720" imgH="29016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1752600"/>
                        <a:ext cx="19288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5491" name="Line 20">
            <a:extLst>
              <a:ext uri="{FF2B5EF4-FFF2-40B4-BE49-F238E27FC236}">
                <a16:creationId xmlns:a16="http://schemas.microsoft.com/office/drawing/2014/main" id="{C38BDE2B-BDC9-40C7-BB16-6602F9E36F53}"/>
              </a:ext>
            </a:extLst>
          </p:cNvPr>
          <p:cNvSpPr>
            <a:spLocks noChangeShapeType="1"/>
          </p:cNvSpPr>
          <p:nvPr/>
        </p:nvSpPr>
        <p:spPr bwMode="auto">
          <a:xfrm flipH="1" flipV="1">
            <a:off x="8610600" y="457200"/>
            <a:ext cx="0" cy="640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Line 21">
            <a:extLst>
              <a:ext uri="{FF2B5EF4-FFF2-40B4-BE49-F238E27FC236}">
                <a16:creationId xmlns:a16="http://schemas.microsoft.com/office/drawing/2014/main" id="{779B18FC-D7AA-4777-99D9-991A416C9245}"/>
              </a:ext>
            </a:extLst>
          </p:cNvPr>
          <p:cNvSpPr>
            <a:spLocks noChangeShapeType="1"/>
          </p:cNvSpPr>
          <p:nvPr/>
        </p:nvSpPr>
        <p:spPr bwMode="auto">
          <a:xfrm>
            <a:off x="1143000" y="68580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3" name="Line 22">
            <a:extLst>
              <a:ext uri="{FF2B5EF4-FFF2-40B4-BE49-F238E27FC236}">
                <a16:creationId xmlns:a16="http://schemas.microsoft.com/office/drawing/2014/main" id="{F00557F1-79E9-42E8-B77C-E4948B61A533}"/>
              </a:ext>
            </a:extLst>
          </p:cNvPr>
          <p:cNvSpPr>
            <a:spLocks noChangeShapeType="1"/>
          </p:cNvSpPr>
          <p:nvPr/>
        </p:nvSpPr>
        <p:spPr bwMode="auto">
          <a:xfrm>
            <a:off x="1143000" y="6858000"/>
            <a:ext cx="746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4" name="Line 23">
            <a:extLst>
              <a:ext uri="{FF2B5EF4-FFF2-40B4-BE49-F238E27FC236}">
                <a16:creationId xmlns:a16="http://schemas.microsoft.com/office/drawing/2014/main" id="{61C51D57-7304-4C58-94AA-00C693912ED1}"/>
              </a:ext>
            </a:extLst>
          </p:cNvPr>
          <p:cNvSpPr>
            <a:spLocks noChangeShapeType="1"/>
          </p:cNvSpPr>
          <p:nvPr/>
        </p:nvSpPr>
        <p:spPr bwMode="auto">
          <a:xfrm>
            <a:off x="1143000" y="68580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24">
            <a:extLst>
              <a:ext uri="{FF2B5EF4-FFF2-40B4-BE49-F238E27FC236}">
                <a16:creationId xmlns:a16="http://schemas.microsoft.com/office/drawing/2014/main" id="{18F0F0FC-BA21-4633-870A-8BCBA19110F4}"/>
              </a:ext>
            </a:extLst>
          </p:cNvPr>
          <p:cNvSpPr>
            <a:spLocks noChangeShapeType="1"/>
          </p:cNvSpPr>
          <p:nvPr/>
        </p:nvSpPr>
        <p:spPr bwMode="auto">
          <a:xfrm flipV="1">
            <a:off x="1143000" y="68580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63D0CAA6-3E6F-42EE-9470-F393C81562EF}"/>
              </a:ext>
            </a:extLst>
          </p:cNvPr>
          <p:cNvSpPr txBox="1">
            <a:spLocks noChangeArrowheads="1"/>
          </p:cNvSpPr>
          <p:nvPr/>
        </p:nvSpPr>
        <p:spPr bwMode="auto">
          <a:xfrm>
            <a:off x="228600" y="228600"/>
            <a:ext cx="8610600" cy="1758950"/>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defRPr/>
            </a:pPr>
            <a:r>
              <a:rPr lang="zh-CN" altLang="en-US" sz="2800" b="1" dirty="0">
                <a:latin typeface="宋体" panose="02010600030101010101" pitchFamily="2" charset="-122"/>
                <a:ea typeface="黑体" panose="02010609060101010101" pitchFamily="49" charset="-122"/>
              </a:rPr>
              <a:t>例</a:t>
            </a:r>
            <a:r>
              <a:rPr lang="en-US" altLang="zh-CN" sz="2800" b="1" dirty="0">
                <a:ea typeface="黑体" panose="02010609060101010101" pitchFamily="49" charset="-122"/>
              </a:rPr>
              <a:t>4.17  </a:t>
            </a:r>
            <a:r>
              <a:rPr lang="zh-CN" altLang="en-US" sz="2800" b="1" dirty="0">
                <a:latin typeface="+mn-ea"/>
                <a:ea typeface="+mn-ea"/>
              </a:rPr>
              <a:t>利用三点高斯求积公式计算</a:t>
            </a:r>
          </a:p>
          <a:p>
            <a:pPr>
              <a:lnSpc>
                <a:spcPct val="130000"/>
              </a:lnSpc>
              <a:defRPr/>
            </a:pPr>
            <a:r>
              <a:rPr lang="zh-CN" altLang="en-US" sz="2800" b="1" dirty="0">
                <a:latin typeface="宋体" panose="02010600030101010101" pitchFamily="2" charset="-122"/>
              </a:rPr>
              <a:t>       的近似值。 </a:t>
            </a:r>
          </a:p>
          <a:p>
            <a:pPr>
              <a:lnSpc>
                <a:spcPct val="130000"/>
              </a:lnSpc>
              <a:defRPr/>
            </a:pPr>
            <a:r>
              <a:rPr lang="zh-CN" altLang="en-US" sz="2800" b="1" dirty="0">
                <a:latin typeface="宋体" panose="02010600030101010101" pitchFamily="2" charset="-122"/>
                <a:ea typeface="黑体" panose="02010609060101010101" pitchFamily="49" charset="-122"/>
              </a:rPr>
              <a:t>解</a:t>
            </a:r>
            <a:r>
              <a:rPr lang="en-US" altLang="zh-CN" sz="2800" b="1" dirty="0">
                <a:latin typeface="宋体" panose="02010600030101010101" pitchFamily="2" charset="-122"/>
                <a:ea typeface="黑体" panose="02010609060101010101" pitchFamily="49" charset="-122"/>
              </a:rPr>
              <a:t>:</a:t>
            </a:r>
            <a:r>
              <a:rPr lang="zh-CN" altLang="en-US" sz="2800" b="1" dirty="0">
                <a:latin typeface="+mn-ea"/>
                <a:ea typeface="+mn-ea"/>
              </a:rPr>
              <a:t>由表</a:t>
            </a:r>
            <a:r>
              <a:rPr lang="en-US" altLang="zh-CN" sz="2800" b="1" dirty="0">
                <a:latin typeface="+mn-ea"/>
                <a:ea typeface="+mn-ea"/>
              </a:rPr>
              <a:t>4-6</a:t>
            </a:r>
            <a:r>
              <a:rPr lang="zh-CN" altLang="en-US" sz="2800" b="1" dirty="0">
                <a:latin typeface="+mn-ea"/>
                <a:ea typeface="+mn-ea"/>
              </a:rPr>
              <a:t>可知，得到三点高斯型求积公式为 </a:t>
            </a:r>
          </a:p>
        </p:txBody>
      </p:sp>
      <p:sp>
        <p:nvSpPr>
          <p:cNvPr id="106498" name="Rectangle 4">
            <a:extLst>
              <a:ext uri="{FF2B5EF4-FFF2-40B4-BE49-F238E27FC236}">
                <a16:creationId xmlns:a16="http://schemas.microsoft.com/office/drawing/2014/main" id="{4BD006C8-B395-4A69-B7CC-1328C6B9DBBD}"/>
              </a:ext>
            </a:extLst>
          </p:cNvPr>
          <p:cNvSpPr>
            <a:spLocks noChangeArrowheads="1"/>
          </p:cNvSpPr>
          <p:nvPr/>
        </p:nvSpPr>
        <p:spPr bwMode="auto">
          <a:xfrm>
            <a:off x="416718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499" name="Object 3">
            <a:extLst>
              <a:ext uri="{FF2B5EF4-FFF2-40B4-BE49-F238E27FC236}">
                <a16:creationId xmlns:a16="http://schemas.microsoft.com/office/drawing/2014/main" id="{F15FEA17-EF24-4707-8DF1-6D78102D9E05}"/>
              </a:ext>
            </a:extLst>
          </p:cNvPr>
          <p:cNvGraphicFramePr>
            <a:graphicFrameLocks noChangeAspect="1"/>
          </p:cNvGraphicFramePr>
          <p:nvPr/>
        </p:nvGraphicFramePr>
        <p:xfrm>
          <a:off x="6011863" y="176213"/>
          <a:ext cx="1852612" cy="763587"/>
        </p:xfrm>
        <a:graphic>
          <a:graphicData uri="http://schemas.openxmlformats.org/presentationml/2006/ole">
            <mc:AlternateContent xmlns:mc="http://schemas.openxmlformats.org/markup-compatibility/2006">
              <mc:Choice xmlns:v="urn:schemas-microsoft-com:vml" Requires="v">
                <p:oleObj spid="_x0000_s106518" r:id="rId3" imgW="812447" imgH="330057" progId="Equation.3">
                  <p:embed/>
                </p:oleObj>
              </mc:Choice>
              <mc:Fallback>
                <p:oleObj r:id="rId3" imgW="812447" imgH="3300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76213"/>
                        <a:ext cx="1852612"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0" name="Rectangle 6">
            <a:extLst>
              <a:ext uri="{FF2B5EF4-FFF2-40B4-BE49-F238E27FC236}">
                <a16:creationId xmlns:a16="http://schemas.microsoft.com/office/drawing/2014/main" id="{CE2EBFEF-D716-472F-BD10-6CF6B77D13D3}"/>
              </a:ext>
            </a:extLst>
          </p:cNvPr>
          <p:cNvSpPr>
            <a:spLocks noChangeArrowheads="1"/>
          </p:cNvSpPr>
          <p:nvPr/>
        </p:nvSpPr>
        <p:spPr bwMode="auto">
          <a:xfrm>
            <a:off x="201930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1" name="Object 5">
            <a:extLst>
              <a:ext uri="{FF2B5EF4-FFF2-40B4-BE49-F238E27FC236}">
                <a16:creationId xmlns:a16="http://schemas.microsoft.com/office/drawing/2014/main" id="{4B7B492A-BDB7-4AC5-8479-A65FB44A22B0}"/>
              </a:ext>
            </a:extLst>
          </p:cNvPr>
          <p:cNvGraphicFramePr>
            <a:graphicFrameLocks noChangeAspect="1"/>
          </p:cNvGraphicFramePr>
          <p:nvPr/>
        </p:nvGraphicFramePr>
        <p:xfrm>
          <a:off x="457200" y="2133600"/>
          <a:ext cx="7772400" cy="457200"/>
        </p:xfrm>
        <a:graphic>
          <a:graphicData uri="http://schemas.openxmlformats.org/presentationml/2006/ole">
            <mc:AlternateContent xmlns:mc="http://schemas.openxmlformats.org/markup-compatibility/2006">
              <mc:Choice xmlns:v="urn:schemas-microsoft-com:vml" Requires="v">
                <p:oleObj spid="_x0000_s106519" r:id="rId5" imgW="5105400" imgH="330200" progId="Equation.3">
                  <p:embed/>
                </p:oleObj>
              </mc:Choice>
              <mc:Fallback>
                <p:oleObj r:id="rId5" imgW="5105400" imgH="330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133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2" name="Text Box 7">
            <a:extLst>
              <a:ext uri="{FF2B5EF4-FFF2-40B4-BE49-F238E27FC236}">
                <a16:creationId xmlns:a16="http://schemas.microsoft.com/office/drawing/2014/main" id="{55FF85F3-B08F-4603-94F2-73C7D65CA101}"/>
              </a:ext>
            </a:extLst>
          </p:cNvPr>
          <p:cNvSpPr txBox="1">
            <a:spLocks noChangeArrowheads="1"/>
          </p:cNvSpPr>
          <p:nvPr/>
        </p:nvSpPr>
        <p:spPr bwMode="auto">
          <a:xfrm>
            <a:off x="228600" y="2743200"/>
            <a:ext cx="3505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800" b="1">
                <a:latin typeface="宋体" panose="02010600030101010101" pitchFamily="2" charset="-122"/>
              </a:rPr>
              <a:t>由所求公式得 </a:t>
            </a:r>
          </a:p>
        </p:txBody>
      </p:sp>
      <p:sp>
        <p:nvSpPr>
          <p:cNvPr id="106503" name="Rectangle 9">
            <a:extLst>
              <a:ext uri="{FF2B5EF4-FFF2-40B4-BE49-F238E27FC236}">
                <a16:creationId xmlns:a16="http://schemas.microsoft.com/office/drawing/2014/main" id="{26F280A7-CEE1-429E-809D-4585A81B7933}"/>
              </a:ext>
            </a:extLst>
          </p:cNvPr>
          <p:cNvSpPr>
            <a:spLocks noChangeArrowheads="1"/>
          </p:cNvSpPr>
          <p:nvPr/>
        </p:nvSpPr>
        <p:spPr bwMode="auto">
          <a:xfrm>
            <a:off x="25860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4" name="Object 8">
            <a:extLst>
              <a:ext uri="{FF2B5EF4-FFF2-40B4-BE49-F238E27FC236}">
                <a16:creationId xmlns:a16="http://schemas.microsoft.com/office/drawing/2014/main" id="{D7AC1BDB-A33D-4092-BDA8-A93F73E27C95}"/>
              </a:ext>
            </a:extLst>
          </p:cNvPr>
          <p:cNvGraphicFramePr>
            <a:graphicFrameLocks noChangeAspect="1"/>
          </p:cNvGraphicFramePr>
          <p:nvPr/>
        </p:nvGraphicFramePr>
        <p:xfrm>
          <a:off x="304800" y="3429000"/>
          <a:ext cx="8229600" cy="690563"/>
        </p:xfrm>
        <a:graphic>
          <a:graphicData uri="http://schemas.openxmlformats.org/presentationml/2006/ole">
            <mc:AlternateContent xmlns:mc="http://schemas.openxmlformats.org/markup-compatibility/2006">
              <mc:Choice xmlns:v="urn:schemas-microsoft-com:vml" Requires="v">
                <p:oleObj spid="_x0000_s106520" r:id="rId7" imgW="3975100" imgH="330200" progId="Equation.3">
                  <p:embed/>
                </p:oleObj>
              </mc:Choice>
              <mc:Fallback>
                <p:oleObj r:id="rId7" imgW="3975100" imgH="330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429000"/>
                        <a:ext cx="8229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5" name="Rectangle 11">
            <a:extLst>
              <a:ext uri="{FF2B5EF4-FFF2-40B4-BE49-F238E27FC236}">
                <a16:creationId xmlns:a16="http://schemas.microsoft.com/office/drawing/2014/main" id="{D4923ED8-AF78-4A2F-B968-559DFBAEDA88}"/>
              </a:ext>
            </a:extLst>
          </p:cNvPr>
          <p:cNvSpPr>
            <a:spLocks noChangeArrowheads="1"/>
          </p:cNvSpPr>
          <p:nvPr/>
        </p:nvSpPr>
        <p:spPr bwMode="auto">
          <a:xfrm>
            <a:off x="36242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6" name="Object 10">
            <a:extLst>
              <a:ext uri="{FF2B5EF4-FFF2-40B4-BE49-F238E27FC236}">
                <a16:creationId xmlns:a16="http://schemas.microsoft.com/office/drawing/2014/main" id="{4E576048-4E36-494F-85FA-6D5AB541C883}"/>
              </a:ext>
            </a:extLst>
          </p:cNvPr>
          <p:cNvGraphicFramePr>
            <a:graphicFrameLocks noChangeAspect="1"/>
          </p:cNvGraphicFramePr>
          <p:nvPr/>
        </p:nvGraphicFramePr>
        <p:xfrm>
          <a:off x="2209800" y="4130675"/>
          <a:ext cx="4191000" cy="504825"/>
        </p:xfrm>
        <a:graphic>
          <a:graphicData uri="http://schemas.openxmlformats.org/presentationml/2006/ole">
            <mc:AlternateContent xmlns:mc="http://schemas.openxmlformats.org/markup-compatibility/2006">
              <mc:Choice xmlns:v="urn:schemas-microsoft-com:vml" Requires="v">
                <p:oleObj spid="_x0000_s106521" r:id="rId9" imgW="1892300" imgH="228600" progId="Equation.3">
                  <p:embed/>
                </p:oleObj>
              </mc:Choice>
              <mc:Fallback>
                <p:oleObj r:id="rId9" imgW="18923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130675"/>
                        <a:ext cx="4191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6507" name="Rectangle 13">
            <a:extLst>
              <a:ext uri="{FF2B5EF4-FFF2-40B4-BE49-F238E27FC236}">
                <a16:creationId xmlns:a16="http://schemas.microsoft.com/office/drawing/2014/main" id="{1E504544-954C-426C-84E4-A1982B2F6B19}"/>
              </a:ext>
            </a:extLst>
          </p:cNvPr>
          <p:cNvSpPr>
            <a:spLocks noChangeArrowheads="1"/>
          </p:cNvSpPr>
          <p:nvPr/>
        </p:nvSpPr>
        <p:spPr bwMode="auto">
          <a:xfrm>
            <a:off x="42719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08" name="Object 12">
            <a:extLst>
              <a:ext uri="{FF2B5EF4-FFF2-40B4-BE49-F238E27FC236}">
                <a16:creationId xmlns:a16="http://schemas.microsoft.com/office/drawing/2014/main" id="{3DD32E53-1557-4595-99F0-AA440418C5EB}"/>
              </a:ext>
            </a:extLst>
          </p:cNvPr>
          <p:cNvGraphicFramePr>
            <a:graphicFrameLocks noChangeAspect="1"/>
          </p:cNvGraphicFramePr>
          <p:nvPr/>
        </p:nvGraphicFramePr>
        <p:xfrm>
          <a:off x="2057400" y="4724400"/>
          <a:ext cx="1600200" cy="457200"/>
        </p:xfrm>
        <a:graphic>
          <a:graphicData uri="http://schemas.openxmlformats.org/presentationml/2006/ole">
            <mc:AlternateContent xmlns:mc="http://schemas.openxmlformats.org/markup-compatibility/2006">
              <mc:Choice xmlns:v="urn:schemas-microsoft-com:vml" Requires="v">
                <p:oleObj spid="_x0000_s106522" r:id="rId11" imgW="596641" imgH="177723" progId="Equation.3">
                  <p:embed/>
                </p:oleObj>
              </mc:Choice>
              <mc:Fallback>
                <p:oleObj r:id="rId11" imgW="596641" imgH="177723"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724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14" name="Text Box 14">
            <a:extLst>
              <a:ext uri="{FF2B5EF4-FFF2-40B4-BE49-F238E27FC236}">
                <a16:creationId xmlns:a16="http://schemas.microsoft.com/office/drawing/2014/main" id="{0C8E3084-A673-4A3B-9DAF-AA24FFEDDA4C}"/>
              </a:ext>
            </a:extLst>
          </p:cNvPr>
          <p:cNvSpPr txBox="1">
            <a:spLocks noChangeArrowheads="1"/>
          </p:cNvSpPr>
          <p:nvPr/>
        </p:nvSpPr>
        <p:spPr bwMode="auto">
          <a:xfrm>
            <a:off x="533400" y="5181600"/>
            <a:ext cx="8610600" cy="1171575"/>
          </a:xfrm>
          <a:prstGeom prst="rect">
            <a:avLst/>
          </a:prstGeom>
          <a:noFill/>
          <a:ln>
            <a:noFill/>
          </a:ln>
          <a:effec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defRPr/>
            </a:pPr>
            <a:r>
              <a:rPr lang="zh-CN" altLang="en-US" sz="2800" b="1" dirty="0">
                <a:latin typeface="+mn-ea"/>
                <a:ea typeface="+mn-ea"/>
              </a:rPr>
              <a:t>高斯求积公式是高精度求积公式，其求积系数，</a:t>
            </a:r>
          </a:p>
          <a:p>
            <a:pPr>
              <a:lnSpc>
                <a:spcPct val="135000"/>
              </a:lnSpc>
              <a:defRPr/>
            </a:pPr>
            <a:r>
              <a:rPr lang="zh-CN" altLang="en-US" sz="2800" b="1" dirty="0">
                <a:latin typeface="+mn-ea"/>
                <a:ea typeface="+mn-ea"/>
              </a:rPr>
              <a:t>                  </a:t>
            </a:r>
            <a:r>
              <a:rPr lang="en-US" altLang="zh-CN" sz="2800" b="1" dirty="0">
                <a:latin typeface="+mn-ea"/>
                <a:ea typeface="+mn-ea"/>
              </a:rPr>
              <a:t>,</a:t>
            </a:r>
            <a:r>
              <a:rPr lang="zh-CN" altLang="en-US" sz="2800" b="1" dirty="0">
                <a:latin typeface="+mn-ea"/>
                <a:ea typeface="+mn-ea"/>
              </a:rPr>
              <a:t>求积公式也是数值稳定的。 </a:t>
            </a:r>
          </a:p>
        </p:txBody>
      </p:sp>
      <p:sp>
        <p:nvSpPr>
          <p:cNvPr id="106510" name="Rectangle 16">
            <a:extLst>
              <a:ext uri="{FF2B5EF4-FFF2-40B4-BE49-F238E27FC236}">
                <a16:creationId xmlns:a16="http://schemas.microsoft.com/office/drawing/2014/main" id="{18399823-7D09-4F99-8BBF-8CA3163C08DC}"/>
              </a:ext>
            </a:extLst>
          </p:cNvPr>
          <p:cNvSpPr>
            <a:spLocks noChangeArrowheads="1"/>
          </p:cNvSpPr>
          <p:nvPr/>
        </p:nvSpPr>
        <p:spPr bwMode="auto">
          <a:xfrm>
            <a:off x="39004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6511" name="Object 15">
            <a:extLst>
              <a:ext uri="{FF2B5EF4-FFF2-40B4-BE49-F238E27FC236}">
                <a16:creationId xmlns:a16="http://schemas.microsoft.com/office/drawing/2014/main" id="{FF38AF37-36DE-41E7-A835-43025F112E39}"/>
              </a:ext>
            </a:extLst>
          </p:cNvPr>
          <p:cNvGraphicFramePr>
            <a:graphicFrameLocks noChangeAspect="1"/>
          </p:cNvGraphicFramePr>
          <p:nvPr/>
        </p:nvGraphicFramePr>
        <p:xfrm>
          <a:off x="685800" y="5864225"/>
          <a:ext cx="3048000" cy="519113"/>
        </p:xfrm>
        <a:graphic>
          <a:graphicData uri="http://schemas.openxmlformats.org/presentationml/2006/ole">
            <mc:AlternateContent xmlns:mc="http://schemas.openxmlformats.org/markup-compatibility/2006">
              <mc:Choice xmlns:v="urn:schemas-microsoft-com:vml" Requires="v">
                <p:oleObj spid="_x0000_s106523" r:id="rId13" imgW="1346200" imgH="228600" progId="Equation.3">
                  <p:embed/>
                </p:oleObj>
              </mc:Choice>
              <mc:Fallback>
                <p:oleObj r:id="rId13" imgW="134620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586422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2">
            <a:extLst>
              <a:ext uri="{FF2B5EF4-FFF2-40B4-BE49-F238E27FC236}">
                <a16:creationId xmlns:a16="http://schemas.microsoft.com/office/drawing/2014/main" id="{85C8DB6A-CBD9-438E-AFDF-F78D9EC566F3}"/>
              </a:ext>
            </a:extLst>
          </p:cNvPr>
          <p:cNvSpPr txBox="1">
            <a:spLocks noChangeArrowheads="1"/>
          </p:cNvSpPr>
          <p:nvPr/>
        </p:nvSpPr>
        <p:spPr bwMode="auto">
          <a:xfrm>
            <a:off x="304800" y="533400"/>
            <a:ext cx="830580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5000"/>
              </a:lnSpc>
            </a:pPr>
            <a:r>
              <a:rPr lang="zh-CN" altLang="en-US" sz="3200" b="1">
                <a:latin typeface="楷体" panose="02010609060101010101" pitchFamily="49" charset="-122"/>
                <a:ea typeface="楷体" panose="02010609060101010101" pitchFamily="49" charset="-122"/>
              </a:rPr>
              <a:t>但它明显的缺点是当</a:t>
            </a:r>
            <a:r>
              <a:rPr lang="en-US" altLang="zh-CN" sz="3200" b="1">
                <a:latin typeface="楷体" panose="02010609060101010101" pitchFamily="49" charset="-122"/>
                <a:ea typeface="楷体" panose="02010609060101010101" pitchFamily="49" charset="-122"/>
              </a:rPr>
              <a:t>n</a:t>
            </a:r>
            <a:r>
              <a:rPr lang="zh-CN" altLang="en-US" sz="3200" b="1">
                <a:latin typeface="楷体" panose="02010609060101010101" pitchFamily="49" charset="-122"/>
                <a:ea typeface="楷体" panose="02010609060101010101" pitchFamily="49" charset="-122"/>
              </a:rPr>
              <a:t>改变时，系数和节点几乎都在改变，因而应用起来十分不便。同时其余项涉及高阶导数，要利用它们来控制精度也十分困难，</a:t>
            </a:r>
            <a:r>
              <a:rPr lang="zh-CN" altLang="en-US" sz="3200" b="1">
                <a:solidFill>
                  <a:schemeClr val="accent2"/>
                </a:solidFill>
                <a:latin typeface="楷体" panose="02010609060101010101" pitchFamily="49" charset="-122"/>
                <a:ea typeface="楷体" panose="02010609060101010101" pitchFamily="49" charset="-122"/>
              </a:rPr>
              <a:t>因此在实际计算中较多采用复合求积的方法。譬如，先把积分区间</a:t>
            </a:r>
            <a:r>
              <a:rPr lang="zh-CN" altLang="en-US" sz="3200">
                <a:solidFill>
                  <a:schemeClr val="accent2"/>
                </a:solidFill>
                <a:latin typeface="楷体" panose="02010609060101010101" pitchFamily="49" charset="-122"/>
                <a:ea typeface="楷体" panose="02010609060101010101" pitchFamily="49" charset="-122"/>
                <a:sym typeface="Symbol" panose="05050102010706020507" pitchFamily="18" charset="2"/>
              </a:rPr>
              <a:t></a:t>
            </a:r>
            <a:r>
              <a:rPr lang="en-US" altLang="zh-CN" sz="3200">
                <a:solidFill>
                  <a:schemeClr val="accent2"/>
                </a:solidFill>
                <a:latin typeface="楷体" panose="02010609060101010101" pitchFamily="49" charset="-122"/>
                <a:ea typeface="楷体" panose="02010609060101010101" pitchFamily="49" charset="-122"/>
              </a:rPr>
              <a:t>a,b</a:t>
            </a:r>
            <a:r>
              <a:rPr lang="en-US" altLang="zh-CN" sz="3200">
                <a:solidFill>
                  <a:schemeClr val="accent2"/>
                </a:solidFill>
                <a:latin typeface="楷体" panose="02010609060101010101" pitchFamily="49" charset="-122"/>
                <a:ea typeface="楷体" panose="02010609060101010101" pitchFamily="49" charset="-122"/>
                <a:sym typeface="Symbol" panose="05050102010706020507" pitchFamily="18" charset="2"/>
              </a:rPr>
              <a:t></a:t>
            </a:r>
            <a:r>
              <a:rPr lang="zh-CN" altLang="en-US" sz="3200" b="1">
                <a:solidFill>
                  <a:schemeClr val="accent2"/>
                </a:solidFill>
                <a:latin typeface="楷体" panose="02010609060101010101" pitchFamily="49" charset="-122"/>
                <a:ea typeface="楷体" panose="02010609060101010101" pitchFamily="49" charset="-122"/>
              </a:rPr>
              <a:t>分成</a:t>
            </a:r>
            <a:r>
              <a:rPr lang="en-US" altLang="zh-CN" sz="3200" b="1">
                <a:solidFill>
                  <a:schemeClr val="accent2"/>
                </a:solidFill>
                <a:latin typeface="楷体" panose="02010609060101010101" pitchFamily="49" charset="-122"/>
                <a:ea typeface="楷体" panose="02010609060101010101" pitchFamily="49" charset="-122"/>
              </a:rPr>
              <a:t>m</a:t>
            </a:r>
            <a:r>
              <a:rPr lang="zh-CN" altLang="en-US" sz="3200" b="1">
                <a:solidFill>
                  <a:schemeClr val="accent2"/>
                </a:solidFill>
                <a:latin typeface="楷体" panose="02010609060101010101" pitchFamily="49" charset="-122"/>
                <a:ea typeface="楷体" panose="02010609060101010101" pitchFamily="49" charset="-122"/>
              </a:rPr>
              <a:t>个等长的小区间                </a:t>
            </a:r>
            <a:r>
              <a:rPr lang="en-US" altLang="zh-CN" sz="3200" b="1">
                <a:solidFill>
                  <a:schemeClr val="accent2"/>
                </a:solidFill>
                <a:latin typeface="楷体" panose="02010609060101010101" pitchFamily="49" charset="-122"/>
                <a:ea typeface="楷体" panose="02010609060101010101" pitchFamily="49" charset="-122"/>
              </a:rPr>
              <a:t>,</a:t>
            </a:r>
            <a:r>
              <a:rPr lang="zh-CN" altLang="en-US" sz="3200" b="1">
                <a:solidFill>
                  <a:schemeClr val="accent2"/>
                </a:solidFill>
                <a:latin typeface="楷体" panose="02010609060101010101" pitchFamily="49" charset="-122"/>
                <a:ea typeface="楷体" panose="02010609060101010101" pitchFamily="49" charset="-122"/>
              </a:rPr>
              <a:t>然后在每个小区间上使用同一低阶（如两点的、三点的</a:t>
            </a:r>
            <a:r>
              <a:rPr lang="en-US" altLang="zh-CN" sz="3200" b="1">
                <a:solidFill>
                  <a:schemeClr val="accent2"/>
                </a:solidFill>
                <a:latin typeface="楷体" panose="02010609060101010101" pitchFamily="49" charset="-122"/>
                <a:ea typeface="楷体" panose="02010609060101010101" pitchFamily="49" charset="-122"/>
              </a:rPr>
              <a:t>…</a:t>
            </a:r>
            <a:r>
              <a:rPr lang="zh-CN" altLang="en-US" sz="3200" b="1">
                <a:solidFill>
                  <a:schemeClr val="accent2"/>
                </a:solidFill>
                <a:latin typeface="楷体" panose="02010609060101010101" pitchFamily="49" charset="-122"/>
                <a:ea typeface="楷体" panose="02010609060101010101" pitchFamily="49" charset="-122"/>
              </a:rPr>
              <a:t>）高斯型求积公式算出积分的近似值，将它们相加即得积分          的近似值</a:t>
            </a:r>
            <a:r>
              <a:rPr lang="zh-CN" altLang="en-US">
                <a:latin typeface="楷体" panose="02010609060101010101" pitchFamily="49" charset="-122"/>
                <a:ea typeface="楷体" panose="02010609060101010101" pitchFamily="49" charset="-122"/>
              </a:rPr>
              <a:t>。 </a:t>
            </a:r>
          </a:p>
        </p:txBody>
      </p:sp>
      <p:sp>
        <p:nvSpPr>
          <p:cNvPr id="107522" name="Rectangle 4">
            <a:extLst>
              <a:ext uri="{FF2B5EF4-FFF2-40B4-BE49-F238E27FC236}">
                <a16:creationId xmlns:a16="http://schemas.microsoft.com/office/drawing/2014/main" id="{870AE471-D41E-4E71-BAB9-27DC06B873C3}"/>
              </a:ext>
            </a:extLst>
          </p:cNvPr>
          <p:cNvSpPr>
            <a:spLocks noChangeArrowheads="1"/>
          </p:cNvSpPr>
          <p:nvPr/>
        </p:nvSpPr>
        <p:spPr bwMode="auto">
          <a:xfrm>
            <a:off x="37385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7523" name="Object 3">
            <a:extLst>
              <a:ext uri="{FF2B5EF4-FFF2-40B4-BE49-F238E27FC236}">
                <a16:creationId xmlns:a16="http://schemas.microsoft.com/office/drawing/2014/main" id="{8CDB627E-2068-43C6-BE08-1343C4B40DF9}"/>
              </a:ext>
            </a:extLst>
          </p:cNvPr>
          <p:cNvGraphicFramePr>
            <a:graphicFrameLocks noChangeAspect="1"/>
          </p:cNvGraphicFramePr>
          <p:nvPr/>
        </p:nvGraphicFramePr>
        <p:xfrm>
          <a:off x="4427538" y="3467100"/>
          <a:ext cx="3048000" cy="490538"/>
        </p:xfrm>
        <a:graphic>
          <a:graphicData uri="http://schemas.openxmlformats.org/presentationml/2006/ole">
            <mc:AlternateContent xmlns:mc="http://schemas.openxmlformats.org/markup-compatibility/2006">
              <mc:Choice xmlns:v="urn:schemas-microsoft-com:vml" Requires="v">
                <p:oleObj spid="_x0000_s107528" r:id="rId3" imgW="1663700" imgH="228600" progId="Equation.3">
                  <p:embed/>
                </p:oleObj>
              </mc:Choice>
              <mc:Fallback>
                <p:oleObj r:id="rId3" imgW="16637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3467100"/>
                        <a:ext cx="30480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7524" name="Rectangle 6">
            <a:extLst>
              <a:ext uri="{FF2B5EF4-FFF2-40B4-BE49-F238E27FC236}">
                <a16:creationId xmlns:a16="http://schemas.microsoft.com/office/drawing/2014/main" id="{133857C1-8DF1-406D-84E1-E0A59C22001B}"/>
              </a:ext>
            </a:extLst>
          </p:cNvPr>
          <p:cNvSpPr>
            <a:spLocks noChangeArrowheads="1"/>
          </p:cNvSpPr>
          <p:nvPr/>
        </p:nvSpPr>
        <p:spPr bwMode="auto">
          <a:xfrm>
            <a:off x="42624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107525" name="Object 5">
            <a:extLst>
              <a:ext uri="{FF2B5EF4-FFF2-40B4-BE49-F238E27FC236}">
                <a16:creationId xmlns:a16="http://schemas.microsoft.com/office/drawing/2014/main" id="{4550010A-8479-4C4F-AA9B-B23C61EF11C5}"/>
              </a:ext>
            </a:extLst>
          </p:cNvPr>
          <p:cNvGraphicFramePr>
            <a:graphicFrameLocks noChangeAspect="1"/>
          </p:cNvGraphicFramePr>
          <p:nvPr/>
        </p:nvGraphicFramePr>
        <p:xfrm>
          <a:off x="5003800" y="4941888"/>
          <a:ext cx="1752600" cy="738187"/>
        </p:xfrm>
        <a:graphic>
          <a:graphicData uri="http://schemas.openxmlformats.org/presentationml/2006/ole">
            <mc:AlternateContent xmlns:mc="http://schemas.openxmlformats.org/markup-compatibility/2006">
              <mc:Choice xmlns:v="urn:schemas-microsoft-com:vml" Requires="v">
                <p:oleObj spid="_x0000_s107529" r:id="rId5" imgW="622030" imgH="330057" progId="Equation.3">
                  <p:embed/>
                </p:oleObj>
              </mc:Choice>
              <mc:Fallback>
                <p:oleObj r:id="rId5" imgW="622030" imgH="33005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4941888"/>
                        <a:ext cx="1752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96F14056-F822-4DA5-BDB5-309335A23F98}"/>
              </a:ext>
            </a:extLst>
          </p:cNvPr>
          <p:cNvSpPr>
            <a:spLocks noChangeArrowheads="1"/>
          </p:cNvSpPr>
          <p:nvPr>
            <p:ph type="subTitle" idx="1"/>
          </p:nvPr>
        </p:nvSpPr>
        <p:spPr bwMode="auto">
          <a:xfrm>
            <a:off x="900113" y="279400"/>
            <a:ext cx="6400800" cy="86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a:solidFill>
                  <a:srgbClr val="000099"/>
                </a:solidFill>
              </a:rPr>
              <a:t>§6  </a:t>
            </a:r>
            <a:r>
              <a:rPr lang="zh-CN" altLang="zh-CN" sz="3600" b="1">
                <a:solidFill>
                  <a:srgbClr val="000099"/>
                </a:solidFill>
              </a:rPr>
              <a:t>数值微分</a:t>
            </a:r>
          </a:p>
          <a:p>
            <a:pPr eaLnBrk="1" hangingPunct="1"/>
            <a:endParaRPr lang="zh-CN" altLang="zh-CN" sz="3200" b="1">
              <a:solidFill>
                <a:srgbClr val="000099"/>
              </a:solidFill>
            </a:endParaRPr>
          </a:p>
        </p:txBody>
      </p:sp>
      <p:sp>
        <p:nvSpPr>
          <p:cNvPr id="366595" name="Rectangle 3">
            <a:extLst>
              <a:ext uri="{FF2B5EF4-FFF2-40B4-BE49-F238E27FC236}">
                <a16:creationId xmlns:a16="http://schemas.microsoft.com/office/drawing/2014/main" id="{862F1238-56DE-4289-9AF8-F5178C240D20}"/>
              </a:ext>
            </a:extLst>
          </p:cNvPr>
          <p:cNvSpPr>
            <a:spLocks noChangeArrowheads="1"/>
          </p:cNvSpPr>
          <p:nvPr/>
        </p:nvSpPr>
        <p:spPr bwMode="auto">
          <a:xfrm>
            <a:off x="468313" y="1000125"/>
            <a:ext cx="84597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zh-CN" sz="2800" b="1">
                <a:latin typeface="方正姚体" pitchFamily="2" charset="-122"/>
                <a:ea typeface="方正姚体" pitchFamily="2" charset="-122"/>
              </a:rPr>
              <a:t>一、中点方法与误差分析</a:t>
            </a:r>
          </a:p>
        </p:txBody>
      </p:sp>
      <p:graphicFrame>
        <p:nvGraphicFramePr>
          <p:cNvPr id="366596" name="Object 4">
            <a:extLst>
              <a:ext uri="{FF2B5EF4-FFF2-40B4-BE49-F238E27FC236}">
                <a16:creationId xmlns:a16="http://schemas.microsoft.com/office/drawing/2014/main" id="{3ECFA6BF-B7E6-4128-98BA-E80065299DF6}"/>
              </a:ext>
            </a:extLst>
          </p:cNvPr>
          <p:cNvGraphicFramePr>
            <a:graphicFrameLocks noChangeAspect="1"/>
          </p:cNvGraphicFramePr>
          <p:nvPr/>
        </p:nvGraphicFramePr>
        <p:xfrm>
          <a:off x="417513" y="1863725"/>
          <a:ext cx="8547100" cy="939800"/>
        </p:xfrm>
        <a:graphic>
          <a:graphicData uri="http://schemas.openxmlformats.org/presentationml/2006/ole">
            <mc:AlternateContent xmlns:mc="http://schemas.openxmlformats.org/markup-compatibility/2006">
              <mc:Choice xmlns:v="urn:schemas-microsoft-com:vml" Requires="v">
                <p:oleObj spid="_x0000_s108553" r:id="rId3" imgW="8547100" imgH="939800" progId="Equation.3">
                  <p:embed/>
                </p:oleObj>
              </mc:Choice>
              <mc:Fallback>
                <p:oleObj r:id="rId3" imgW="85471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863725"/>
                        <a:ext cx="85471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597" name="Object 5">
            <a:extLst>
              <a:ext uri="{FF2B5EF4-FFF2-40B4-BE49-F238E27FC236}">
                <a16:creationId xmlns:a16="http://schemas.microsoft.com/office/drawing/2014/main" id="{089C169A-CD89-4F3A-A0C8-C04FF27C08E7}"/>
              </a:ext>
            </a:extLst>
          </p:cNvPr>
          <p:cNvGraphicFramePr>
            <a:graphicFrameLocks noChangeAspect="1"/>
          </p:cNvGraphicFramePr>
          <p:nvPr/>
        </p:nvGraphicFramePr>
        <p:xfrm>
          <a:off x="1731963" y="2420938"/>
          <a:ext cx="6946900" cy="419100"/>
        </p:xfrm>
        <a:graphic>
          <a:graphicData uri="http://schemas.openxmlformats.org/presentationml/2006/ole">
            <mc:AlternateContent xmlns:mc="http://schemas.openxmlformats.org/markup-compatibility/2006">
              <mc:Choice xmlns:v="urn:schemas-microsoft-com:vml" Requires="v">
                <p:oleObj spid="_x0000_s108554" r:id="rId5" imgW="6946900" imgH="419100" progId="Equation.3">
                  <p:embed/>
                </p:oleObj>
              </mc:Choice>
              <mc:Fallback>
                <p:oleObj r:id="rId5" imgW="69469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963" y="2420938"/>
                        <a:ext cx="6946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6598" name="Object 6">
            <a:extLst>
              <a:ext uri="{FF2B5EF4-FFF2-40B4-BE49-F238E27FC236}">
                <a16:creationId xmlns:a16="http://schemas.microsoft.com/office/drawing/2014/main" id="{B7D3E320-5EDB-4843-B784-939368BC00DE}"/>
              </a:ext>
            </a:extLst>
          </p:cNvPr>
          <p:cNvGraphicFramePr>
            <a:graphicFrameLocks noChangeAspect="1"/>
          </p:cNvGraphicFramePr>
          <p:nvPr/>
        </p:nvGraphicFramePr>
        <p:xfrm>
          <a:off x="996950" y="3087688"/>
          <a:ext cx="8039100" cy="2717800"/>
        </p:xfrm>
        <a:graphic>
          <a:graphicData uri="http://schemas.openxmlformats.org/presentationml/2006/ole">
            <mc:AlternateContent xmlns:mc="http://schemas.openxmlformats.org/markup-compatibility/2006">
              <mc:Choice xmlns:v="urn:schemas-microsoft-com:vml" Requires="v">
                <p:oleObj spid="_x0000_s108555" r:id="rId7" imgW="8039100" imgH="2717800" progId="Equation.3">
                  <p:embed/>
                </p:oleObj>
              </mc:Choice>
              <mc:Fallback>
                <p:oleObj r:id="rId7" imgW="8039100" imgH="2717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950" y="3087688"/>
                        <a:ext cx="80391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66594">
                                            <p:txEl>
                                              <p:pRg st="0" end="0"/>
                                            </p:txEl>
                                          </p:spTgt>
                                        </p:tgtEl>
                                        <p:attrNameLst>
                                          <p:attrName>style.visibility</p:attrName>
                                        </p:attrNameLst>
                                      </p:cBhvr>
                                      <p:to>
                                        <p:strVal val="visible"/>
                                      </p:to>
                                    </p:set>
                                    <p:animEffect transition="in" filter="wedge">
                                      <p:cBhvr>
                                        <p:cTn id="7" dur="500"/>
                                        <p:tgtEl>
                                          <p:spTgt spid="366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5"/>
                                        </p:tgtEl>
                                        <p:attrNameLst>
                                          <p:attrName>style.visibility</p:attrName>
                                        </p:attrNameLst>
                                      </p:cBhvr>
                                      <p:to>
                                        <p:strVal val="visible"/>
                                      </p:to>
                                    </p:set>
                                    <p:animEffect transition="in" filter="wipe(left)">
                                      <p:cBhvr>
                                        <p:cTn id="12" dur="500"/>
                                        <p:tgtEl>
                                          <p:spTgt spid="366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6596"/>
                                        </p:tgtEl>
                                        <p:attrNameLst>
                                          <p:attrName>style.visibility</p:attrName>
                                        </p:attrNameLst>
                                      </p:cBhvr>
                                      <p:to>
                                        <p:strVal val="visible"/>
                                      </p:to>
                                    </p:set>
                                    <p:animEffect transition="in" filter="wipe(left)">
                                      <p:cBhvr>
                                        <p:cTn id="17" dur="500"/>
                                        <p:tgtEl>
                                          <p:spTgt spid="366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6597"/>
                                        </p:tgtEl>
                                        <p:attrNameLst>
                                          <p:attrName>style.visibility</p:attrName>
                                        </p:attrNameLst>
                                      </p:cBhvr>
                                      <p:to>
                                        <p:strVal val="visible"/>
                                      </p:to>
                                    </p:set>
                                    <p:animEffect transition="in" filter="wipe(left)">
                                      <p:cBhvr>
                                        <p:cTn id="22" dur="500"/>
                                        <p:tgtEl>
                                          <p:spTgt spid="3665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6598"/>
                                        </p:tgtEl>
                                        <p:attrNameLst>
                                          <p:attrName>style.visibility</p:attrName>
                                        </p:attrNameLst>
                                      </p:cBhvr>
                                      <p:to>
                                        <p:strVal val="visible"/>
                                      </p:to>
                                    </p:set>
                                    <p:animEffect transition="in" filter="wipe(left)">
                                      <p:cBhvr>
                                        <p:cTn id="27" dur="500"/>
                                        <p:tgtEl>
                                          <p:spTgt spid="36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build="p"/>
      <p:bldP spid="36659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618" name="Object 2">
            <a:extLst>
              <a:ext uri="{FF2B5EF4-FFF2-40B4-BE49-F238E27FC236}">
                <a16:creationId xmlns:a16="http://schemas.microsoft.com/office/drawing/2014/main" id="{8BEBA02D-50E1-4F55-A2C4-9117A25A20AD}"/>
              </a:ext>
            </a:extLst>
          </p:cNvPr>
          <p:cNvGraphicFramePr>
            <a:graphicFrameLocks noChangeAspect="1"/>
          </p:cNvGraphicFramePr>
          <p:nvPr/>
        </p:nvGraphicFramePr>
        <p:xfrm>
          <a:off x="250825" y="203200"/>
          <a:ext cx="7977188" cy="1930400"/>
        </p:xfrm>
        <a:graphic>
          <a:graphicData uri="http://schemas.openxmlformats.org/presentationml/2006/ole">
            <mc:AlternateContent xmlns:mc="http://schemas.openxmlformats.org/markup-compatibility/2006">
              <mc:Choice xmlns:v="urn:schemas-microsoft-com:vml" Requires="v">
                <p:oleObj spid="_x0000_s109577" r:id="rId3" imgW="8369300" imgH="1930400" progId="Equation.3">
                  <p:embed/>
                </p:oleObj>
              </mc:Choice>
              <mc:Fallback>
                <p:oleObj r:id="rId3" imgW="8369300" imgH="1930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3200"/>
                        <a:ext cx="7977188"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7619" name="Object 3">
            <a:extLst>
              <a:ext uri="{FF2B5EF4-FFF2-40B4-BE49-F238E27FC236}">
                <a16:creationId xmlns:a16="http://schemas.microsoft.com/office/drawing/2014/main" id="{9AD78221-DB55-472A-9B74-A1B2F151FF14}"/>
              </a:ext>
            </a:extLst>
          </p:cNvPr>
          <p:cNvGraphicFramePr>
            <a:graphicFrameLocks noChangeAspect="1"/>
          </p:cNvGraphicFramePr>
          <p:nvPr/>
        </p:nvGraphicFramePr>
        <p:xfrm>
          <a:off x="182563" y="2198688"/>
          <a:ext cx="9055100" cy="927100"/>
        </p:xfrm>
        <a:graphic>
          <a:graphicData uri="http://schemas.openxmlformats.org/presentationml/2006/ole">
            <mc:AlternateContent xmlns:mc="http://schemas.openxmlformats.org/markup-compatibility/2006">
              <mc:Choice xmlns:v="urn:schemas-microsoft-com:vml" Requires="v">
                <p:oleObj spid="_x0000_s109578" r:id="rId5" imgW="9055100" imgH="927100" progId="Equation.3">
                  <p:embed/>
                </p:oleObj>
              </mc:Choice>
              <mc:Fallback>
                <p:oleObj r:id="rId5" imgW="9055100" imgH="927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3" y="2198688"/>
                        <a:ext cx="9055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7620" name="Object 4">
            <a:extLst>
              <a:ext uri="{FF2B5EF4-FFF2-40B4-BE49-F238E27FC236}">
                <a16:creationId xmlns:a16="http://schemas.microsoft.com/office/drawing/2014/main" id="{7A06563D-75BA-4FDC-B040-8B6C88D466EF}"/>
              </a:ext>
            </a:extLst>
          </p:cNvPr>
          <p:cNvGraphicFramePr>
            <a:graphicFrameLocks noChangeAspect="1"/>
          </p:cNvGraphicFramePr>
          <p:nvPr/>
        </p:nvGraphicFramePr>
        <p:xfrm>
          <a:off x="231775" y="3284538"/>
          <a:ext cx="8877300" cy="1778000"/>
        </p:xfrm>
        <a:graphic>
          <a:graphicData uri="http://schemas.openxmlformats.org/presentationml/2006/ole">
            <mc:AlternateContent xmlns:mc="http://schemas.openxmlformats.org/markup-compatibility/2006">
              <mc:Choice xmlns:v="urn:schemas-microsoft-com:vml" Requires="v">
                <p:oleObj spid="_x0000_s109579" r:id="rId7" imgW="8877300" imgH="1778000" progId="Equation.3">
                  <p:embed/>
                </p:oleObj>
              </mc:Choice>
              <mc:Fallback>
                <p:oleObj r:id="rId7" imgW="8877300" imgH="1778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 y="3284538"/>
                        <a:ext cx="88773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7621" name="Object 5">
            <a:extLst>
              <a:ext uri="{FF2B5EF4-FFF2-40B4-BE49-F238E27FC236}">
                <a16:creationId xmlns:a16="http://schemas.microsoft.com/office/drawing/2014/main" id="{D99BD221-DEC7-4905-8407-D586E738691A}"/>
              </a:ext>
            </a:extLst>
          </p:cNvPr>
          <p:cNvGraphicFramePr>
            <a:graphicFrameLocks noChangeAspect="1"/>
          </p:cNvGraphicFramePr>
          <p:nvPr/>
        </p:nvGraphicFramePr>
        <p:xfrm>
          <a:off x="330200" y="5241925"/>
          <a:ext cx="8777288" cy="1104900"/>
        </p:xfrm>
        <a:graphic>
          <a:graphicData uri="http://schemas.openxmlformats.org/presentationml/2006/ole">
            <mc:AlternateContent xmlns:mc="http://schemas.openxmlformats.org/markup-compatibility/2006">
              <mc:Choice xmlns:v="urn:schemas-microsoft-com:vml" Requires="v">
                <p:oleObj spid="_x0000_s109580" r:id="rId9" imgW="4165560" imgH="482400" progId="Equation.3">
                  <p:embed/>
                </p:oleObj>
              </mc:Choice>
              <mc:Fallback>
                <p:oleObj r:id="rId9" imgW="4165560" imgH="4824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200" y="5241925"/>
                        <a:ext cx="877728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7618"/>
                                        </p:tgtEl>
                                        <p:attrNameLst>
                                          <p:attrName>style.visibility</p:attrName>
                                        </p:attrNameLst>
                                      </p:cBhvr>
                                      <p:to>
                                        <p:strVal val="visible"/>
                                      </p:to>
                                    </p:set>
                                    <p:animEffect transition="in" filter="wipe(left)">
                                      <p:cBhvr>
                                        <p:cTn id="7" dur="500"/>
                                        <p:tgtEl>
                                          <p:spTgt spid="367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7619"/>
                                        </p:tgtEl>
                                        <p:attrNameLst>
                                          <p:attrName>style.visibility</p:attrName>
                                        </p:attrNameLst>
                                      </p:cBhvr>
                                      <p:to>
                                        <p:strVal val="visible"/>
                                      </p:to>
                                    </p:set>
                                    <p:animEffect transition="in" filter="wipe(left)">
                                      <p:cBhvr>
                                        <p:cTn id="12" dur="500"/>
                                        <p:tgtEl>
                                          <p:spTgt spid="3676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7620"/>
                                        </p:tgtEl>
                                        <p:attrNameLst>
                                          <p:attrName>style.visibility</p:attrName>
                                        </p:attrNameLst>
                                      </p:cBhvr>
                                      <p:to>
                                        <p:strVal val="visible"/>
                                      </p:to>
                                    </p:set>
                                    <p:animEffect transition="in" filter="wipe(left)">
                                      <p:cBhvr>
                                        <p:cTn id="17" dur="500"/>
                                        <p:tgtEl>
                                          <p:spTgt spid="3676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7621"/>
                                        </p:tgtEl>
                                        <p:attrNameLst>
                                          <p:attrName>style.visibility</p:attrName>
                                        </p:attrNameLst>
                                      </p:cBhvr>
                                      <p:to>
                                        <p:strVal val="visible"/>
                                      </p:to>
                                    </p:set>
                                    <p:animEffect transition="in" filter="wipe(left)">
                                      <p:cBhvr>
                                        <p:cTn id="22" dur="500"/>
                                        <p:tgtEl>
                                          <p:spTgt spid="36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42" name="Object 2">
            <a:extLst>
              <a:ext uri="{FF2B5EF4-FFF2-40B4-BE49-F238E27FC236}">
                <a16:creationId xmlns:a16="http://schemas.microsoft.com/office/drawing/2014/main" id="{8A7058B1-7497-4206-A124-2F03729A906B}"/>
              </a:ext>
            </a:extLst>
          </p:cNvPr>
          <p:cNvGraphicFramePr>
            <a:graphicFrameLocks noChangeAspect="1"/>
          </p:cNvGraphicFramePr>
          <p:nvPr/>
        </p:nvGraphicFramePr>
        <p:xfrm>
          <a:off x="250825" y="476250"/>
          <a:ext cx="8801100" cy="1422400"/>
        </p:xfrm>
        <a:graphic>
          <a:graphicData uri="http://schemas.openxmlformats.org/presentationml/2006/ole">
            <mc:AlternateContent xmlns:mc="http://schemas.openxmlformats.org/markup-compatibility/2006">
              <mc:Choice xmlns:v="urn:schemas-microsoft-com:vml" Requires="v">
                <p:oleObj spid="_x0000_s110603" r:id="rId3" imgW="8801100" imgH="1422400" progId="Equation.3">
                  <p:embed/>
                </p:oleObj>
              </mc:Choice>
              <mc:Fallback>
                <p:oleObj r:id="rId3" imgW="8801100" imgH="142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76250"/>
                        <a:ext cx="88011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43" name="Object 3">
            <a:extLst>
              <a:ext uri="{FF2B5EF4-FFF2-40B4-BE49-F238E27FC236}">
                <a16:creationId xmlns:a16="http://schemas.microsoft.com/office/drawing/2014/main" id="{E82DCB23-F3FC-4529-A00C-865E13E14FF1}"/>
              </a:ext>
            </a:extLst>
          </p:cNvPr>
          <p:cNvGraphicFramePr>
            <a:graphicFrameLocks noChangeAspect="1"/>
          </p:cNvGraphicFramePr>
          <p:nvPr/>
        </p:nvGraphicFramePr>
        <p:xfrm>
          <a:off x="234950" y="2068513"/>
          <a:ext cx="6908800" cy="927100"/>
        </p:xfrm>
        <a:graphic>
          <a:graphicData uri="http://schemas.openxmlformats.org/presentationml/2006/ole">
            <mc:AlternateContent xmlns:mc="http://schemas.openxmlformats.org/markup-compatibility/2006">
              <mc:Choice xmlns:v="urn:schemas-microsoft-com:vml" Requires="v">
                <p:oleObj spid="_x0000_s110604" r:id="rId5" imgW="6908800" imgH="927100" progId="Equation.3">
                  <p:embed/>
                </p:oleObj>
              </mc:Choice>
              <mc:Fallback>
                <p:oleObj r:id="rId5" imgW="6908800" imgH="927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 y="2068513"/>
                        <a:ext cx="6908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44" name="Object 4">
            <a:extLst>
              <a:ext uri="{FF2B5EF4-FFF2-40B4-BE49-F238E27FC236}">
                <a16:creationId xmlns:a16="http://schemas.microsoft.com/office/drawing/2014/main" id="{449EFA7A-1BA0-436C-ADB9-43BAB2488589}"/>
              </a:ext>
            </a:extLst>
          </p:cNvPr>
          <p:cNvGraphicFramePr>
            <a:graphicFrameLocks noChangeAspect="1"/>
          </p:cNvGraphicFramePr>
          <p:nvPr/>
        </p:nvGraphicFramePr>
        <p:xfrm>
          <a:off x="323850" y="3278188"/>
          <a:ext cx="3200400" cy="457200"/>
        </p:xfrm>
        <a:graphic>
          <a:graphicData uri="http://schemas.openxmlformats.org/presentationml/2006/ole">
            <mc:AlternateContent xmlns:mc="http://schemas.openxmlformats.org/markup-compatibility/2006">
              <mc:Choice xmlns:v="urn:schemas-microsoft-com:vml" Requires="v">
                <p:oleObj spid="_x0000_s110605" r:id="rId7" imgW="3200400" imgH="457200" progId="Equation.3">
                  <p:embed/>
                </p:oleObj>
              </mc:Choice>
              <mc:Fallback>
                <p:oleObj r:id="rId7" imgW="320040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27818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45" name="Object 5">
            <a:extLst>
              <a:ext uri="{FF2B5EF4-FFF2-40B4-BE49-F238E27FC236}">
                <a16:creationId xmlns:a16="http://schemas.microsoft.com/office/drawing/2014/main" id="{7DD4436F-0C14-4D43-AECF-271E69CA507A}"/>
              </a:ext>
            </a:extLst>
          </p:cNvPr>
          <p:cNvGraphicFramePr>
            <a:graphicFrameLocks noChangeAspect="1"/>
          </p:cNvGraphicFramePr>
          <p:nvPr/>
        </p:nvGraphicFramePr>
        <p:xfrm>
          <a:off x="250825" y="4116388"/>
          <a:ext cx="6731000" cy="444500"/>
        </p:xfrm>
        <a:graphic>
          <a:graphicData uri="http://schemas.openxmlformats.org/presentationml/2006/ole">
            <mc:AlternateContent xmlns:mc="http://schemas.openxmlformats.org/markup-compatibility/2006">
              <mc:Choice xmlns:v="urn:schemas-microsoft-com:vml" Requires="v">
                <p:oleObj spid="_x0000_s110606" r:id="rId9" imgW="6728080" imgH="444307" progId="Equation.3">
                  <p:embed/>
                </p:oleObj>
              </mc:Choice>
              <mc:Fallback>
                <p:oleObj r:id="rId9" imgW="6728080" imgH="444307"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4116388"/>
                        <a:ext cx="6731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646" name="Object 6">
            <a:extLst>
              <a:ext uri="{FF2B5EF4-FFF2-40B4-BE49-F238E27FC236}">
                <a16:creationId xmlns:a16="http://schemas.microsoft.com/office/drawing/2014/main" id="{2B3904EF-D584-4C94-8436-E62C3D05C042}"/>
              </a:ext>
            </a:extLst>
          </p:cNvPr>
          <p:cNvGraphicFramePr>
            <a:graphicFrameLocks noChangeAspect="1"/>
          </p:cNvGraphicFramePr>
          <p:nvPr/>
        </p:nvGraphicFramePr>
        <p:xfrm>
          <a:off x="254000" y="4941888"/>
          <a:ext cx="8077200" cy="558800"/>
        </p:xfrm>
        <a:graphic>
          <a:graphicData uri="http://schemas.openxmlformats.org/presentationml/2006/ole">
            <mc:AlternateContent xmlns:mc="http://schemas.openxmlformats.org/markup-compatibility/2006">
              <mc:Choice xmlns:v="urn:schemas-microsoft-com:vml" Requires="v">
                <p:oleObj spid="_x0000_s110607" r:id="rId11" imgW="8077200" imgH="558800" progId="Equation.3">
                  <p:embed/>
                </p:oleObj>
              </mc:Choice>
              <mc:Fallback>
                <p:oleObj r:id="rId11" imgW="8077200" imgH="5588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000" y="4941888"/>
                        <a:ext cx="8077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42"/>
                                        </p:tgtEl>
                                        <p:attrNameLst>
                                          <p:attrName>style.visibility</p:attrName>
                                        </p:attrNameLst>
                                      </p:cBhvr>
                                      <p:to>
                                        <p:strVal val="visible"/>
                                      </p:to>
                                    </p:set>
                                    <p:animEffect transition="in" filter="wipe(left)">
                                      <p:cBhvr>
                                        <p:cTn id="7" dur="500"/>
                                        <p:tgtEl>
                                          <p:spTgt spid="368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43"/>
                                        </p:tgtEl>
                                        <p:attrNameLst>
                                          <p:attrName>style.visibility</p:attrName>
                                        </p:attrNameLst>
                                      </p:cBhvr>
                                      <p:to>
                                        <p:strVal val="visible"/>
                                      </p:to>
                                    </p:set>
                                    <p:animEffect transition="in" filter="wipe(left)">
                                      <p:cBhvr>
                                        <p:cTn id="12" dur="500"/>
                                        <p:tgtEl>
                                          <p:spTgt spid="368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44"/>
                                        </p:tgtEl>
                                        <p:attrNameLst>
                                          <p:attrName>style.visibility</p:attrName>
                                        </p:attrNameLst>
                                      </p:cBhvr>
                                      <p:to>
                                        <p:strVal val="visible"/>
                                      </p:to>
                                    </p:set>
                                    <p:animEffect transition="in" filter="wipe(left)">
                                      <p:cBhvr>
                                        <p:cTn id="17" dur="500"/>
                                        <p:tgtEl>
                                          <p:spTgt spid="368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45"/>
                                        </p:tgtEl>
                                        <p:attrNameLst>
                                          <p:attrName>style.visibility</p:attrName>
                                        </p:attrNameLst>
                                      </p:cBhvr>
                                      <p:to>
                                        <p:strVal val="visible"/>
                                      </p:to>
                                    </p:set>
                                    <p:animEffect transition="in" filter="wipe(left)">
                                      <p:cBhvr>
                                        <p:cTn id="22" dur="500"/>
                                        <p:tgtEl>
                                          <p:spTgt spid="368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646"/>
                                        </p:tgtEl>
                                        <p:attrNameLst>
                                          <p:attrName>style.visibility</p:attrName>
                                        </p:attrNameLst>
                                      </p:cBhvr>
                                      <p:to>
                                        <p:strVal val="visible"/>
                                      </p:to>
                                    </p:set>
                                    <p:animEffect transition="in" filter="wipe(left)">
                                      <p:cBhvr>
                                        <p:cTn id="27" dur="500"/>
                                        <p:tgtEl>
                                          <p:spTgt spid="368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BE2BC1E2-95A5-4E4A-AA36-89D2FF31D29F}"/>
              </a:ext>
            </a:extLst>
          </p:cNvPr>
          <p:cNvSpPr>
            <a:spLocks noChangeArrowheads="1"/>
          </p:cNvSpPr>
          <p:nvPr/>
        </p:nvSpPr>
        <p:spPr bwMode="auto">
          <a:xfrm>
            <a:off x="215900" y="188913"/>
            <a:ext cx="8459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pPr>
            <a:r>
              <a:rPr lang="zh-CN" altLang="zh-CN" sz="2800" b="1">
                <a:latin typeface="方正姚体" pitchFamily="2" charset="-122"/>
                <a:ea typeface="方正姚体" pitchFamily="2" charset="-122"/>
              </a:rPr>
              <a:t>二、插值型的求导公式</a:t>
            </a:r>
          </a:p>
        </p:txBody>
      </p:sp>
      <p:graphicFrame>
        <p:nvGraphicFramePr>
          <p:cNvPr id="369667" name="Object 3">
            <a:extLst>
              <a:ext uri="{FF2B5EF4-FFF2-40B4-BE49-F238E27FC236}">
                <a16:creationId xmlns:a16="http://schemas.microsoft.com/office/drawing/2014/main" id="{4EB52BA9-5054-415D-BE1A-F7AF85EEBF71}"/>
              </a:ext>
            </a:extLst>
          </p:cNvPr>
          <p:cNvGraphicFramePr>
            <a:graphicFrameLocks noChangeAspect="1"/>
          </p:cNvGraphicFramePr>
          <p:nvPr/>
        </p:nvGraphicFramePr>
        <p:xfrm>
          <a:off x="307975" y="908050"/>
          <a:ext cx="8801100" cy="990600"/>
        </p:xfrm>
        <a:graphic>
          <a:graphicData uri="http://schemas.openxmlformats.org/presentationml/2006/ole">
            <mc:AlternateContent xmlns:mc="http://schemas.openxmlformats.org/markup-compatibility/2006">
              <mc:Choice xmlns:v="urn:schemas-microsoft-com:vml" Requires="v">
                <p:oleObj spid="_x0000_s111630" r:id="rId3" imgW="8797282" imgH="990170" progId="Equation.3">
                  <p:embed/>
                </p:oleObj>
              </mc:Choice>
              <mc:Fallback>
                <p:oleObj r:id="rId3" imgW="8797282" imgH="99017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908050"/>
                        <a:ext cx="8801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9668" name="Object 4">
            <a:extLst>
              <a:ext uri="{FF2B5EF4-FFF2-40B4-BE49-F238E27FC236}">
                <a16:creationId xmlns:a16="http://schemas.microsoft.com/office/drawing/2014/main" id="{AAAE7C0F-3979-4356-BD49-28AAF67F1650}"/>
              </a:ext>
            </a:extLst>
          </p:cNvPr>
          <p:cNvGraphicFramePr>
            <a:graphicFrameLocks noChangeAspect="1"/>
          </p:cNvGraphicFramePr>
          <p:nvPr/>
        </p:nvGraphicFramePr>
        <p:xfrm>
          <a:off x="298450" y="2057400"/>
          <a:ext cx="8737600" cy="939800"/>
        </p:xfrm>
        <a:graphic>
          <a:graphicData uri="http://schemas.openxmlformats.org/presentationml/2006/ole">
            <mc:AlternateContent xmlns:mc="http://schemas.openxmlformats.org/markup-compatibility/2006">
              <mc:Choice xmlns:v="urn:schemas-microsoft-com:vml" Requires="v">
                <p:oleObj spid="_x0000_s111631" r:id="rId5" imgW="8737600" imgH="939800" progId="Equation.3">
                  <p:embed/>
                </p:oleObj>
              </mc:Choice>
              <mc:Fallback>
                <p:oleObj r:id="rId5" imgW="8737600" imgH="939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 y="2057400"/>
                        <a:ext cx="8737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9669" name="Object 5">
            <a:extLst>
              <a:ext uri="{FF2B5EF4-FFF2-40B4-BE49-F238E27FC236}">
                <a16:creationId xmlns:a16="http://schemas.microsoft.com/office/drawing/2014/main" id="{0C444EC2-0277-46B8-BDD5-5BA5A020D278}"/>
              </a:ext>
            </a:extLst>
          </p:cNvPr>
          <p:cNvGraphicFramePr>
            <a:graphicFrameLocks noChangeAspect="1"/>
          </p:cNvGraphicFramePr>
          <p:nvPr/>
        </p:nvGraphicFramePr>
        <p:xfrm>
          <a:off x="323850" y="3119438"/>
          <a:ext cx="723900" cy="381000"/>
        </p:xfrm>
        <a:graphic>
          <a:graphicData uri="http://schemas.openxmlformats.org/presentationml/2006/ole">
            <mc:AlternateContent xmlns:mc="http://schemas.openxmlformats.org/markup-compatibility/2006">
              <mc:Choice xmlns:v="urn:schemas-microsoft-com:vml" Requires="v">
                <p:oleObj spid="_x0000_s111632" r:id="rId7" imgW="723900" imgH="381000" progId="Equation.3">
                  <p:embed/>
                </p:oleObj>
              </mc:Choice>
              <mc:Fallback>
                <p:oleObj r:id="rId7" imgW="723900" imgH="381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119438"/>
                        <a:ext cx="723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9670" name="Object 6">
            <a:extLst>
              <a:ext uri="{FF2B5EF4-FFF2-40B4-BE49-F238E27FC236}">
                <a16:creationId xmlns:a16="http://schemas.microsoft.com/office/drawing/2014/main" id="{88BEC038-3F14-43FA-8D7B-A0247425B900}"/>
              </a:ext>
            </a:extLst>
          </p:cNvPr>
          <p:cNvGraphicFramePr>
            <a:graphicFrameLocks noChangeAspect="1"/>
          </p:cNvGraphicFramePr>
          <p:nvPr/>
        </p:nvGraphicFramePr>
        <p:xfrm>
          <a:off x="146050" y="3427413"/>
          <a:ext cx="8953500" cy="1003300"/>
        </p:xfrm>
        <a:graphic>
          <a:graphicData uri="http://schemas.openxmlformats.org/presentationml/2006/ole">
            <mc:AlternateContent xmlns:mc="http://schemas.openxmlformats.org/markup-compatibility/2006">
              <mc:Choice xmlns:v="urn:schemas-microsoft-com:vml" Requires="v">
                <p:oleObj spid="_x0000_s111633" r:id="rId9" imgW="8949616" imgH="1002865" progId="Equation.3">
                  <p:embed/>
                </p:oleObj>
              </mc:Choice>
              <mc:Fallback>
                <p:oleObj r:id="rId9" imgW="8949616" imgH="100286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050" y="3427413"/>
                        <a:ext cx="895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9671" name="Object 7">
            <a:extLst>
              <a:ext uri="{FF2B5EF4-FFF2-40B4-BE49-F238E27FC236}">
                <a16:creationId xmlns:a16="http://schemas.microsoft.com/office/drawing/2014/main" id="{7B03B8DF-2C3D-4FC2-A7F1-1553B720B1C6}"/>
              </a:ext>
            </a:extLst>
          </p:cNvPr>
          <p:cNvGraphicFramePr>
            <a:graphicFrameLocks noChangeAspect="1"/>
          </p:cNvGraphicFramePr>
          <p:nvPr/>
        </p:nvGraphicFramePr>
        <p:xfrm>
          <a:off x="347663" y="4364038"/>
          <a:ext cx="5232400" cy="1028700"/>
        </p:xfrm>
        <a:graphic>
          <a:graphicData uri="http://schemas.openxmlformats.org/presentationml/2006/ole">
            <mc:AlternateContent xmlns:mc="http://schemas.openxmlformats.org/markup-compatibility/2006">
              <mc:Choice xmlns:v="urn:schemas-microsoft-com:vml" Requires="v">
                <p:oleObj spid="_x0000_s111634" r:id="rId11" imgW="5232400" imgH="1028700" progId="Equation.3">
                  <p:embed/>
                </p:oleObj>
              </mc:Choice>
              <mc:Fallback>
                <p:oleObj r:id="rId11" imgW="5232400" imgH="10287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663" y="4364038"/>
                        <a:ext cx="5232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9672" name="Object 8">
            <a:extLst>
              <a:ext uri="{FF2B5EF4-FFF2-40B4-BE49-F238E27FC236}">
                <a16:creationId xmlns:a16="http://schemas.microsoft.com/office/drawing/2014/main" id="{E8FE574A-9CD2-4EEA-A6E4-A070F0831323}"/>
              </a:ext>
            </a:extLst>
          </p:cNvPr>
          <p:cNvGraphicFramePr>
            <a:graphicFrameLocks noChangeAspect="1"/>
          </p:cNvGraphicFramePr>
          <p:nvPr/>
        </p:nvGraphicFramePr>
        <p:xfrm>
          <a:off x="395288" y="5305425"/>
          <a:ext cx="8610600" cy="1003300"/>
        </p:xfrm>
        <a:graphic>
          <a:graphicData uri="http://schemas.openxmlformats.org/presentationml/2006/ole">
            <mc:AlternateContent xmlns:mc="http://schemas.openxmlformats.org/markup-compatibility/2006">
              <mc:Choice xmlns:v="urn:schemas-microsoft-com:vml" Requires="v">
                <p:oleObj spid="_x0000_s111635" r:id="rId13" imgW="8606864" imgH="1002865" progId="Equation.3">
                  <p:embed/>
                </p:oleObj>
              </mc:Choice>
              <mc:Fallback>
                <p:oleObj r:id="rId13" imgW="8606864" imgH="1002865"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5305425"/>
                        <a:ext cx="86106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wipe(left)">
                                      <p:cBhvr>
                                        <p:cTn id="7" dur="500"/>
                                        <p:tgtEl>
                                          <p:spTgt spid="369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9667"/>
                                        </p:tgtEl>
                                        <p:attrNameLst>
                                          <p:attrName>style.visibility</p:attrName>
                                        </p:attrNameLst>
                                      </p:cBhvr>
                                      <p:to>
                                        <p:strVal val="visible"/>
                                      </p:to>
                                    </p:set>
                                    <p:animEffect transition="in" filter="wipe(left)">
                                      <p:cBhvr>
                                        <p:cTn id="12" dur="500"/>
                                        <p:tgtEl>
                                          <p:spTgt spid="369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9668"/>
                                        </p:tgtEl>
                                        <p:attrNameLst>
                                          <p:attrName>style.visibility</p:attrName>
                                        </p:attrNameLst>
                                      </p:cBhvr>
                                      <p:to>
                                        <p:strVal val="visible"/>
                                      </p:to>
                                    </p:set>
                                    <p:animEffect transition="in" filter="wipe(left)">
                                      <p:cBhvr>
                                        <p:cTn id="17" dur="500"/>
                                        <p:tgtEl>
                                          <p:spTgt spid="369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9669"/>
                                        </p:tgtEl>
                                        <p:attrNameLst>
                                          <p:attrName>style.visibility</p:attrName>
                                        </p:attrNameLst>
                                      </p:cBhvr>
                                      <p:to>
                                        <p:strVal val="visible"/>
                                      </p:to>
                                    </p:set>
                                    <p:animEffect transition="in" filter="wipe(left)">
                                      <p:cBhvr>
                                        <p:cTn id="22" dur="500"/>
                                        <p:tgtEl>
                                          <p:spTgt spid="369669"/>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69670"/>
                                        </p:tgtEl>
                                        <p:attrNameLst>
                                          <p:attrName>style.visibility</p:attrName>
                                        </p:attrNameLst>
                                      </p:cBhvr>
                                      <p:to>
                                        <p:strVal val="visible"/>
                                      </p:to>
                                    </p:set>
                                    <p:animEffect transition="in" filter="wipe(left)">
                                      <p:cBhvr>
                                        <p:cTn id="26" dur="500"/>
                                        <p:tgtEl>
                                          <p:spTgt spid="369670"/>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69671"/>
                                        </p:tgtEl>
                                        <p:attrNameLst>
                                          <p:attrName>style.visibility</p:attrName>
                                        </p:attrNameLst>
                                      </p:cBhvr>
                                      <p:to>
                                        <p:strVal val="visible"/>
                                      </p:to>
                                    </p:set>
                                    <p:animEffect transition="in" filter="wipe(left)">
                                      <p:cBhvr>
                                        <p:cTn id="30" dur="500"/>
                                        <p:tgtEl>
                                          <p:spTgt spid="3696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69672"/>
                                        </p:tgtEl>
                                        <p:attrNameLst>
                                          <p:attrName>style.visibility</p:attrName>
                                        </p:attrNameLst>
                                      </p:cBhvr>
                                      <p:to>
                                        <p:strVal val="visible"/>
                                      </p:to>
                                    </p:set>
                                    <p:animEffect transition="in" filter="wipe(left)">
                                      <p:cBhvr>
                                        <p:cTn id="35"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5792</Words>
  <Application>Microsoft Office PowerPoint</Application>
  <PresentationFormat>On-screen Show (4:3)</PresentationFormat>
  <Paragraphs>518</Paragraphs>
  <Slides>113</Slides>
  <Notes>9</Notes>
  <HiddenSlides>0</HiddenSlides>
  <MMClips>0</MMClips>
  <ScaleCrop>false</ScaleCrop>
  <HeadingPairs>
    <vt:vector size="10" baseType="variant">
      <vt:variant>
        <vt:lpstr>Fonts Used</vt:lpstr>
      </vt:variant>
      <vt:variant>
        <vt:i4>22</vt:i4>
      </vt:variant>
      <vt:variant>
        <vt:lpstr>Theme</vt:lpstr>
      </vt:variant>
      <vt:variant>
        <vt:i4>1</vt:i4>
      </vt:variant>
      <vt:variant>
        <vt:lpstr>Embedded OLE Servers</vt:lpstr>
      </vt:variant>
      <vt:variant>
        <vt:i4>4</vt:i4>
      </vt:variant>
      <vt:variant>
        <vt:lpstr>Slide Titles</vt:lpstr>
      </vt:variant>
      <vt:variant>
        <vt:i4>113</vt:i4>
      </vt:variant>
      <vt:variant>
        <vt:lpstr>Custom Shows</vt:lpstr>
      </vt:variant>
      <vt:variant>
        <vt:i4>2</vt:i4>
      </vt:variant>
    </vt:vector>
  </HeadingPairs>
  <TitlesOfParts>
    <vt:vector size="142" baseType="lpstr">
      <vt:lpstr>Arial</vt:lpstr>
      <vt:lpstr>宋体</vt:lpstr>
      <vt:lpstr>Wingdings</vt:lpstr>
      <vt:lpstr>Times New Roman</vt:lpstr>
      <vt:lpstr>黑体</vt:lpstr>
      <vt:lpstr>楷体</vt:lpstr>
      <vt:lpstr>隶书</vt:lpstr>
      <vt:lpstr>Symbol</vt:lpstr>
      <vt:lpstr>华文细黑</vt:lpstr>
      <vt:lpstr>楷体_GB2312</vt:lpstr>
      <vt:lpstr>新宋体</vt:lpstr>
      <vt:lpstr>方正姚体</vt:lpstr>
      <vt:lpstr>Monotype Corsiva</vt:lpstr>
      <vt:lpstr>華康儷簡宋</vt:lpstr>
      <vt:lpstr>微软雅黑</vt:lpstr>
      <vt:lpstr>Arial Unicode MS</vt:lpstr>
      <vt:lpstr>华文中宋</vt:lpstr>
      <vt:lpstr>华文楷体</vt:lpstr>
      <vt:lpstr>华文琥珀</vt:lpstr>
      <vt:lpstr>华文新魏</vt:lpstr>
      <vt:lpstr>华文行楷</vt:lpstr>
      <vt:lpstr>华文隶书</vt:lpstr>
      <vt:lpstr>默认设计模板</vt:lpstr>
      <vt:lpstr>Equation.3</vt:lpstr>
      <vt:lpstr>Equation.DSMT4</vt:lpstr>
      <vt:lpstr>Microsoft Word 图片</vt:lpstr>
      <vt:lpstr>WPS 公式 3.0</vt:lpstr>
      <vt:lpstr>数值分析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Newton-Cotes公式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自定义放映 1</vt:lpstr>
      <vt:lpstr>自定义放映 2</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数值分析</dc:title>
  <dc:creator>dzhmeng</dc:creator>
  <cp:lastModifiedBy>Cui Shumo</cp:lastModifiedBy>
  <cp:revision>318</cp:revision>
  <cp:lastPrinted>2020-09-19T02:58:38Z</cp:lastPrinted>
  <dcterms:created xsi:type="dcterms:W3CDTF">2000-07-28T06:38:24Z</dcterms:created>
  <dcterms:modified xsi:type="dcterms:W3CDTF">2021-10-17T15:25:35Z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