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2"/>
  </p:notesMasterIdLst>
  <p:sldIdLst>
    <p:sldId id="724" r:id="rId3"/>
    <p:sldId id="502" r:id="rId4"/>
    <p:sldId id="260" r:id="rId5"/>
    <p:sldId id="262" r:id="rId6"/>
    <p:sldId id="521" r:id="rId7"/>
    <p:sldId id="522" r:id="rId8"/>
    <p:sldId id="419" r:id="rId9"/>
    <p:sldId id="420" r:id="rId10"/>
    <p:sldId id="421" r:id="rId11"/>
    <p:sldId id="422" r:id="rId12"/>
    <p:sldId id="424" r:id="rId13"/>
    <p:sldId id="626" r:id="rId14"/>
    <p:sldId id="425" r:id="rId15"/>
    <p:sldId id="423" r:id="rId16"/>
    <p:sldId id="426" r:id="rId17"/>
    <p:sldId id="427" r:id="rId18"/>
    <p:sldId id="428" r:id="rId19"/>
    <p:sldId id="430" r:id="rId20"/>
    <p:sldId id="434" r:id="rId21"/>
    <p:sldId id="280" r:id="rId22"/>
    <p:sldId id="520" r:id="rId23"/>
    <p:sldId id="519" r:id="rId24"/>
    <p:sldId id="431" r:id="rId25"/>
    <p:sldId id="429" r:id="rId26"/>
    <p:sldId id="432" r:id="rId27"/>
    <p:sldId id="433" r:id="rId28"/>
    <p:sldId id="435" r:id="rId29"/>
    <p:sldId id="288" r:id="rId30"/>
    <p:sldId id="440" r:id="rId31"/>
    <p:sldId id="441" r:id="rId32"/>
    <p:sldId id="436" r:id="rId33"/>
    <p:sldId id="437" r:id="rId34"/>
    <p:sldId id="438" r:id="rId35"/>
    <p:sldId id="439" r:id="rId36"/>
    <p:sldId id="289" r:id="rId37"/>
    <p:sldId id="290" r:id="rId38"/>
    <p:sldId id="291" r:id="rId39"/>
    <p:sldId id="442" r:id="rId40"/>
    <p:sldId id="443" r:id="rId41"/>
    <p:sldId id="448" r:id="rId42"/>
    <p:sldId id="450" r:id="rId43"/>
    <p:sldId id="451" r:id="rId44"/>
    <p:sldId id="452" r:id="rId45"/>
    <p:sldId id="449" r:id="rId46"/>
    <p:sldId id="302" r:id="rId47"/>
    <p:sldId id="453" r:id="rId48"/>
    <p:sldId id="454" r:id="rId49"/>
    <p:sldId id="455" r:id="rId50"/>
    <p:sldId id="456" r:id="rId51"/>
    <p:sldId id="457" r:id="rId52"/>
    <p:sldId id="458" r:id="rId53"/>
    <p:sldId id="459" r:id="rId54"/>
    <p:sldId id="460" r:id="rId55"/>
    <p:sldId id="461" r:id="rId56"/>
    <p:sldId id="462" r:id="rId57"/>
    <p:sldId id="463" r:id="rId58"/>
    <p:sldId id="472" r:id="rId59"/>
    <p:sldId id="473" r:id="rId60"/>
    <p:sldId id="471" r:id="rId61"/>
    <p:sldId id="504" r:id="rId62"/>
    <p:sldId id="505" r:id="rId63"/>
    <p:sldId id="506" r:id="rId64"/>
    <p:sldId id="507" r:id="rId65"/>
    <p:sldId id="508" r:id="rId66"/>
    <p:sldId id="509" r:id="rId67"/>
    <p:sldId id="510" r:id="rId68"/>
    <p:sldId id="334" r:id="rId69"/>
    <p:sldId id="474" r:id="rId70"/>
    <p:sldId id="335" r:id="rId71"/>
    <p:sldId id="336" r:id="rId72"/>
    <p:sldId id="476" r:id="rId73"/>
    <p:sldId id="337" r:id="rId74"/>
    <p:sldId id="477" r:id="rId75"/>
    <p:sldId id="478" r:id="rId76"/>
    <p:sldId id="479" r:id="rId77"/>
    <p:sldId id="480" r:id="rId78"/>
    <p:sldId id="346" r:id="rId79"/>
    <p:sldId id="347" r:id="rId80"/>
    <p:sldId id="486" r:id="rId81"/>
    <p:sldId id="485" r:id="rId82"/>
    <p:sldId id="348" r:id="rId83"/>
    <p:sldId id="349" r:id="rId84"/>
    <p:sldId id="487" r:id="rId85"/>
    <p:sldId id="490" r:id="rId86"/>
    <p:sldId id="488" r:id="rId87"/>
    <p:sldId id="517" r:id="rId88"/>
    <p:sldId id="489" r:id="rId89"/>
    <p:sldId id="491" r:id="rId90"/>
    <p:sldId id="495" r:id="rId91"/>
    <p:sldId id="511" r:id="rId92"/>
    <p:sldId id="512" r:id="rId93"/>
    <p:sldId id="492" r:id="rId94"/>
    <p:sldId id="493" r:id="rId95"/>
    <p:sldId id="494" r:id="rId96"/>
    <p:sldId id="496" r:id="rId97"/>
    <p:sldId id="497" r:id="rId98"/>
    <p:sldId id="498" r:id="rId99"/>
    <p:sldId id="361" r:id="rId100"/>
    <p:sldId id="362" r:id="rId101"/>
    <p:sldId id="363" r:id="rId102"/>
    <p:sldId id="513" r:id="rId103"/>
    <p:sldId id="514" r:id="rId104"/>
    <p:sldId id="515" r:id="rId105"/>
    <p:sldId id="516" r:id="rId106"/>
    <p:sldId id="499" r:id="rId107"/>
    <p:sldId id="500" r:id="rId108"/>
    <p:sldId id="501" r:id="rId109"/>
    <p:sldId id="518" r:id="rId110"/>
    <p:sldId id="257" r:id="rId111"/>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1">
          <p15:clr>
            <a:srgbClr val="A4A3A4"/>
          </p15:clr>
        </p15:guide>
        <p15:guide id="2" pos="29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s h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2" autoAdjust="0"/>
    <p:restoredTop sz="95244" autoAdjust="0"/>
  </p:normalViewPr>
  <p:slideViewPr>
    <p:cSldViewPr>
      <p:cViewPr varScale="1">
        <p:scale>
          <a:sx n="86" d="100"/>
          <a:sy n="86" d="100"/>
        </p:scale>
        <p:origin x="1440" y="62"/>
      </p:cViewPr>
      <p:guideLst>
        <p:guide orient="horz" pos="2091"/>
        <p:guide pos="29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1.wmf"/><Relationship Id="rId5" Type="http://schemas.openxmlformats.org/officeDocument/2006/relationships/image" Target="../media/image67.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 Id="rId9" Type="http://schemas.openxmlformats.org/officeDocument/2006/relationships/image" Target="../media/image15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image" Target="../media/image17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12" Type="http://schemas.openxmlformats.org/officeDocument/2006/relationships/image" Target="../media/image196.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11" Type="http://schemas.openxmlformats.org/officeDocument/2006/relationships/image" Target="../media/image195.wmf"/><Relationship Id="rId5" Type="http://schemas.openxmlformats.org/officeDocument/2006/relationships/image" Target="../media/image189.wmf"/><Relationship Id="rId10" Type="http://schemas.openxmlformats.org/officeDocument/2006/relationships/image" Target="../media/image194.wmf"/><Relationship Id="rId4" Type="http://schemas.openxmlformats.org/officeDocument/2006/relationships/image" Target="../media/image188.wmf"/><Relationship Id="rId9" Type="http://schemas.openxmlformats.org/officeDocument/2006/relationships/image" Target="../media/image19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1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4" Type="http://schemas.openxmlformats.org/officeDocument/2006/relationships/image" Target="../media/image22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1.wmf"/><Relationship Id="rId7" Type="http://schemas.openxmlformats.org/officeDocument/2006/relationships/image" Target="../media/image235.wmf"/><Relationship Id="rId12" Type="http://schemas.openxmlformats.org/officeDocument/2006/relationships/image" Target="../media/image240.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11" Type="http://schemas.openxmlformats.org/officeDocument/2006/relationships/image" Target="../media/image239.wmf"/><Relationship Id="rId5" Type="http://schemas.openxmlformats.org/officeDocument/2006/relationships/image" Target="../media/image233.wmf"/><Relationship Id="rId10" Type="http://schemas.openxmlformats.org/officeDocument/2006/relationships/image" Target="../media/image238.wmf"/><Relationship Id="rId4" Type="http://schemas.openxmlformats.org/officeDocument/2006/relationships/image" Target="../media/image232.wmf"/><Relationship Id="rId9" Type="http://schemas.openxmlformats.org/officeDocument/2006/relationships/image" Target="../media/image23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43.wmf"/><Relationship Id="rId7" Type="http://schemas.openxmlformats.org/officeDocument/2006/relationships/image" Target="../media/image247.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5" Type="http://schemas.openxmlformats.org/officeDocument/2006/relationships/image" Target="../media/image252.wmf"/><Relationship Id="rId4" Type="http://schemas.openxmlformats.org/officeDocument/2006/relationships/image" Target="../media/image25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3.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53.wmf"/><Relationship Id="rId4" Type="http://schemas.openxmlformats.org/officeDocument/2006/relationships/image" Target="../media/image265.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66.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5" Type="http://schemas.openxmlformats.org/officeDocument/2006/relationships/image" Target="../media/image271.wmf"/><Relationship Id="rId4" Type="http://schemas.openxmlformats.org/officeDocument/2006/relationships/image" Target="../media/image27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0.wmf"/><Relationship Id="rId6" Type="http://schemas.openxmlformats.org/officeDocument/2006/relationships/image" Target="../media/image277.wmf"/><Relationship Id="rId5" Type="http://schemas.openxmlformats.org/officeDocument/2006/relationships/image" Target="../media/image276.wmf"/><Relationship Id="rId4" Type="http://schemas.openxmlformats.org/officeDocument/2006/relationships/image" Target="../media/image275.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285.wmf"/><Relationship Id="rId3" Type="http://schemas.openxmlformats.org/officeDocument/2006/relationships/image" Target="../media/image280.wmf"/><Relationship Id="rId7" Type="http://schemas.openxmlformats.org/officeDocument/2006/relationships/image" Target="../media/image284.wmf"/><Relationship Id="rId2" Type="http://schemas.openxmlformats.org/officeDocument/2006/relationships/image" Target="../media/image279.wmf"/><Relationship Id="rId1" Type="http://schemas.openxmlformats.org/officeDocument/2006/relationships/image" Target="../media/image243.wmf"/><Relationship Id="rId6" Type="http://schemas.openxmlformats.org/officeDocument/2006/relationships/image" Target="../media/image283.wmf"/><Relationship Id="rId5" Type="http://schemas.openxmlformats.org/officeDocument/2006/relationships/image" Target="../media/image282.wmf"/><Relationship Id="rId10" Type="http://schemas.openxmlformats.org/officeDocument/2006/relationships/image" Target="../media/image287.wmf"/><Relationship Id="rId4" Type="http://schemas.openxmlformats.org/officeDocument/2006/relationships/image" Target="../media/image281.wmf"/><Relationship Id="rId9" Type="http://schemas.openxmlformats.org/officeDocument/2006/relationships/image" Target="../media/image286.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4" Type="http://schemas.openxmlformats.org/officeDocument/2006/relationships/image" Target="../media/image29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 Id="rId5" Type="http://schemas.openxmlformats.org/officeDocument/2006/relationships/image" Target="../media/image299.wmf"/><Relationship Id="rId4" Type="http://schemas.openxmlformats.org/officeDocument/2006/relationships/image" Target="../media/image298.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301.wmf"/><Relationship Id="rId1" Type="http://schemas.openxmlformats.org/officeDocument/2006/relationships/image" Target="../media/image300.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303.wmf"/><Relationship Id="rId1" Type="http://schemas.openxmlformats.org/officeDocument/2006/relationships/image" Target="../media/image302.wmf"/><Relationship Id="rId4" Type="http://schemas.openxmlformats.org/officeDocument/2006/relationships/image" Target="../media/image305.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image" Target="../media/image318.wmf"/><Relationship Id="rId3" Type="http://schemas.openxmlformats.org/officeDocument/2006/relationships/image" Target="../media/image308.wmf"/><Relationship Id="rId7" Type="http://schemas.openxmlformats.org/officeDocument/2006/relationships/image" Target="../media/image312.wmf"/><Relationship Id="rId12" Type="http://schemas.openxmlformats.org/officeDocument/2006/relationships/image" Target="../media/image317.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11.wmf"/><Relationship Id="rId11" Type="http://schemas.openxmlformats.org/officeDocument/2006/relationships/image" Target="../media/image316.wmf"/><Relationship Id="rId5" Type="http://schemas.openxmlformats.org/officeDocument/2006/relationships/image" Target="../media/image310.wmf"/><Relationship Id="rId10" Type="http://schemas.openxmlformats.org/officeDocument/2006/relationships/image" Target="../media/image315.wmf"/><Relationship Id="rId4" Type="http://schemas.openxmlformats.org/officeDocument/2006/relationships/image" Target="../media/image309.wmf"/><Relationship Id="rId9" Type="http://schemas.openxmlformats.org/officeDocument/2006/relationships/image" Target="../media/image314.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323.wmf"/><Relationship Id="rId13" Type="http://schemas.openxmlformats.org/officeDocument/2006/relationships/image" Target="../media/image328.wmf"/><Relationship Id="rId3" Type="http://schemas.openxmlformats.org/officeDocument/2006/relationships/image" Target="../media/image320.wmf"/><Relationship Id="rId7" Type="http://schemas.openxmlformats.org/officeDocument/2006/relationships/image" Target="../media/image314.wmf"/><Relationship Id="rId12" Type="http://schemas.openxmlformats.org/officeDocument/2006/relationships/image" Target="../media/image327.wmf"/><Relationship Id="rId2" Type="http://schemas.openxmlformats.org/officeDocument/2006/relationships/image" Target="../media/image319.wmf"/><Relationship Id="rId1" Type="http://schemas.openxmlformats.org/officeDocument/2006/relationships/image" Target="../media/image308.wmf"/><Relationship Id="rId6" Type="http://schemas.openxmlformats.org/officeDocument/2006/relationships/image" Target="../media/image318.wmf"/><Relationship Id="rId11" Type="http://schemas.openxmlformats.org/officeDocument/2006/relationships/image" Target="../media/image326.wmf"/><Relationship Id="rId5" Type="http://schemas.openxmlformats.org/officeDocument/2006/relationships/image" Target="../media/image322.wmf"/><Relationship Id="rId10" Type="http://schemas.openxmlformats.org/officeDocument/2006/relationships/image" Target="../media/image325.wmf"/><Relationship Id="rId4" Type="http://schemas.openxmlformats.org/officeDocument/2006/relationships/image" Target="../media/image321.wmf"/><Relationship Id="rId9" Type="http://schemas.openxmlformats.org/officeDocument/2006/relationships/image" Target="../media/image324.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5" Type="http://schemas.openxmlformats.org/officeDocument/2006/relationships/image" Target="../media/image332.wmf"/><Relationship Id="rId4" Type="http://schemas.openxmlformats.org/officeDocument/2006/relationships/image" Target="../media/image318.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image" Target="../media/image335.wmf"/><Relationship Id="rId7" Type="http://schemas.openxmlformats.org/officeDocument/2006/relationships/image" Target="../media/image339.wmf"/><Relationship Id="rId2" Type="http://schemas.openxmlformats.org/officeDocument/2006/relationships/image" Target="../media/image334.wmf"/><Relationship Id="rId1" Type="http://schemas.openxmlformats.org/officeDocument/2006/relationships/image" Target="../media/image333.wmf"/><Relationship Id="rId6" Type="http://schemas.openxmlformats.org/officeDocument/2006/relationships/image" Target="../media/image338.wmf"/><Relationship Id="rId5" Type="http://schemas.openxmlformats.org/officeDocument/2006/relationships/image" Target="../media/image337.wmf"/><Relationship Id="rId10" Type="http://schemas.openxmlformats.org/officeDocument/2006/relationships/image" Target="../media/image342.wmf"/><Relationship Id="rId4" Type="http://schemas.openxmlformats.org/officeDocument/2006/relationships/image" Target="../media/image336.wmf"/><Relationship Id="rId9" Type="http://schemas.openxmlformats.org/officeDocument/2006/relationships/image" Target="../media/image341.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 Id="rId6" Type="http://schemas.openxmlformats.org/officeDocument/2006/relationships/image" Target="../media/image348.wmf"/><Relationship Id="rId5" Type="http://schemas.openxmlformats.org/officeDocument/2006/relationships/image" Target="../media/image347.wmf"/><Relationship Id="rId4" Type="http://schemas.openxmlformats.org/officeDocument/2006/relationships/image" Target="../media/image346.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236.wmf"/><Relationship Id="rId6" Type="http://schemas.openxmlformats.org/officeDocument/2006/relationships/image" Target="../media/image352.wmf"/><Relationship Id="rId5" Type="http://schemas.openxmlformats.org/officeDocument/2006/relationships/image" Target="../media/image351.wmf"/><Relationship Id="rId4" Type="http://schemas.openxmlformats.org/officeDocument/2006/relationships/image" Target="../media/image342.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58.wmf"/><Relationship Id="rId2" Type="http://schemas.openxmlformats.org/officeDocument/2006/relationships/image" Target="../media/image357.wmf"/><Relationship Id="rId1" Type="http://schemas.openxmlformats.org/officeDocument/2006/relationships/image" Target="../media/image356.wmf"/><Relationship Id="rId5" Type="http://schemas.openxmlformats.org/officeDocument/2006/relationships/image" Target="../media/image360.wmf"/><Relationship Id="rId4" Type="http://schemas.openxmlformats.org/officeDocument/2006/relationships/image" Target="../media/image359.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362.wmf"/><Relationship Id="rId1" Type="http://schemas.openxmlformats.org/officeDocument/2006/relationships/image" Target="../media/image361.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370.wmf"/><Relationship Id="rId3" Type="http://schemas.openxmlformats.org/officeDocument/2006/relationships/image" Target="../media/image365.wmf"/><Relationship Id="rId7" Type="http://schemas.openxmlformats.org/officeDocument/2006/relationships/image" Target="../media/image369.wmf"/><Relationship Id="rId2" Type="http://schemas.openxmlformats.org/officeDocument/2006/relationships/image" Target="../media/image364.wmf"/><Relationship Id="rId1" Type="http://schemas.openxmlformats.org/officeDocument/2006/relationships/image" Target="../media/image363.wmf"/><Relationship Id="rId6" Type="http://schemas.openxmlformats.org/officeDocument/2006/relationships/image" Target="../media/image368.wmf"/><Relationship Id="rId5" Type="http://schemas.openxmlformats.org/officeDocument/2006/relationships/image" Target="../media/image367.wmf"/><Relationship Id="rId4" Type="http://schemas.openxmlformats.org/officeDocument/2006/relationships/image" Target="../media/image366.wmf"/><Relationship Id="rId9" Type="http://schemas.openxmlformats.org/officeDocument/2006/relationships/image" Target="../media/image371.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7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9.wmf"/><Relationship Id="rId5" Type="http://schemas.openxmlformats.org/officeDocument/2006/relationships/image" Target="../media/image20.wmf"/><Relationship Id="rId4" Type="http://schemas.openxmlformats.org/officeDocument/2006/relationships/image" Target="../media/image28.wmf"/><Relationship Id="rId9"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4181314-1B18-48AB-BECA-11CD19E5AF5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kumimoji="1" sz="1200"/>
            </a:lvl1pPr>
          </a:lstStyle>
          <a:p>
            <a:pPr>
              <a:defRPr/>
            </a:pPr>
            <a:endParaRPr lang="en-US" altLang="zh-CN"/>
          </a:p>
        </p:txBody>
      </p:sp>
      <p:sp>
        <p:nvSpPr>
          <p:cNvPr id="4099" name="Rectangle 3">
            <a:extLst>
              <a:ext uri="{FF2B5EF4-FFF2-40B4-BE49-F238E27FC236}">
                <a16:creationId xmlns:a16="http://schemas.microsoft.com/office/drawing/2014/main" id="{58C108B6-57FF-4CB6-89AF-14F05A2DDF23}"/>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kumimoji="1" sz="1200"/>
            </a:lvl1pPr>
          </a:lstStyle>
          <a:p>
            <a:pPr>
              <a:defRPr/>
            </a:pPr>
            <a:endParaRPr lang="en-US" altLang="zh-CN"/>
          </a:p>
        </p:txBody>
      </p:sp>
      <p:sp>
        <p:nvSpPr>
          <p:cNvPr id="3076" name="Rectangle 4">
            <a:extLst>
              <a:ext uri="{FF2B5EF4-FFF2-40B4-BE49-F238E27FC236}">
                <a16:creationId xmlns:a16="http://schemas.microsoft.com/office/drawing/2014/main" id="{E9C4627A-61E8-4608-9C3C-4B51500457CE}"/>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D717D74-9DF9-4E56-9717-B05FEEC6382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BB9560C8-C2EC-4DD0-89E4-D02E93BE0324}"/>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kumimoji="1" sz="1200"/>
            </a:lvl1pPr>
          </a:lstStyle>
          <a:p>
            <a:pPr>
              <a:defRPr/>
            </a:pPr>
            <a:endParaRPr lang="en-US" altLang="zh-CN"/>
          </a:p>
        </p:txBody>
      </p:sp>
      <p:sp>
        <p:nvSpPr>
          <p:cNvPr id="4103" name="Rectangle 7">
            <a:extLst>
              <a:ext uri="{FF2B5EF4-FFF2-40B4-BE49-F238E27FC236}">
                <a16:creationId xmlns:a16="http://schemas.microsoft.com/office/drawing/2014/main" id="{C0467FFA-689B-4C0C-A02D-3819940B683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A9905841-5BDF-49F1-B231-9B8673E5E77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B8%B8%E6%95%B0%E9%A1%B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若线性方程组⑴的系数矩阵可逆（非奇异），即系数行列式 </a:t>
            </a:r>
            <a:r>
              <a:rPr lang="en-US" altLang="zh-CN" b="0" i="0" dirty="0">
                <a:solidFill>
                  <a:srgbClr val="333333"/>
                </a:solidFill>
                <a:effectLst/>
                <a:latin typeface="Helvetica Neue"/>
              </a:rPr>
              <a:t>D≠0</a:t>
            </a:r>
            <a:r>
              <a:rPr lang="zh-CN" altLang="en-US" b="0" i="0" dirty="0">
                <a:solidFill>
                  <a:srgbClr val="333333"/>
                </a:solidFill>
                <a:effectLst/>
                <a:latin typeface="Helvetica Neue"/>
              </a:rPr>
              <a:t>，则线性方程组⑴有唯一解，其解为</a:t>
            </a:r>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Xi = Di/D</a:t>
            </a:r>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其中</a:t>
            </a:r>
            <a:r>
              <a:rPr lang="en-US" altLang="zh-CN" b="0" i="0" dirty="0" err="1">
                <a:solidFill>
                  <a:srgbClr val="333333"/>
                </a:solidFill>
                <a:effectLst/>
                <a:latin typeface="Helvetica Neue"/>
              </a:rPr>
              <a:t>D</a:t>
            </a:r>
            <a:r>
              <a:rPr lang="en-US" altLang="zh-CN" b="0" i="0" baseline="-25000" dirty="0" err="1">
                <a:solidFill>
                  <a:srgbClr val="333333"/>
                </a:solidFill>
                <a:effectLst/>
                <a:latin typeface="Helvetica Neue"/>
              </a:rPr>
              <a:t>j</a:t>
            </a:r>
            <a:r>
              <a:rPr lang="zh-CN" altLang="en-US" b="0" i="0" dirty="0">
                <a:solidFill>
                  <a:srgbClr val="333333"/>
                </a:solidFill>
                <a:effectLst/>
                <a:latin typeface="Helvetica Neue"/>
              </a:rPr>
              <a:t>是把</a:t>
            </a:r>
            <a:r>
              <a:rPr lang="en-US" altLang="zh-CN" b="0" i="0" dirty="0">
                <a:solidFill>
                  <a:srgbClr val="333333"/>
                </a:solidFill>
                <a:effectLst/>
                <a:latin typeface="Helvetica Neue"/>
              </a:rPr>
              <a:t>D</a:t>
            </a:r>
            <a:r>
              <a:rPr lang="zh-CN" altLang="en-US" b="0" i="0" dirty="0">
                <a:solidFill>
                  <a:srgbClr val="333333"/>
                </a:solidFill>
                <a:effectLst/>
                <a:latin typeface="Helvetica Neue"/>
              </a:rPr>
              <a:t>中第</a:t>
            </a:r>
            <a:r>
              <a:rPr lang="en-US" altLang="zh-CN" b="0" i="0" dirty="0">
                <a:solidFill>
                  <a:srgbClr val="333333"/>
                </a:solidFill>
                <a:effectLst/>
                <a:latin typeface="Helvetica Neue"/>
              </a:rPr>
              <a:t>j</a:t>
            </a:r>
            <a:r>
              <a:rPr lang="zh-CN" altLang="en-US" b="0" i="0" dirty="0">
                <a:solidFill>
                  <a:srgbClr val="333333"/>
                </a:solidFill>
                <a:effectLst/>
                <a:latin typeface="Helvetica Neue"/>
              </a:rPr>
              <a:t>列元素对应地换成</a:t>
            </a:r>
            <a:r>
              <a:rPr lang="zh-CN" altLang="en-US" b="0" i="0" u="none" strike="noStrike" dirty="0">
                <a:solidFill>
                  <a:srgbClr val="136EC2"/>
                </a:solidFill>
                <a:effectLst/>
                <a:latin typeface="Helvetica Neue"/>
                <a:hlinkClick r:id="rId3"/>
              </a:rPr>
              <a:t>常数项</a:t>
            </a:r>
            <a:r>
              <a:rPr lang="zh-CN" altLang="en-US" b="0" i="0" dirty="0">
                <a:solidFill>
                  <a:srgbClr val="333333"/>
                </a:solidFill>
                <a:effectLst/>
                <a:latin typeface="Helvetica Neue"/>
              </a:rPr>
              <a:t>而其余各列保持不变所得到的行列式。</a:t>
            </a:r>
          </a:p>
          <a:p>
            <a:endParaRPr lang="zh-CN" altLang="en-US" dirty="0"/>
          </a:p>
        </p:txBody>
      </p:sp>
      <p:sp>
        <p:nvSpPr>
          <p:cNvPr id="4" name="灯片编号占位符 3"/>
          <p:cNvSpPr>
            <a:spLocks noGrp="1"/>
          </p:cNvSpPr>
          <p:nvPr>
            <p:ph type="sldNum" sz="quarter" idx="5"/>
          </p:nvPr>
        </p:nvSpPr>
        <p:spPr/>
        <p:txBody>
          <a:bodyPr/>
          <a:lstStyle/>
          <a:p>
            <a:fld id="{A9905841-5BDF-49F1-B231-9B8673E5E77D}" type="slidenum">
              <a:rPr lang="en-US" altLang="zh-CN" smtClean="0"/>
              <a:pPr/>
              <a:t>4</a:t>
            </a:fld>
            <a:endParaRPr lang="en-US" altLang="zh-CN"/>
          </a:p>
        </p:txBody>
      </p:sp>
    </p:spTree>
    <p:extLst>
      <p:ext uri="{BB962C8B-B14F-4D97-AF65-F5344CB8AC3E}">
        <p14:creationId xmlns:p14="http://schemas.microsoft.com/office/powerpoint/2010/main" val="3769198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2DF45E59-0A1F-4213-84E0-53FD20A903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F866C8-03E7-4C38-A96E-6CA9D7FB376C}" type="slidenum">
              <a:rPr lang="en-US" altLang="zh-CN"/>
              <a:pPr/>
              <a:t>109</a:t>
            </a:fld>
            <a:endParaRPr lang="en-US" altLang="zh-CN"/>
          </a:p>
        </p:txBody>
      </p:sp>
      <p:sp>
        <p:nvSpPr>
          <p:cNvPr id="123906" name="Rectangle 2">
            <a:extLst>
              <a:ext uri="{FF2B5EF4-FFF2-40B4-BE49-F238E27FC236}">
                <a16:creationId xmlns:a16="http://schemas.microsoft.com/office/drawing/2014/main" id="{DDEBA6B3-D12E-4F31-9AA4-15007570CEE4}"/>
              </a:ext>
            </a:extLst>
          </p:cNvPr>
          <p:cNvSpPr>
            <a:spLocks noChangeArrowheads="1" noTextEdit="1"/>
          </p:cNvSpPr>
          <p:nvPr>
            <p:ph type="sldImg" idx="4294967295"/>
          </p:nvPr>
        </p:nvSpPr>
        <p:spPr>
          <a:solidFill>
            <a:srgbClr val="FFFFFF"/>
          </a:solidFill>
          <a:ln/>
        </p:spPr>
      </p:sp>
      <p:sp>
        <p:nvSpPr>
          <p:cNvPr id="123907" name="Rectangle 3">
            <a:extLst>
              <a:ext uri="{FF2B5EF4-FFF2-40B4-BE49-F238E27FC236}">
                <a16:creationId xmlns:a16="http://schemas.microsoft.com/office/drawing/2014/main" id="{E6B5FC60-1CC8-4AD4-87FA-83AB02FCB10A}"/>
              </a:ext>
            </a:extLst>
          </p:cNvPr>
          <p:cNvSpPr>
            <a:spLocks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r>
              <a:rPr lang="en-US" altLang="zh-TW"/>
              <a:t>This is a placeholder for the demo.</a:t>
            </a:r>
          </a:p>
          <a:p>
            <a:endParaRPr lang="en-US" altLang="zh-TW"/>
          </a:p>
          <a:p>
            <a:r>
              <a:rPr lang="en-US" altLang="zh-TW"/>
              <a:t>It reminds you when to switch over to the demo and it tells the audience why you are going to show them what you are showing both before the demo and when you switch back to the slides.</a:t>
            </a:r>
          </a:p>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D6A6EE4F-801A-4B7E-A623-0BCCD9C2E7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F70093-5AA9-4BDE-8BA5-0A37908A8CAC}" type="slidenum">
              <a:rPr lang="en-US" altLang="zh-CN"/>
              <a:pPr/>
              <a:t>86</a:t>
            </a:fld>
            <a:endParaRPr lang="en-US" altLang="zh-CN"/>
          </a:p>
        </p:txBody>
      </p:sp>
      <p:sp>
        <p:nvSpPr>
          <p:cNvPr id="92162" name="Rectangle 2">
            <a:extLst>
              <a:ext uri="{FF2B5EF4-FFF2-40B4-BE49-F238E27FC236}">
                <a16:creationId xmlns:a16="http://schemas.microsoft.com/office/drawing/2014/main" id="{AC36F6F2-0D7C-4C00-8E69-43417DF34492}"/>
              </a:ext>
            </a:extLst>
          </p:cNvPr>
          <p:cNvSpPr>
            <a:spLocks noChangeArrowheads="1" noTextEdit="1"/>
          </p:cNvSpPr>
          <p:nvPr>
            <p:ph type="sldImg" idx="4294967295"/>
          </p:nvPr>
        </p:nvSpPr>
        <p:spPr>
          <a:ln/>
        </p:spPr>
      </p:sp>
      <p:sp>
        <p:nvSpPr>
          <p:cNvPr id="92163" name="Rectangle 3">
            <a:extLst>
              <a:ext uri="{FF2B5EF4-FFF2-40B4-BE49-F238E27FC236}">
                <a16:creationId xmlns:a16="http://schemas.microsoft.com/office/drawing/2014/main" id="{5347EE89-EA55-4B02-9786-DBDB441EF4CA}"/>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6D14FFD2-A2C1-471F-A623-3F25C08276CF}"/>
              </a:ext>
            </a:extLst>
          </p:cNvPr>
          <p:cNvSpPr>
            <a:spLocks noChangeArrowheads="1" noTextEdit="1"/>
          </p:cNvSpPr>
          <p:nvPr>
            <p:ph type="sldImg" idx="4294967295"/>
          </p:nvPr>
        </p:nvSpPr>
        <p:spPr>
          <a:ln/>
        </p:spPr>
      </p:sp>
      <p:sp>
        <p:nvSpPr>
          <p:cNvPr id="95234" name="文本占位符 2">
            <a:extLst>
              <a:ext uri="{FF2B5EF4-FFF2-40B4-BE49-F238E27FC236}">
                <a16:creationId xmlns:a16="http://schemas.microsoft.com/office/drawing/2014/main" id="{5DD150C8-5694-4ED0-A1F9-1344951A4C4A}"/>
              </a:ext>
            </a:extLst>
          </p:cNvPr>
          <p:cNvSpPr>
            <a:spLocks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1E771BE1-6C78-4048-9895-83C0F15198E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71912F-EAD6-4A9C-8D8B-F93098E93272}" type="slidenum">
              <a:rPr lang="en-US" altLang="zh-CN"/>
              <a:pPr/>
              <a:t>90</a:t>
            </a:fld>
            <a:endParaRPr lang="en-US" altLang="zh-CN"/>
          </a:p>
        </p:txBody>
      </p:sp>
      <p:sp>
        <p:nvSpPr>
          <p:cNvPr id="98306" name="Rectangle 2">
            <a:extLst>
              <a:ext uri="{FF2B5EF4-FFF2-40B4-BE49-F238E27FC236}">
                <a16:creationId xmlns:a16="http://schemas.microsoft.com/office/drawing/2014/main" id="{F3808A37-E6EB-4B14-AC80-F81DDCACFD33}"/>
              </a:ext>
            </a:extLst>
          </p:cNvPr>
          <p:cNvSpPr>
            <a:spLocks noChangeArrowheads="1" noTextEdit="1"/>
          </p:cNvSpPr>
          <p:nvPr>
            <p:ph type="sldImg" idx="4294967295"/>
          </p:nvPr>
        </p:nvSpPr>
        <p:spPr>
          <a:ln/>
        </p:spPr>
      </p:sp>
      <p:sp>
        <p:nvSpPr>
          <p:cNvPr id="98307" name="Rectangle 3">
            <a:extLst>
              <a:ext uri="{FF2B5EF4-FFF2-40B4-BE49-F238E27FC236}">
                <a16:creationId xmlns:a16="http://schemas.microsoft.com/office/drawing/2014/main" id="{FDDEA74D-671B-46B9-9704-3FE08EA1E17D}"/>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972D71E1-EF87-4119-BD8B-EC0EC91CF2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0BDBC5-B2A6-4088-B545-3603EFA6C2B9}" type="slidenum">
              <a:rPr lang="en-US" altLang="zh-CN"/>
              <a:pPr/>
              <a:t>91</a:t>
            </a:fld>
            <a:endParaRPr lang="en-US" altLang="zh-CN"/>
          </a:p>
        </p:txBody>
      </p:sp>
      <p:sp>
        <p:nvSpPr>
          <p:cNvPr id="100354" name="Rectangle 2">
            <a:extLst>
              <a:ext uri="{FF2B5EF4-FFF2-40B4-BE49-F238E27FC236}">
                <a16:creationId xmlns:a16="http://schemas.microsoft.com/office/drawing/2014/main" id="{D1ADAA04-41CF-407E-927E-CBBC0C5AB071}"/>
              </a:ext>
            </a:extLst>
          </p:cNvPr>
          <p:cNvSpPr>
            <a:spLocks noChangeArrowheads="1" noTextEdit="1"/>
          </p:cNvSpPr>
          <p:nvPr>
            <p:ph type="sldImg" idx="4294967295"/>
          </p:nvPr>
        </p:nvSpPr>
        <p:spPr>
          <a:ln/>
        </p:spPr>
      </p:sp>
      <p:sp>
        <p:nvSpPr>
          <p:cNvPr id="100355" name="Rectangle 3">
            <a:extLst>
              <a:ext uri="{FF2B5EF4-FFF2-40B4-BE49-F238E27FC236}">
                <a16:creationId xmlns:a16="http://schemas.microsoft.com/office/drawing/2014/main" id="{CA96CC1B-C391-446F-94AD-0B79BB4A7D4B}"/>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E0FB97EB-DDC0-42AB-8544-C092C88162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F570BF-4E51-4F60-92EE-627DD837F779}" type="slidenum">
              <a:rPr lang="en-US" altLang="zh-CN"/>
              <a:pPr/>
              <a:t>101</a:t>
            </a:fld>
            <a:endParaRPr lang="en-US" altLang="zh-CN"/>
          </a:p>
        </p:txBody>
      </p:sp>
      <p:sp>
        <p:nvSpPr>
          <p:cNvPr id="111618" name="Rectangle 2">
            <a:extLst>
              <a:ext uri="{FF2B5EF4-FFF2-40B4-BE49-F238E27FC236}">
                <a16:creationId xmlns:a16="http://schemas.microsoft.com/office/drawing/2014/main" id="{41E033B9-2F1D-4E77-85C1-B61837A27FAD}"/>
              </a:ext>
            </a:extLst>
          </p:cNvPr>
          <p:cNvSpPr>
            <a:spLocks noChangeArrowheads="1" noTextEdit="1"/>
          </p:cNvSpPr>
          <p:nvPr>
            <p:ph type="sldImg" idx="4294967295"/>
          </p:nvPr>
        </p:nvSpPr>
        <p:spPr>
          <a:ln/>
        </p:spPr>
      </p:sp>
      <p:sp>
        <p:nvSpPr>
          <p:cNvPr id="111619" name="Rectangle 3">
            <a:extLst>
              <a:ext uri="{FF2B5EF4-FFF2-40B4-BE49-F238E27FC236}">
                <a16:creationId xmlns:a16="http://schemas.microsoft.com/office/drawing/2014/main" id="{B74AFBB1-626D-4069-9D89-3045CCAD0343}"/>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7FB0C2D6-62EA-474F-B4E6-41FA602486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BBFA206-C1D2-41D8-822D-06AE5EBB8A68}" type="slidenum">
              <a:rPr lang="en-US" altLang="zh-CN"/>
              <a:pPr/>
              <a:t>102</a:t>
            </a:fld>
            <a:endParaRPr lang="en-US" altLang="zh-CN"/>
          </a:p>
        </p:txBody>
      </p:sp>
      <p:sp>
        <p:nvSpPr>
          <p:cNvPr id="113666" name="Rectangle 2">
            <a:extLst>
              <a:ext uri="{FF2B5EF4-FFF2-40B4-BE49-F238E27FC236}">
                <a16:creationId xmlns:a16="http://schemas.microsoft.com/office/drawing/2014/main" id="{E4C26D89-9A41-4E2C-B142-EB20B5A0F71F}"/>
              </a:ext>
            </a:extLst>
          </p:cNvPr>
          <p:cNvSpPr>
            <a:spLocks noChangeArrowheads="1" noTextEdit="1"/>
          </p:cNvSpPr>
          <p:nvPr>
            <p:ph type="sldImg" idx="4294967295"/>
          </p:nvPr>
        </p:nvSpPr>
        <p:spPr>
          <a:ln/>
        </p:spPr>
      </p:sp>
      <p:sp>
        <p:nvSpPr>
          <p:cNvPr id="113667" name="Rectangle 3">
            <a:extLst>
              <a:ext uri="{FF2B5EF4-FFF2-40B4-BE49-F238E27FC236}">
                <a16:creationId xmlns:a16="http://schemas.microsoft.com/office/drawing/2014/main" id="{0618E858-D049-48C1-BFA3-73DBC2F9D121}"/>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ACBE25A5-097B-4F16-8703-A45718B980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DDF84B-6280-4A6D-B0DC-5BEDFEA9F674}" type="slidenum">
              <a:rPr lang="en-US" altLang="zh-CN"/>
              <a:pPr/>
              <a:t>103</a:t>
            </a:fld>
            <a:endParaRPr lang="en-US" altLang="zh-CN"/>
          </a:p>
        </p:txBody>
      </p:sp>
      <p:sp>
        <p:nvSpPr>
          <p:cNvPr id="115714" name="Rectangle 2">
            <a:extLst>
              <a:ext uri="{FF2B5EF4-FFF2-40B4-BE49-F238E27FC236}">
                <a16:creationId xmlns:a16="http://schemas.microsoft.com/office/drawing/2014/main" id="{C24CF4C1-9DB7-4635-B5C2-C16830A50E37}"/>
              </a:ext>
            </a:extLst>
          </p:cNvPr>
          <p:cNvSpPr>
            <a:spLocks noChangeArrowheads="1" noTextEdit="1"/>
          </p:cNvSpPr>
          <p:nvPr>
            <p:ph type="sldImg" idx="4294967295"/>
          </p:nvPr>
        </p:nvSpPr>
        <p:spPr>
          <a:ln/>
        </p:spPr>
      </p:sp>
      <p:sp>
        <p:nvSpPr>
          <p:cNvPr id="115715" name="Rectangle 3">
            <a:extLst>
              <a:ext uri="{FF2B5EF4-FFF2-40B4-BE49-F238E27FC236}">
                <a16:creationId xmlns:a16="http://schemas.microsoft.com/office/drawing/2014/main" id="{EF7D61B6-2F28-4908-88F9-2CFDED0C2D92}"/>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0EF93E9A-ECF8-40EA-8AA6-9302350FF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6E64EBA-8366-48CF-9A05-EE119397A24A}" type="slidenum">
              <a:rPr lang="en-US" altLang="zh-CN"/>
              <a:pPr/>
              <a:t>104</a:t>
            </a:fld>
            <a:endParaRPr lang="en-US" altLang="zh-CN"/>
          </a:p>
        </p:txBody>
      </p:sp>
      <p:sp>
        <p:nvSpPr>
          <p:cNvPr id="117762" name="Rectangle 2">
            <a:extLst>
              <a:ext uri="{FF2B5EF4-FFF2-40B4-BE49-F238E27FC236}">
                <a16:creationId xmlns:a16="http://schemas.microsoft.com/office/drawing/2014/main" id="{842DD9D8-FFC0-4C4C-969B-BF16BD1264C6}"/>
              </a:ext>
            </a:extLst>
          </p:cNvPr>
          <p:cNvSpPr>
            <a:spLocks noChangeArrowheads="1" noTextEdit="1"/>
          </p:cNvSpPr>
          <p:nvPr>
            <p:ph type="sldImg" idx="4294967295"/>
          </p:nvPr>
        </p:nvSpPr>
        <p:spPr>
          <a:ln/>
        </p:spPr>
      </p:sp>
      <p:sp>
        <p:nvSpPr>
          <p:cNvPr id="117763" name="Rectangle 3">
            <a:extLst>
              <a:ext uri="{FF2B5EF4-FFF2-40B4-BE49-F238E27FC236}">
                <a16:creationId xmlns:a16="http://schemas.microsoft.com/office/drawing/2014/main" id="{EA6F3915-61E6-4DED-9821-E5178B32545E}"/>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EE846360-8977-4EC9-8F4C-4FE4B959A8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0C0E4D4-3DEB-412F-BAE9-8103712EEF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DF1B7C7-7394-458C-9FF1-8F582D8B4B2D}"/>
              </a:ext>
            </a:extLst>
          </p:cNvPr>
          <p:cNvSpPr>
            <a:spLocks noGrp="1" noChangeArrowheads="1"/>
          </p:cNvSpPr>
          <p:nvPr>
            <p:ph type="sldNum" sz="quarter" idx="12"/>
          </p:nvPr>
        </p:nvSpPr>
        <p:spPr>
          <a:ln/>
        </p:spPr>
        <p:txBody>
          <a:bodyPr/>
          <a:lstStyle>
            <a:lvl1pPr>
              <a:defRPr/>
            </a:lvl1pPr>
          </a:lstStyle>
          <a:p>
            <a:fld id="{DEF508A5-2EE7-4A31-93CC-F2964BEBA99F}" type="slidenum">
              <a:rPr lang="en-US" altLang="zh-CN"/>
              <a:pPr/>
              <a:t>‹#›</a:t>
            </a:fld>
            <a:endParaRPr lang="en-US" altLang="zh-CN"/>
          </a:p>
        </p:txBody>
      </p:sp>
    </p:spTree>
    <p:extLst>
      <p:ext uri="{BB962C8B-B14F-4D97-AF65-F5344CB8AC3E}">
        <p14:creationId xmlns:p14="http://schemas.microsoft.com/office/powerpoint/2010/main" val="307059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D795BF3C-9798-4D5B-987F-E7C1A65180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CC70FF-BF68-457E-A10E-D5CCCD0CA2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D9E38E0-EFDC-4051-AF19-A86F0A33D506}"/>
              </a:ext>
            </a:extLst>
          </p:cNvPr>
          <p:cNvSpPr>
            <a:spLocks noGrp="1" noChangeArrowheads="1"/>
          </p:cNvSpPr>
          <p:nvPr>
            <p:ph type="sldNum" sz="quarter" idx="12"/>
          </p:nvPr>
        </p:nvSpPr>
        <p:spPr>
          <a:ln/>
        </p:spPr>
        <p:txBody>
          <a:bodyPr/>
          <a:lstStyle>
            <a:lvl1pPr>
              <a:defRPr/>
            </a:lvl1pPr>
          </a:lstStyle>
          <a:p>
            <a:fld id="{503D4F60-C629-46B2-8850-B7249555B873}" type="slidenum">
              <a:rPr lang="en-US" altLang="zh-CN"/>
              <a:pPr/>
              <a:t>‹#›</a:t>
            </a:fld>
            <a:endParaRPr lang="en-US" altLang="zh-CN"/>
          </a:p>
        </p:txBody>
      </p:sp>
    </p:spTree>
    <p:extLst>
      <p:ext uri="{BB962C8B-B14F-4D97-AF65-F5344CB8AC3E}">
        <p14:creationId xmlns:p14="http://schemas.microsoft.com/office/powerpoint/2010/main" val="193390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C86A1634-7B39-498D-9F96-455931228B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2CBDDF-70CC-4A3A-AC38-F551DF6CC6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AE81B1-84E2-4A36-98FE-B4ADD5826B4E}"/>
              </a:ext>
            </a:extLst>
          </p:cNvPr>
          <p:cNvSpPr>
            <a:spLocks noGrp="1" noChangeArrowheads="1"/>
          </p:cNvSpPr>
          <p:nvPr>
            <p:ph type="sldNum" sz="quarter" idx="12"/>
          </p:nvPr>
        </p:nvSpPr>
        <p:spPr>
          <a:ln/>
        </p:spPr>
        <p:txBody>
          <a:bodyPr/>
          <a:lstStyle>
            <a:lvl1pPr>
              <a:defRPr/>
            </a:lvl1pPr>
          </a:lstStyle>
          <a:p>
            <a:fld id="{6965FA96-E615-4121-9536-205022278275}" type="slidenum">
              <a:rPr lang="en-US" altLang="zh-CN"/>
              <a:pPr/>
              <a:t>‹#›</a:t>
            </a:fld>
            <a:endParaRPr lang="en-US" altLang="zh-CN"/>
          </a:p>
        </p:txBody>
      </p:sp>
    </p:spTree>
    <p:extLst>
      <p:ext uri="{BB962C8B-B14F-4D97-AF65-F5344CB8AC3E}">
        <p14:creationId xmlns:p14="http://schemas.microsoft.com/office/powerpoint/2010/main" val="134248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127B827-E991-4239-8F6D-28B88B86C7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3194A4-2D9C-4B6B-9858-F07FFE3AD5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99482B-3D53-4FB6-91B3-B78C3FF718F1}"/>
              </a:ext>
            </a:extLst>
          </p:cNvPr>
          <p:cNvSpPr>
            <a:spLocks noGrp="1" noChangeArrowheads="1"/>
          </p:cNvSpPr>
          <p:nvPr>
            <p:ph type="sldNum" sz="quarter" idx="12"/>
          </p:nvPr>
        </p:nvSpPr>
        <p:spPr>
          <a:ln/>
        </p:spPr>
        <p:txBody>
          <a:bodyPr/>
          <a:lstStyle>
            <a:lvl1pPr>
              <a:defRPr/>
            </a:lvl1pPr>
          </a:lstStyle>
          <a:p>
            <a:fld id="{7172EE22-190C-427B-BEA9-1A9AEE8AF8FF}" type="slidenum">
              <a:rPr lang="en-US" altLang="zh-CN"/>
              <a:pPr/>
              <a:t>‹#›</a:t>
            </a:fld>
            <a:endParaRPr lang="en-US" altLang="zh-CN"/>
          </a:p>
        </p:txBody>
      </p:sp>
    </p:spTree>
    <p:extLst>
      <p:ext uri="{BB962C8B-B14F-4D97-AF65-F5344CB8AC3E}">
        <p14:creationId xmlns:p14="http://schemas.microsoft.com/office/powerpoint/2010/main" val="171828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8FC1B373-A686-4158-B96C-F9FE770260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187486B-BA96-4640-99B3-FCC044A917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0E7453-C8C0-4345-A202-65B702188E21}"/>
              </a:ext>
            </a:extLst>
          </p:cNvPr>
          <p:cNvSpPr>
            <a:spLocks noGrp="1" noChangeArrowheads="1"/>
          </p:cNvSpPr>
          <p:nvPr>
            <p:ph type="sldNum" sz="quarter" idx="12"/>
          </p:nvPr>
        </p:nvSpPr>
        <p:spPr>
          <a:ln/>
        </p:spPr>
        <p:txBody>
          <a:bodyPr/>
          <a:lstStyle>
            <a:lvl1pPr>
              <a:defRPr/>
            </a:lvl1pPr>
          </a:lstStyle>
          <a:p>
            <a:fld id="{7C1E31DD-223B-40B9-8F47-2882EA15246E}" type="slidenum">
              <a:rPr lang="en-US" altLang="zh-CN"/>
              <a:pPr/>
              <a:t>‹#›</a:t>
            </a:fld>
            <a:endParaRPr lang="en-US" altLang="zh-CN"/>
          </a:p>
        </p:txBody>
      </p:sp>
    </p:spTree>
    <p:extLst>
      <p:ext uri="{BB962C8B-B14F-4D97-AF65-F5344CB8AC3E}">
        <p14:creationId xmlns:p14="http://schemas.microsoft.com/office/powerpoint/2010/main" val="24744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9558C7C-583D-43A4-B616-F3C5D996E5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BF9F874-5299-4C00-9DB2-7F5644B402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51AA1B8-B31D-4C15-8056-6719CA750540}"/>
              </a:ext>
            </a:extLst>
          </p:cNvPr>
          <p:cNvSpPr>
            <a:spLocks noGrp="1" noChangeArrowheads="1"/>
          </p:cNvSpPr>
          <p:nvPr>
            <p:ph type="sldNum" sz="quarter" idx="12"/>
          </p:nvPr>
        </p:nvSpPr>
        <p:spPr>
          <a:ln/>
        </p:spPr>
        <p:txBody>
          <a:bodyPr/>
          <a:lstStyle>
            <a:lvl1pPr>
              <a:defRPr/>
            </a:lvl1pPr>
          </a:lstStyle>
          <a:p>
            <a:fld id="{9B95BADB-EAD6-41AA-988C-01ADFF94D283}" type="slidenum">
              <a:rPr lang="en-US" altLang="zh-CN"/>
              <a:pPr/>
              <a:t>‹#›</a:t>
            </a:fld>
            <a:endParaRPr lang="en-US" altLang="zh-CN"/>
          </a:p>
        </p:txBody>
      </p:sp>
    </p:spTree>
    <p:extLst>
      <p:ext uri="{BB962C8B-B14F-4D97-AF65-F5344CB8AC3E}">
        <p14:creationId xmlns:p14="http://schemas.microsoft.com/office/powerpoint/2010/main" val="1709415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4">
            <a:extLst>
              <a:ext uri="{FF2B5EF4-FFF2-40B4-BE49-F238E27FC236}">
                <a16:creationId xmlns:a16="http://schemas.microsoft.com/office/drawing/2014/main" id="{46C80802-AB6F-4D41-A278-CFE310D216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5EE8014-CD94-4D49-931A-4B98CA5ECF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1E10A8-88CB-4D8F-BCCA-BB1E5337650B}"/>
              </a:ext>
            </a:extLst>
          </p:cNvPr>
          <p:cNvSpPr>
            <a:spLocks noGrp="1" noChangeArrowheads="1"/>
          </p:cNvSpPr>
          <p:nvPr>
            <p:ph type="sldNum" sz="quarter" idx="12"/>
          </p:nvPr>
        </p:nvSpPr>
        <p:spPr>
          <a:ln/>
        </p:spPr>
        <p:txBody>
          <a:bodyPr/>
          <a:lstStyle>
            <a:lvl1pPr>
              <a:defRPr/>
            </a:lvl1pPr>
          </a:lstStyle>
          <a:p>
            <a:fld id="{A1D2518D-7389-4E04-AC90-1418F9D961F6}" type="slidenum">
              <a:rPr lang="en-US" altLang="zh-CN"/>
              <a:pPr/>
              <a:t>‹#›</a:t>
            </a:fld>
            <a:endParaRPr lang="en-US" altLang="zh-CN"/>
          </a:p>
        </p:txBody>
      </p:sp>
    </p:spTree>
    <p:extLst>
      <p:ext uri="{BB962C8B-B14F-4D97-AF65-F5344CB8AC3E}">
        <p14:creationId xmlns:p14="http://schemas.microsoft.com/office/powerpoint/2010/main" val="438708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Rectangle 4">
            <a:extLst>
              <a:ext uri="{FF2B5EF4-FFF2-40B4-BE49-F238E27FC236}">
                <a16:creationId xmlns:a16="http://schemas.microsoft.com/office/drawing/2014/main" id="{2E1D9CF3-EACF-4708-A430-356FCD45D6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B15299-9EE0-4B48-AF05-11A4DA5A86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C225789-86BB-4B06-87B1-4DF5AEA62724}"/>
              </a:ext>
            </a:extLst>
          </p:cNvPr>
          <p:cNvSpPr>
            <a:spLocks noGrp="1" noChangeArrowheads="1"/>
          </p:cNvSpPr>
          <p:nvPr>
            <p:ph type="sldNum" sz="quarter" idx="12"/>
          </p:nvPr>
        </p:nvSpPr>
        <p:spPr>
          <a:ln/>
        </p:spPr>
        <p:txBody>
          <a:bodyPr/>
          <a:lstStyle>
            <a:lvl1pPr>
              <a:defRPr/>
            </a:lvl1pPr>
          </a:lstStyle>
          <a:p>
            <a:fld id="{DFAF5E8D-6BD8-414A-B90D-921D3C315E2D}" type="slidenum">
              <a:rPr lang="en-US" altLang="zh-CN"/>
              <a:pPr/>
              <a:t>‹#›</a:t>
            </a:fld>
            <a:endParaRPr lang="en-US" altLang="zh-CN"/>
          </a:p>
        </p:txBody>
      </p:sp>
    </p:spTree>
    <p:extLst>
      <p:ext uri="{BB962C8B-B14F-4D97-AF65-F5344CB8AC3E}">
        <p14:creationId xmlns:p14="http://schemas.microsoft.com/office/powerpoint/2010/main" val="128360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CA6FB48-E9B9-40BB-865B-DF405AD941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4C6DA5D-C3EC-4052-8DB5-F22A7BC330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B720E15-05E1-4A1D-AA2F-DDBF29F31B30}"/>
              </a:ext>
            </a:extLst>
          </p:cNvPr>
          <p:cNvSpPr>
            <a:spLocks noGrp="1" noChangeArrowheads="1"/>
          </p:cNvSpPr>
          <p:nvPr>
            <p:ph type="sldNum" sz="quarter" idx="12"/>
          </p:nvPr>
        </p:nvSpPr>
        <p:spPr>
          <a:ln/>
        </p:spPr>
        <p:txBody>
          <a:bodyPr/>
          <a:lstStyle>
            <a:lvl1pPr>
              <a:defRPr/>
            </a:lvl1pPr>
          </a:lstStyle>
          <a:p>
            <a:fld id="{978C27C4-17B6-42C8-9024-97A496DDD1B3}" type="slidenum">
              <a:rPr lang="en-US" altLang="zh-CN"/>
              <a:pPr/>
              <a:t>‹#›</a:t>
            </a:fld>
            <a:endParaRPr lang="en-US" altLang="zh-CN"/>
          </a:p>
        </p:txBody>
      </p:sp>
    </p:spTree>
    <p:extLst>
      <p:ext uri="{BB962C8B-B14F-4D97-AF65-F5344CB8AC3E}">
        <p14:creationId xmlns:p14="http://schemas.microsoft.com/office/powerpoint/2010/main" val="396029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52B03A-04A4-4FFF-9D21-6CED0DAAA2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E2497C1-9C1D-4669-9325-904A4DCA95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3BBA052-2A4C-4D00-B3FF-127E21A7D319}"/>
              </a:ext>
            </a:extLst>
          </p:cNvPr>
          <p:cNvSpPr>
            <a:spLocks noGrp="1" noChangeArrowheads="1"/>
          </p:cNvSpPr>
          <p:nvPr>
            <p:ph type="sldNum" sz="quarter" idx="12"/>
          </p:nvPr>
        </p:nvSpPr>
        <p:spPr>
          <a:ln/>
        </p:spPr>
        <p:txBody>
          <a:bodyPr/>
          <a:lstStyle>
            <a:lvl1pPr>
              <a:defRPr/>
            </a:lvl1pPr>
          </a:lstStyle>
          <a:p>
            <a:fld id="{7CA8750F-04E4-48D7-B4DC-53F5BC515440}" type="slidenum">
              <a:rPr lang="en-US" altLang="zh-CN"/>
              <a:pPr/>
              <a:t>‹#›</a:t>
            </a:fld>
            <a:endParaRPr lang="en-US" altLang="zh-CN"/>
          </a:p>
        </p:txBody>
      </p:sp>
    </p:spTree>
    <p:extLst>
      <p:ext uri="{BB962C8B-B14F-4D97-AF65-F5344CB8AC3E}">
        <p14:creationId xmlns:p14="http://schemas.microsoft.com/office/powerpoint/2010/main" val="1067630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5AD20E85-DAA1-4742-8A93-5313FF6EF0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115EC40-0A8C-4FDA-A0BA-F9F3DBA98F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E9454E-DE8A-40F6-83F6-0C9FD46C72FA}"/>
              </a:ext>
            </a:extLst>
          </p:cNvPr>
          <p:cNvSpPr>
            <a:spLocks noGrp="1" noChangeArrowheads="1"/>
          </p:cNvSpPr>
          <p:nvPr>
            <p:ph type="sldNum" sz="quarter" idx="12"/>
          </p:nvPr>
        </p:nvSpPr>
        <p:spPr>
          <a:ln/>
        </p:spPr>
        <p:txBody>
          <a:bodyPr/>
          <a:lstStyle>
            <a:lvl1pPr>
              <a:defRPr/>
            </a:lvl1pPr>
          </a:lstStyle>
          <a:p>
            <a:fld id="{30035C07-F30C-4CBB-A5AB-8AEA5AC6D927}" type="slidenum">
              <a:rPr lang="en-US" altLang="zh-CN"/>
              <a:pPr/>
              <a:t>‹#›</a:t>
            </a:fld>
            <a:endParaRPr lang="en-US" altLang="zh-CN"/>
          </a:p>
        </p:txBody>
      </p:sp>
    </p:spTree>
    <p:extLst>
      <p:ext uri="{BB962C8B-B14F-4D97-AF65-F5344CB8AC3E}">
        <p14:creationId xmlns:p14="http://schemas.microsoft.com/office/powerpoint/2010/main" val="124153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E9817A51-2FB3-4943-AD2A-0B903A3F08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D23B3D-FB71-4372-9BF5-081371E3C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47E4BC4-9C6F-451B-A42E-7875E3336441}"/>
              </a:ext>
            </a:extLst>
          </p:cNvPr>
          <p:cNvSpPr>
            <a:spLocks noGrp="1" noChangeArrowheads="1"/>
          </p:cNvSpPr>
          <p:nvPr>
            <p:ph type="sldNum" sz="quarter" idx="12"/>
          </p:nvPr>
        </p:nvSpPr>
        <p:spPr>
          <a:ln/>
        </p:spPr>
        <p:txBody>
          <a:bodyPr/>
          <a:lstStyle>
            <a:lvl1pPr>
              <a:defRPr/>
            </a:lvl1pPr>
          </a:lstStyle>
          <a:p>
            <a:fld id="{D9BEFBCB-E981-4B42-95F8-4423C5AF47C8}" type="slidenum">
              <a:rPr lang="en-US" altLang="zh-CN"/>
              <a:pPr/>
              <a:t>‹#›</a:t>
            </a:fld>
            <a:endParaRPr lang="en-US" altLang="zh-CN"/>
          </a:p>
        </p:txBody>
      </p:sp>
    </p:spTree>
    <p:extLst>
      <p:ext uri="{BB962C8B-B14F-4D97-AF65-F5344CB8AC3E}">
        <p14:creationId xmlns:p14="http://schemas.microsoft.com/office/powerpoint/2010/main" val="12172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EE6C352-FAF8-4A3D-ADE1-AFBFC3755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1E17308-452F-4008-845F-C97ECD4E94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76A9006-AE3D-45C7-8AC1-EC2E5111C008}"/>
              </a:ext>
            </a:extLst>
          </p:cNvPr>
          <p:cNvSpPr>
            <a:spLocks noGrp="1" noChangeArrowheads="1"/>
          </p:cNvSpPr>
          <p:nvPr>
            <p:ph type="sldNum" sz="quarter" idx="12"/>
          </p:nvPr>
        </p:nvSpPr>
        <p:spPr>
          <a:ln/>
        </p:spPr>
        <p:txBody>
          <a:bodyPr/>
          <a:lstStyle>
            <a:lvl1pPr>
              <a:defRPr/>
            </a:lvl1pPr>
          </a:lstStyle>
          <a:p>
            <a:fld id="{7E7B8A2B-F59A-4640-8705-AE202C155AE0}" type="slidenum">
              <a:rPr lang="en-US" altLang="zh-CN"/>
              <a:pPr/>
              <a:t>‹#›</a:t>
            </a:fld>
            <a:endParaRPr lang="en-US" altLang="zh-CN"/>
          </a:p>
        </p:txBody>
      </p:sp>
    </p:spTree>
    <p:extLst>
      <p:ext uri="{BB962C8B-B14F-4D97-AF65-F5344CB8AC3E}">
        <p14:creationId xmlns:p14="http://schemas.microsoft.com/office/powerpoint/2010/main" val="333956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DF7CD284-6B99-4B05-B06A-FD1B646453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56A0B5-F8A1-4240-A265-A1E4106DA2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37A3173-AB84-4B9F-87FC-C1A83F7D227A}"/>
              </a:ext>
            </a:extLst>
          </p:cNvPr>
          <p:cNvSpPr>
            <a:spLocks noGrp="1" noChangeArrowheads="1"/>
          </p:cNvSpPr>
          <p:nvPr>
            <p:ph type="sldNum" sz="quarter" idx="12"/>
          </p:nvPr>
        </p:nvSpPr>
        <p:spPr>
          <a:ln/>
        </p:spPr>
        <p:txBody>
          <a:bodyPr/>
          <a:lstStyle>
            <a:lvl1pPr>
              <a:defRPr/>
            </a:lvl1pPr>
          </a:lstStyle>
          <a:p>
            <a:fld id="{1A930037-B05F-4E41-B2BA-2E46D4BC2A82}" type="slidenum">
              <a:rPr lang="en-US" altLang="zh-CN"/>
              <a:pPr/>
              <a:t>‹#›</a:t>
            </a:fld>
            <a:endParaRPr lang="en-US" altLang="zh-CN"/>
          </a:p>
        </p:txBody>
      </p:sp>
    </p:spTree>
    <p:extLst>
      <p:ext uri="{BB962C8B-B14F-4D97-AF65-F5344CB8AC3E}">
        <p14:creationId xmlns:p14="http://schemas.microsoft.com/office/powerpoint/2010/main" val="120635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4">
            <a:extLst>
              <a:ext uri="{FF2B5EF4-FFF2-40B4-BE49-F238E27FC236}">
                <a16:creationId xmlns:a16="http://schemas.microsoft.com/office/drawing/2014/main" id="{A77904FA-9E5F-424B-AB91-7378727AFC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093703E-7FFF-4BFC-97B1-181B4FAC82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9085ACF-2712-4D25-B139-005FCD128775}"/>
              </a:ext>
            </a:extLst>
          </p:cNvPr>
          <p:cNvSpPr>
            <a:spLocks noGrp="1" noChangeArrowheads="1"/>
          </p:cNvSpPr>
          <p:nvPr>
            <p:ph type="sldNum" sz="quarter" idx="12"/>
          </p:nvPr>
        </p:nvSpPr>
        <p:spPr>
          <a:ln/>
        </p:spPr>
        <p:txBody>
          <a:bodyPr/>
          <a:lstStyle>
            <a:lvl1pPr>
              <a:defRPr/>
            </a:lvl1pPr>
          </a:lstStyle>
          <a:p>
            <a:fld id="{7A6D84CB-F902-46C5-83D2-ADE255A81B5B}" type="slidenum">
              <a:rPr lang="en-US" altLang="zh-CN"/>
              <a:pPr/>
              <a:t>‹#›</a:t>
            </a:fld>
            <a:endParaRPr lang="en-US" altLang="zh-CN"/>
          </a:p>
        </p:txBody>
      </p:sp>
    </p:spTree>
    <p:extLst>
      <p:ext uri="{BB962C8B-B14F-4D97-AF65-F5344CB8AC3E}">
        <p14:creationId xmlns:p14="http://schemas.microsoft.com/office/powerpoint/2010/main" val="31752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C7DA22AA-6098-4D91-9778-824FB65B91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928C5D-57C3-447C-AF21-9953C0FA4D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BB6B7EE-DC20-46FE-B194-0A9BA901B1E5}"/>
              </a:ext>
            </a:extLst>
          </p:cNvPr>
          <p:cNvSpPr>
            <a:spLocks noGrp="1" noChangeArrowheads="1"/>
          </p:cNvSpPr>
          <p:nvPr>
            <p:ph type="sldNum" sz="quarter" idx="12"/>
          </p:nvPr>
        </p:nvSpPr>
        <p:spPr>
          <a:ln/>
        </p:spPr>
        <p:txBody>
          <a:bodyPr/>
          <a:lstStyle>
            <a:lvl1pPr>
              <a:defRPr/>
            </a:lvl1pPr>
          </a:lstStyle>
          <a:p>
            <a:fld id="{1D9CDC59-004E-4812-B1D4-F57A684A6C89}" type="slidenum">
              <a:rPr lang="en-US" altLang="zh-CN"/>
              <a:pPr/>
              <a:t>‹#›</a:t>
            </a:fld>
            <a:endParaRPr lang="en-US" altLang="zh-CN"/>
          </a:p>
        </p:txBody>
      </p:sp>
    </p:spTree>
    <p:extLst>
      <p:ext uri="{BB962C8B-B14F-4D97-AF65-F5344CB8AC3E}">
        <p14:creationId xmlns:p14="http://schemas.microsoft.com/office/powerpoint/2010/main" val="237653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4">
            <a:extLst>
              <a:ext uri="{FF2B5EF4-FFF2-40B4-BE49-F238E27FC236}">
                <a16:creationId xmlns:a16="http://schemas.microsoft.com/office/drawing/2014/main" id="{98F73AB4-8D2D-468F-A6E6-F7195495E7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ACDA8BC-6B4D-4BB8-9686-71B2589EDE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9B9A57-7912-421E-B324-1FF99D1F4FE1}"/>
              </a:ext>
            </a:extLst>
          </p:cNvPr>
          <p:cNvSpPr>
            <a:spLocks noGrp="1" noChangeArrowheads="1"/>
          </p:cNvSpPr>
          <p:nvPr>
            <p:ph type="sldNum" sz="quarter" idx="12"/>
          </p:nvPr>
        </p:nvSpPr>
        <p:spPr>
          <a:ln/>
        </p:spPr>
        <p:txBody>
          <a:bodyPr/>
          <a:lstStyle>
            <a:lvl1pPr>
              <a:defRPr/>
            </a:lvl1pPr>
          </a:lstStyle>
          <a:p>
            <a:fld id="{967DAB40-9A34-4022-B686-6005DEADF1DF}" type="slidenum">
              <a:rPr lang="en-US" altLang="zh-CN"/>
              <a:pPr/>
              <a:t>‹#›</a:t>
            </a:fld>
            <a:endParaRPr lang="en-US" altLang="zh-CN"/>
          </a:p>
        </p:txBody>
      </p:sp>
    </p:spTree>
    <p:extLst>
      <p:ext uri="{BB962C8B-B14F-4D97-AF65-F5344CB8AC3E}">
        <p14:creationId xmlns:p14="http://schemas.microsoft.com/office/powerpoint/2010/main" val="314861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Rectangle 4">
            <a:extLst>
              <a:ext uri="{FF2B5EF4-FFF2-40B4-BE49-F238E27FC236}">
                <a16:creationId xmlns:a16="http://schemas.microsoft.com/office/drawing/2014/main" id="{3E98FC65-E2CC-4B4E-B43D-DC353A0DA2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6DC2B48-E8A6-46D4-848B-3315A807D6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94D8CE6-6810-4690-8A13-47E015151F1D}"/>
              </a:ext>
            </a:extLst>
          </p:cNvPr>
          <p:cNvSpPr>
            <a:spLocks noGrp="1" noChangeArrowheads="1"/>
          </p:cNvSpPr>
          <p:nvPr>
            <p:ph type="sldNum" sz="quarter" idx="12"/>
          </p:nvPr>
        </p:nvSpPr>
        <p:spPr>
          <a:ln/>
        </p:spPr>
        <p:txBody>
          <a:bodyPr/>
          <a:lstStyle>
            <a:lvl1pPr>
              <a:defRPr/>
            </a:lvl1pPr>
          </a:lstStyle>
          <a:p>
            <a:fld id="{AA1E27AF-BC24-436B-BA1B-24749CC60DB7}" type="slidenum">
              <a:rPr lang="en-US" altLang="zh-CN"/>
              <a:pPr/>
              <a:t>‹#›</a:t>
            </a:fld>
            <a:endParaRPr lang="en-US" altLang="zh-CN"/>
          </a:p>
        </p:txBody>
      </p:sp>
    </p:spTree>
    <p:extLst>
      <p:ext uri="{BB962C8B-B14F-4D97-AF65-F5344CB8AC3E}">
        <p14:creationId xmlns:p14="http://schemas.microsoft.com/office/powerpoint/2010/main" val="123793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2B3A8BF7-36AA-466D-BB57-F63AEEE6F1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8071432-8B6A-463C-AD3B-BAE67836CB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7B685E8-72B7-473B-BDF1-847B6DF52EFC}"/>
              </a:ext>
            </a:extLst>
          </p:cNvPr>
          <p:cNvSpPr>
            <a:spLocks noGrp="1" noChangeArrowheads="1"/>
          </p:cNvSpPr>
          <p:nvPr>
            <p:ph type="sldNum" sz="quarter" idx="12"/>
          </p:nvPr>
        </p:nvSpPr>
        <p:spPr>
          <a:ln/>
        </p:spPr>
        <p:txBody>
          <a:bodyPr/>
          <a:lstStyle>
            <a:lvl1pPr>
              <a:defRPr/>
            </a:lvl1pPr>
          </a:lstStyle>
          <a:p>
            <a:fld id="{4FC28A7F-2C83-44D8-9534-CDDB602A4A28}" type="slidenum">
              <a:rPr lang="en-US" altLang="zh-CN"/>
              <a:pPr/>
              <a:t>‹#›</a:t>
            </a:fld>
            <a:endParaRPr lang="en-US" altLang="zh-CN"/>
          </a:p>
        </p:txBody>
      </p:sp>
    </p:spTree>
    <p:extLst>
      <p:ext uri="{BB962C8B-B14F-4D97-AF65-F5344CB8AC3E}">
        <p14:creationId xmlns:p14="http://schemas.microsoft.com/office/powerpoint/2010/main" val="10374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D28F88-ED9E-4F69-9523-ADB3970B8D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51307AE-3629-4C15-BC27-2B2D87F13A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84FBFA6-4DC0-41B1-B277-2A346C6CFB62}"/>
              </a:ext>
            </a:extLst>
          </p:cNvPr>
          <p:cNvSpPr>
            <a:spLocks noGrp="1" noChangeArrowheads="1"/>
          </p:cNvSpPr>
          <p:nvPr>
            <p:ph type="sldNum" sz="quarter" idx="12"/>
          </p:nvPr>
        </p:nvSpPr>
        <p:spPr>
          <a:ln/>
        </p:spPr>
        <p:txBody>
          <a:bodyPr/>
          <a:lstStyle>
            <a:lvl1pPr>
              <a:defRPr/>
            </a:lvl1pPr>
          </a:lstStyle>
          <a:p>
            <a:fld id="{A3E34C97-5E8D-40CD-8AB8-390E965C30DF}" type="slidenum">
              <a:rPr lang="en-US" altLang="zh-CN"/>
              <a:pPr/>
              <a:t>‹#›</a:t>
            </a:fld>
            <a:endParaRPr lang="en-US" altLang="zh-CN"/>
          </a:p>
        </p:txBody>
      </p:sp>
    </p:spTree>
    <p:extLst>
      <p:ext uri="{BB962C8B-B14F-4D97-AF65-F5344CB8AC3E}">
        <p14:creationId xmlns:p14="http://schemas.microsoft.com/office/powerpoint/2010/main" val="40021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0066C1E-9593-41E6-B0C5-CE6C1A6832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355D62D-3002-4C46-9FCD-4B104C0196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3C8FFF1-C50C-49F2-92C9-5C6EF4357EA4}"/>
              </a:ext>
            </a:extLst>
          </p:cNvPr>
          <p:cNvSpPr>
            <a:spLocks noGrp="1" noChangeArrowheads="1"/>
          </p:cNvSpPr>
          <p:nvPr>
            <p:ph type="sldNum" sz="quarter" idx="12"/>
          </p:nvPr>
        </p:nvSpPr>
        <p:spPr>
          <a:ln/>
        </p:spPr>
        <p:txBody>
          <a:bodyPr/>
          <a:lstStyle>
            <a:lvl1pPr>
              <a:defRPr/>
            </a:lvl1pPr>
          </a:lstStyle>
          <a:p>
            <a:fld id="{44279796-109B-43AE-A101-DB40ADA23580}" type="slidenum">
              <a:rPr lang="en-US" altLang="zh-CN"/>
              <a:pPr/>
              <a:t>‹#›</a:t>
            </a:fld>
            <a:endParaRPr lang="en-US" altLang="zh-CN"/>
          </a:p>
        </p:txBody>
      </p:sp>
    </p:spTree>
    <p:extLst>
      <p:ext uri="{BB962C8B-B14F-4D97-AF65-F5344CB8AC3E}">
        <p14:creationId xmlns:p14="http://schemas.microsoft.com/office/powerpoint/2010/main" val="48299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5771485D-97F6-4FDA-868D-A23B62E3EB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0F3AAE9-3C43-445B-8DE2-9CEB7DDC18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5C7B838-2260-460F-B252-0AEAA5C65095}"/>
              </a:ext>
            </a:extLst>
          </p:cNvPr>
          <p:cNvSpPr>
            <a:spLocks noGrp="1" noChangeArrowheads="1"/>
          </p:cNvSpPr>
          <p:nvPr>
            <p:ph type="sldNum" sz="quarter" idx="12"/>
          </p:nvPr>
        </p:nvSpPr>
        <p:spPr>
          <a:ln/>
        </p:spPr>
        <p:txBody>
          <a:bodyPr/>
          <a:lstStyle>
            <a:lvl1pPr>
              <a:defRPr/>
            </a:lvl1pPr>
          </a:lstStyle>
          <a:p>
            <a:fld id="{77BBFD9C-82E5-46DB-8016-C4531CA45779}" type="slidenum">
              <a:rPr lang="en-US" altLang="zh-CN"/>
              <a:pPr/>
              <a:t>‹#›</a:t>
            </a:fld>
            <a:endParaRPr lang="en-US" altLang="zh-CN"/>
          </a:p>
        </p:txBody>
      </p:sp>
    </p:spTree>
    <p:extLst>
      <p:ext uri="{BB962C8B-B14F-4D97-AF65-F5344CB8AC3E}">
        <p14:creationId xmlns:p14="http://schemas.microsoft.com/office/powerpoint/2010/main" val="321370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FAD1B4-ECCD-4E33-92BC-D20E804F15AA}"/>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7E70D2B-466A-457D-BDDE-18117F7A6C32}"/>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C4D09DB-CB18-4144-A2BB-3BB43F62DCF7}"/>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kumimoji="1" sz="1400"/>
            </a:lvl1pPr>
          </a:lstStyle>
          <a:p>
            <a:pPr>
              <a:defRPr/>
            </a:pPr>
            <a:endParaRPr lang="en-US" altLang="zh-CN"/>
          </a:p>
        </p:txBody>
      </p:sp>
      <p:sp>
        <p:nvSpPr>
          <p:cNvPr id="1029" name="Rectangle 5">
            <a:extLst>
              <a:ext uri="{FF2B5EF4-FFF2-40B4-BE49-F238E27FC236}">
                <a16:creationId xmlns:a16="http://schemas.microsoft.com/office/drawing/2014/main" id="{FA140133-E35F-4670-B7D7-1F6587CA8857}"/>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kumimoji="1" sz="1400"/>
            </a:lvl1pPr>
          </a:lstStyle>
          <a:p>
            <a:pPr>
              <a:defRPr/>
            </a:pPr>
            <a:endParaRPr lang="en-US" altLang="zh-CN"/>
          </a:p>
        </p:txBody>
      </p:sp>
      <p:sp>
        <p:nvSpPr>
          <p:cNvPr id="1030" name="Rectangle 6">
            <a:extLst>
              <a:ext uri="{FF2B5EF4-FFF2-40B4-BE49-F238E27FC236}">
                <a16:creationId xmlns:a16="http://schemas.microsoft.com/office/drawing/2014/main" id="{493786D8-8D77-4769-A9B5-A408E09B5EFF}"/>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02C1E392-5652-4FCA-BEB0-C494CE437B0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D4794B3-5C44-4EAA-B9EF-5E6D2F7114F5}"/>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5ED1A857-466B-4755-8740-5F4EFEE1E410}"/>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B3134D3-821C-440B-A2CB-BFC99C9B5D20}"/>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kumimoji="1" sz="1400"/>
            </a:lvl1pPr>
          </a:lstStyle>
          <a:p>
            <a:pPr>
              <a:defRPr/>
            </a:pPr>
            <a:endParaRPr lang="en-US" altLang="zh-CN"/>
          </a:p>
        </p:txBody>
      </p:sp>
      <p:sp>
        <p:nvSpPr>
          <p:cNvPr id="1029" name="Rectangle 5">
            <a:extLst>
              <a:ext uri="{FF2B5EF4-FFF2-40B4-BE49-F238E27FC236}">
                <a16:creationId xmlns:a16="http://schemas.microsoft.com/office/drawing/2014/main" id="{DDED72E5-506C-4084-AEC2-480820117C0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kumimoji="1" sz="1400"/>
            </a:lvl1pPr>
          </a:lstStyle>
          <a:p>
            <a:pPr>
              <a:defRPr/>
            </a:pPr>
            <a:endParaRPr lang="en-US" altLang="zh-CN"/>
          </a:p>
        </p:txBody>
      </p:sp>
      <p:sp>
        <p:nvSpPr>
          <p:cNvPr id="1030" name="Rectangle 6">
            <a:extLst>
              <a:ext uri="{FF2B5EF4-FFF2-40B4-BE49-F238E27FC236}">
                <a16:creationId xmlns:a16="http://schemas.microsoft.com/office/drawing/2014/main" id="{23C70742-39E6-4E49-8202-5C8F73B8C069}"/>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C53A8200-CACC-4F38-80B7-6720B10D8A9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403.bin"/><Relationship Id="rId13" Type="http://schemas.openxmlformats.org/officeDocument/2006/relationships/image" Target="../media/image360.wmf"/><Relationship Id="rId3" Type="http://schemas.openxmlformats.org/officeDocument/2006/relationships/notesSlide" Target="../notesSlides/notesSlide6.xml"/><Relationship Id="rId7" Type="http://schemas.openxmlformats.org/officeDocument/2006/relationships/image" Target="../media/image357.wmf"/><Relationship Id="rId12" Type="http://schemas.openxmlformats.org/officeDocument/2006/relationships/oleObject" Target="../embeddings/oleObject405.bin"/><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oleObject" Target="../embeddings/oleObject402.bin"/><Relationship Id="rId11" Type="http://schemas.openxmlformats.org/officeDocument/2006/relationships/image" Target="../media/image359.wmf"/><Relationship Id="rId5" Type="http://schemas.openxmlformats.org/officeDocument/2006/relationships/image" Target="../media/image356.wmf"/><Relationship Id="rId10" Type="http://schemas.openxmlformats.org/officeDocument/2006/relationships/oleObject" Target="../embeddings/oleObject404.bin"/><Relationship Id="rId4" Type="http://schemas.openxmlformats.org/officeDocument/2006/relationships/oleObject" Target="../embeddings/oleObject401.bin"/><Relationship Id="rId9" Type="http://schemas.openxmlformats.org/officeDocument/2006/relationships/image" Target="../media/image358.w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62.wmf"/><Relationship Id="rId2" Type="http://schemas.openxmlformats.org/officeDocument/2006/relationships/slideLayout" Target="../slideLayouts/slideLayout1.xml"/><Relationship Id="rId1" Type="http://schemas.openxmlformats.org/officeDocument/2006/relationships/vmlDrawing" Target="../drawings/vmlDrawing81.vml"/><Relationship Id="rId6" Type="http://schemas.openxmlformats.org/officeDocument/2006/relationships/oleObject" Target="../embeddings/oleObject407.bin"/><Relationship Id="rId5" Type="http://schemas.openxmlformats.org/officeDocument/2006/relationships/image" Target="../media/image361.wmf"/><Relationship Id="rId4" Type="http://schemas.openxmlformats.org/officeDocument/2006/relationships/oleObject" Target="../embeddings/oleObject406.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410.bin"/><Relationship Id="rId13" Type="http://schemas.openxmlformats.org/officeDocument/2006/relationships/image" Target="../media/image367.wmf"/><Relationship Id="rId18" Type="http://schemas.openxmlformats.org/officeDocument/2006/relationships/oleObject" Target="../embeddings/oleObject415.bin"/><Relationship Id="rId3" Type="http://schemas.openxmlformats.org/officeDocument/2006/relationships/notesSlide" Target="../notesSlides/notesSlide8.xml"/><Relationship Id="rId21" Type="http://schemas.openxmlformats.org/officeDocument/2006/relationships/image" Target="../media/image371.wmf"/><Relationship Id="rId7" Type="http://schemas.openxmlformats.org/officeDocument/2006/relationships/image" Target="../media/image364.wmf"/><Relationship Id="rId12" Type="http://schemas.openxmlformats.org/officeDocument/2006/relationships/oleObject" Target="../embeddings/oleObject412.bin"/><Relationship Id="rId17" Type="http://schemas.openxmlformats.org/officeDocument/2006/relationships/image" Target="../media/image369.wmf"/><Relationship Id="rId2" Type="http://schemas.openxmlformats.org/officeDocument/2006/relationships/slideLayout" Target="../slideLayouts/slideLayout1.xml"/><Relationship Id="rId16" Type="http://schemas.openxmlformats.org/officeDocument/2006/relationships/oleObject" Target="../embeddings/oleObject414.bin"/><Relationship Id="rId20" Type="http://schemas.openxmlformats.org/officeDocument/2006/relationships/oleObject" Target="../embeddings/oleObject416.bin"/><Relationship Id="rId1" Type="http://schemas.openxmlformats.org/officeDocument/2006/relationships/vmlDrawing" Target="../drawings/vmlDrawing82.vml"/><Relationship Id="rId6" Type="http://schemas.openxmlformats.org/officeDocument/2006/relationships/oleObject" Target="../embeddings/oleObject409.bin"/><Relationship Id="rId11" Type="http://schemas.openxmlformats.org/officeDocument/2006/relationships/image" Target="../media/image366.wmf"/><Relationship Id="rId5" Type="http://schemas.openxmlformats.org/officeDocument/2006/relationships/image" Target="../media/image363.wmf"/><Relationship Id="rId15" Type="http://schemas.openxmlformats.org/officeDocument/2006/relationships/image" Target="../media/image368.wmf"/><Relationship Id="rId10" Type="http://schemas.openxmlformats.org/officeDocument/2006/relationships/oleObject" Target="../embeddings/oleObject411.bin"/><Relationship Id="rId19" Type="http://schemas.openxmlformats.org/officeDocument/2006/relationships/image" Target="../media/image370.wmf"/><Relationship Id="rId4" Type="http://schemas.openxmlformats.org/officeDocument/2006/relationships/oleObject" Target="../embeddings/oleObject408.bin"/><Relationship Id="rId9" Type="http://schemas.openxmlformats.org/officeDocument/2006/relationships/image" Target="../media/image365.wmf"/><Relationship Id="rId14" Type="http://schemas.openxmlformats.org/officeDocument/2006/relationships/oleObject" Target="../embeddings/oleObject413.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83.vml"/><Relationship Id="rId5" Type="http://schemas.openxmlformats.org/officeDocument/2006/relationships/image" Target="../media/image372.wmf"/><Relationship Id="rId4" Type="http://schemas.openxmlformats.org/officeDocument/2006/relationships/oleObject" Target="../embeddings/oleObject417.bin"/></Relationships>
</file>

<file path=ppt/slides/_rels/slide105.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75.gif"/><Relationship Id="rId2" Type="http://schemas.openxmlformats.org/officeDocument/2006/relationships/image" Target="../media/image374.gi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0.w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9.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5.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42.bin"/><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44.bin"/><Relationship Id="rId4" Type="http://schemas.openxmlformats.org/officeDocument/2006/relationships/image" Target="../media/image4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2.bin"/><Relationship Id="rId18" Type="http://schemas.openxmlformats.org/officeDocument/2006/relationships/image" Target="../media/image52.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9.wmf"/><Relationship Id="rId17" Type="http://schemas.openxmlformats.org/officeDocument/2006/relationships/oleObject" Target="../embeddings/oleObject54.bin"/><Relationship Id="rId2" Type="http://schemas.openxmlformats.org/officeDocument/2006/relationships/slideLayout" Target="../slideLayouts/slideLayout1.xml"/><Relationship Id="rId16" Type="http://schemas.openxmlformats.org/officeDocument/2006/relationships/image" Target="../media/image51.wmf"/><Relationship Id="rId1" Type="http://schemas.openxmlformats.org/officeDocument/2006/relationships/vmlDrawing" Target="../drawings/vmlDrawing15.vml"/><Relationship Id="rId6" Type="http://schemas.openxmlformats.org/officeDocument/2006/relationships/image" Target="../media/image46.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0.bin"/><Relationship Id="rId14" Type="http://schemas.openxmlformats.org/officeDocument/2006/relationships/image" Target="../media/image50.wmf"/></Relationships>
</file>

<file path=ppt/slides/_rels/slide22.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0.bin"/><Relationship Id="rId18" Type="http://schemas.openxmlformats.org/officeDocument/2006/relationships/image" Target="../media/image60.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7.wmf"/><Relationship Id="rId17" Type="http://schemas.openxmlformats.org/officeDocument/2006/relationships/oleObject" Target="../embeddings/oleObject62.bin"/><Relationship Id="rId2" Type="http://schemas.openxmlformats.org/officeDocument/2006/relationships/slideLayout" Target="../slideLayouts/slideLayout1.xml"/><Relationship Id="rId16" Type="http://schemas.openxmlformats.org/officeDocument/2006/relationships/image" Target="../media/image59.wmf"/><Relationship Id="rId1" Type="http://schemas.openxmlformats.org/officeDocument/2006/relationships/vmlDrawing" Target="../drawings/vmlDrawing16.vml"/><Relationship Id="rId6" Type="http://schemas.openxmlformats.org/officeDocument/2006/relationships/image" Target="../media/image54.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8.bin"/><Relationship Id="rId14" Type="http://schemas.openxmlformats.org/officeDocument/2006/relationships/image" Target="../media/image5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image" Target="../media/image61.wmf"/></Relationships>
</file>

<file path=ppt/slides/_rels/slide25.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4.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66.wmf"/><Relationship Id="rId4" Type="http://schemas.openxmlformats.org/officeDocument/2006/relationships/image" Target="../media/image61.wmf"/><Relationship Id="rId9" Type="http://schemas.openxmlformats.org/officeDocument/2006/relationships/oleObject" Target="../embeddings/oleObject69.bin"/></Relationships>
</file>

<file path=ppt/slides/_rels/slide2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7.bin"/><Relationship Id="rId18" Type="http://schemas.openxmlformats.org/officeDocument/2006/relationships/oleObject" Target="../embeddings/oleObject80.bin"/><Relationship Id="rId3" Type="http://schemas.openxmlformats.org/officeDocument/2006/relationships/oleObject" Target="../embeddings/oleObject72.bin"/><Relationship Id="rId21" Type="http://schemas.openxmlformats.org/officeDocument/2006/relationships/oleObject" Target="../embeddings/oleObject82.bin"/><Relationship Id="rId7" Type="http://schemas.openxmlformats.org/officeDocument/2006/relationships/oleObject" Target="../embeddings/oleObject74.bin"/><Relationship Id="rId12" Type="http://schemas.openxmlformats.org/officeDocument/2006/relationships/image" Target="../media/image72.wmf"/><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79.bin"/><Relationship Id="rId20" Type="http://schemas.openxmlformats.org/officeDocument/2006/relationships/oleObject" Target="../embeddings/oleObject81.bin"/><Relationship Id="rId1" Type="http://schemas.openxmlformats.org/officeDocument/2006/relationships/vmlDrawing" Target="../drawings/vmlDrawing19.vml"/><Relationship Id="rId6" Type="http://schemas.openxmlformats.org/officeDocument/2006/relationships/image" Target="../media/image69.wmf"/><Relationship Id="rId11" Type="http://schemas.openxmlformats.org/officeDocument/2006/relationships/oleObject" Target="../embeddings/oleObject76.bin"/><Relationship Id="rId24" Type="http://schemas.openxmlformats.org/officeDocument/2006/relationships/image" Target="../media/image77.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3.bin"/><Relationship Id="rId10" Type="http://schemas.openxmlformats.org/officeDocument/2006/relationships/image" Target="../media/image71.wmf"/><Relationship Id="rId19" Type="http://schemas.openxmlformats.org/officeDocument/2006/relationships/image" Target="../media/image75.wmf"/><Relationship Id="rId4" Type="http://schemas.openxmlformats.org/officeDocument/2006/relationships/image" Target="../media/image68.wmf"/><Relationship Id="rId9" Type="http://schemas.openxmlformats.org/officeDocument/2006/relationships/oleObject" Target="../embeddings/oleObject75.bin"/><Relationship Id="rId14" Type="http://schemas.openxmlformats.org/officeDocument/2006/relationships/image" Target="../media/image73.wmf"/><Relationship Id="rId22" Type="http://schemas.openxmlformats.org/officeDocument/2006/relationships/image" Target="../media/image7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9.wmf"/><Relationship Id="rId5" Type="http://schemas.openxmlformats.org/officeDocument/2006/relationships/oleObject" Target="../embeddings/oleObject85.bin"/><Relationship Id="rId4" Type="http://schemas.openxmlformats.org/officeDocument/2006/relationships/image" Target="../media/image78.wmf"/></Relationships>
</file>

<file path=ppt/slides/_rels/slide2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1.wmf"/><Relationship Id="rId5" Type="http://schemas.openxmlformats.org/officeDocument/2006/relationships/oleObject" Target="../embeddings/oleObject87.bin"/><Relationship Id="rId4" Type="http://schemas.openxmlformats.org/officeDocument/2006/relationships/image" Target="../media/image80.wmf"/></Relationships>
</file>

<file path=ppt/slides/_rels/slide29.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4.bin"/><Relationship Id="rId18" Type="http://schemas.openxmlformats.org/officeDocument/2006/relationships/image" Target="../media/image90.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87.wmf"/><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89.wmf"/><Relationship Id="rId1" Type="http://schemas.openxmlformats.org/officeDocument/2006/relationships/vmlDrawing" Target="../drawings/vmlDrawing22.vml"/><Relationship Id="rId6" Type="http://schemas.openxmlformats.org/officeDocument/2006/relationships/image" Target="../media/image84.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92.bin"/><Relationship Id="rId14" Type="http://schemas.openxmlformats.org/officeDocument/2006/relationships/image" Target="../media/image88.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2.wmf"/><Relationship Id="rId5" Type="http://schemas.openxmlformats.org/officeDocument/2006/relationships/oleObject" Target="../embeddings/oleObject98.bin"/><Relationship Id="rId4" Type="http://schemas.openxmlformats.org/officeDocument/2006/relationships/image" Target="../media/image9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101.bin"/><Relationship Id="rId4" Type="http://schemas.openxmlformats.org/officeDocument/2006/relationships/image" Target="../media/image6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9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9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7.wmf"/><Relationship Id="rId5" Type="http://schemas.openxmlformats.org/officeDocument/2006/relationships/oleObject" Target="../embeddings/oleObject105.bin"/><Relationship Id="rId4" Type="http://schemas.openxmlformats.org/officeDocument/2006/relationships/image" Target="../media/image9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9.wmf"/><Relationship Id="rId5" Type="http://schemas.openxmlformats.org/officeDocument/2006/relationships/oleObject" Target="../embeddings/oleObject107.bin"/><Relationship Id="rId4" Type="http://schemas.openxmlformats.org/officeDocument/2006/relationships/image" Target="../media/image98.wmf"/></Relationships>
</file>

<file path=ppt/slides/_rels/slide43.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1.wmf"/><Relationship Id="rId5" Type="http://schemas.openxmlformats.org/officeDocument/2006/relationships/oleObject" Target="../embeddings/oleObject109.bin"/><Relationship Id="rId4" Type="http://schemas.openxmlformats.org/officeDocument/2006/relationships/image" Target="../media/image100.wmf"/></Relationships>
</file>

<file path=ppt/slides/_rels/slide44.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16.bin"/><Relationship Id="rId18" Type="http://schemas.openxmlformats.org/officeDocument/2006/relationships/image" Target="../media/image110.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07.wmf"/><Relationship Id="rId17" Type="http://schemas.openxmlformats.org/officeDocument/2006/relationships/oleObject" Target="../embeddings/oleObject118.bin"/><Relationship Id="rId2" Type="http://schemas.openxmlformats.org/officeDocument/2006/relationships/slideLayout" Target="../slideLayouts/slideLayout2.xml"/><Relationship Id="rId16" Type="http://schemas.openxmlformats.org/officeDocument/2006/relationships/image" Target="../media/image109.wmf"/><Relationship Id="rId1" Type="http://schemas.openxmlformats.org/officeDocument/2006/relationships/vmlDrawing" Target="../drawings/vmlDrawing30.vml"/><Relationship Id="rId6" Type="http://schemas.openxmlformats.org/officeDocument/2006/relationships/image" Target="../media/image104.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4.bin"/><Relationship Id="rId14" Type="http://schemas.openxmlformats.org/officeDocument/2006/relationships/image" Target="../media/image10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6.wmf"/><Relationship Id="rId5" Type="http://schemas.openxmlformats.org/officeDocument/2006/relationships/oleObject" Target="../embeddings/oleObject120.bin"/><Relationship Id="rId4" Type="http://schemas.openxmlformats.org/officeDocument/2006/relationships/image" Target="../media/image111.wmf"/></Relationships>
</file>

<file path=ppt/slides/_rels/slide46.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13.wmf"/><Relationship Id="rId5" Type="http://schemas.openxmlformats.org/officeDocument/2006/relationships/oleObject" Target="../embeddings/oleObject122.bin"/><Relationship Id="rId4" Type="http://schemas.openxmlformats.org/officeDocument/2006/relationships/image" Target="../media/image112.wmf"/></Relationships>
</file>

<file path=ppt/slides/_rels/slide47.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16.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34.bin"/><Relationship Id="rId18" Type="http://schemas.openxmlformats.org/officeDocument/2006/relationships/image" Target="../media/image127.wmf"/><Relationship Id="rId26" Type="http://schemas.openxmlformats.org/officeDocument/2006/relationships/image" Target="../media/image131.wmf"/><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124.wmf"/><Relationship Id="rId17" Type="http://schemas.openxmlformats.org/officeDocument/2006/relationships/oleObject" Target="../embeddings/oleObject136.bin"/><Relationship Id="rId25" Type="http://schemas.openxmlformats.org/officeDocument/2006/relationships/oleObject" Target="../embeddings/oleObject140.bin"/><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34.vml"/><Relationship Id="rId6" Type="http://schemas.openxmlformats.org/officeDocument/2006/relationships/image" Target="../media/image121.wmf"/><Relationship Id="rId11" Type="http://schemas.openxmlformats.org/officeDocument/2006/relationships/oleObject" Target="../embeddings/oleObject133.bin"/><Relationship Id="rId24" Type="http://schemas.openxmlformats.org/officeDocument/2006/relationships/image" Target="../media/image130.wmf"/><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10" Type="http://schemas.openxmlformats.org/officeDocument/2006/relationships/image" Target="../media/image123.wmf"/><Relationship Id="rId19" Type="http://schemas.openxmlformats.org/officeDocument/2006/relationships/oleObject" Target="../embeddings/oleObject137.bin"/><Relationship Id="rId4" Type="http://schemas.openxmlformats.org/officeDocument/2006/relationships/image" Target="../media/image120.wmf"/><Relationship Id="rId9" Type="http://schemas.openxmlformats.org/officeDocument/2006/relationships/oleObject" Target="../embeddings/oleObject132.bin"/><Relationship Id="rId14" Type="http://schemas.openxmlformats.org/officeDocument/2006/relationships/image" Target="../media/image125.wmf"/><Relationship Id="rId22" Type="http://schemas.openxmlformats.org/officeDocument/2006/relationships/image" Target="../media/image129.wmf"/><Relationship Id="rId27" Type="http://schemas.openxmlformats.org/officeDocument/2006/relationships/oleObject" Target="../embeddings/oleObject14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3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13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35.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40.wmf"/><Relationship Id="rId5" Type="http://schemas.openxmlformats.org/officeDocument/2006/relationships/oleObject" Target="../embeddings/oleObject150.bin"/><Relationship Id="rId4" Type="http://schemas.openxmlformats.org/officeDocument/2006/relationships/image" Target="../media/image13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42.wmf"/><Relationship Id="rId5" Type="http://schemas.openxmlformats.org/officeDocument/2006/relationships/oleObject" Target="../embeddings/oleObject153.bin"/><Relationship Id="rId4" Type="http://schemas.openxmlformats.org/officeDocument/2006/relationships/image" Target="../media/image141.wmf"/></Relationships>
</file>

<file path=ppt/slides/_rels/slide55.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44.wmf"/><Relationship Id="rId5" Type="http://schemas.openxmlformats.org/officeDocument/2006/relationships/oleObject" Target="../embeddings/oleObject155.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57.bin"/></Relationships>
</file>

<file path=ppt/slides/_rels/slide56.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63.bin"/><Relationship Id="rId18" Type="http://schemas.openxmlformats.org/officeDocument/2006/relationships/image" Target="../media/image154.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51.wmf"/><Relationship Id="rId17"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image" Target="../media/image153.wmf"/><Relationship Id="rId20" Type="http://schemas.openxmlformats.org/officeDocument/2006/relationships/image" Target="../media/image155.wmf"/><Relationship Id="rId1" Type="http://schemas.openxmlformats.org/officeDocument/2006/relationships/vmlDrawing" Target="../drawings/vmlDrawing41.vml"/><Relationship Id="rId6" Type="http://schemas.openxmlformats.org/officeDocument/2006/relationships/image" Target="../media/image148.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50.wmf"/><Relationship Id="rId19" Type="http://schemas.openxmlformats.org/officeDocument/2006/relationships/oleObject" Target="../embeddings/oleObject166.bin"/><Relationship Id="rId4" Type="http://schemas.openxmlformats.org/officeDocument/2006/relationships/image" Target="../media/image147.wmf"/><Relationship Id="rId9" Type="http://schemas.openxmlformats.org/officeDocument/2006/relationships/oleObject" Target="../embeddings/oleObject161.bin"/><Relationship Id="rId14" Type="http://schemas.openxmlformats.org/officeDocument/2006/relationships/image" Target="../media/image152.wmf"/></Relationships>
</file>

<file path=ppt/slides/_rels/slide57.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7.wmf"/><Relationship Id="rId5" Type="http://schemas.openxmlformats.org/officeDocument/2006/relationships/oleObject" Target="../embeddings/oleObject168.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70.bin"/></Relationships>
</file>

<file path=ppt/slides/_rels/slide58.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61.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74.bin"/></Relationships>
</file>

<file path=ppt/slides/_rels/slide59.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81.bin"/><Relationship Id="rId18" Type="http://schemas.openxmlformats.org/officeDocument/2006/relationships/image" Target="../media/image172.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69.wmf"/><Relationship Id="rId17" Type="http://schemas.openxmlformats.org/officeDocument/2006/relationships/oleObject" Target="../embeddings/oleObject183.bin"/><Relationship Id="rId2" Type="http://schemas.openxmlformats.org/officeDocument/2006/relationships/slideLayout" Target="../slideLayouts/slideLayout7.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44.vml"/><Relationship Id="rId6" Type="http://schemas.openxmlformats.org/officeDocument/2006/relationships/image" Target="../media/image166.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68.wmf"/><Relationship Id="rId19" Type="http://schemas.openxmlformats.org/officeDocument/2006/relationships/oleObject" Target="../embeddings/oleObject184.bin"/><Relationship Id="rId4" Type="http://schemas.openxmlformats.org/officeDocument/2006/relationships/image" Target="../media/image165.wmf"/><Relationship Id="rId9" Type="http://schemas.openxmlformats.org/officeDocument/2006/relationships/oleObject" Target="../embeddings/oleObject179.bin"/><Relationship Id="rId14" Type="http://schemas.openxmlformats.org/officeDocument/2006/relationships/image" Target="../media/image170.wmf"/><Relationship Id="rId22" Type="http://schemas.openxmlformats.org/officeDocument/2006/relationships/image" Target="../media/image17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75.wmf"/></Relationships>
</file>

<file path=ppt/slides/_rels/slide62.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80.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77.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90.bin"/></Relationships>
</file>

<file path=ppt/slides/_rels/slide63.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82.wmf"/><Relationship Id="rId5" Type="http://schemas.openxmlformats.org/officeDocument/2006/relationships/oleObject" Target="../embeddings/oleObject193.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95.bin"/></Relationships>
</file>

<file path=ppt/slides/_rels/slide64.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201.bin"/><Relationship Id="rId18" Type="http://schemas.openxmlformats.org/officeDocument/2006/relationships/image" Target="../media/image192.wmf"/><Relationship Id="rId26" Type="http://schemas.openxmlformats.org/officeDocument/2006/relationships/image" Target="../media/image196.wmf"/><Relationship Id="rId3" Type="http://schemas.openxmlformats.org/officeDocument/2006/relationships/oleObject" Target="../embeddings/oleObject196.bin"/><Relationship Id="rId21" Type="http://schemas.openxmlformats.org/officeDocument/2006/relationships/oleObject" Target="../embeddings/oleObject205.bin"/><Relationship Id="rId7" Type="http://schemas.openxmlformats.org/officeDocument/2006/relationships/oleObject" Target="../embeddings/oleObject198.bin"/><Relationship Id="rId12" Type="http://schemas.openxmlformats.org/officeDocument/2006/relationships/image" Target="../media/image189.wmf"/><Relationship Id="rId17" Type="http://schemas.openxmlformats.org/officeDocument/2006/relationships/oleObject" Target="../embeddings/oleObject203.bin"/><Relationship Id="rId25"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image" Target="../media/image191.wmf"/><Relationship Id="rId20" Type="http://schemas.openxmlformats.org/officeDocument/2006/relationships/image" Target="../media/image193.wmf"/><Relationship Id="rId1" Type="http://schemas.openxmlformats.org/officeDocument/2006/relationships/vmlDrawing" Target="../drawings/vmlDrawing48.vml"/><Relationship Id="rId6" Type="http://schemas.openxmlformats.org/officeDocument/2006/relationships/image" Target="../media/image186.wmf"/><Relationship Id="rId11" Type="http://schemas.openxmlformats.org/officeDocument/2006/relationships/oleObject" Target="../embeddings/oleObject200.bin"/><Relationship Id="rId24" Type="http://schemas.openxmlformats.org/officeDocument/2006/relationships/image" Target="../media/image195.wmf"/><Relationship Id="rId5" Type="http://schemas.openxmlformats.org/officeDocument/2006/relationships/oleObject" Target="../embeddings/oleObject197.bin"/><Relationship Id="rId15" Type="http://schemas.openxmlformats.org/officeDocument/2006/relationships/oleObject" Target="../embeddings/oleObject202.bin"/><Relationship Id="rId23" Type="http://schemas.openxmlformats.org/officeDocument/2006/relationships/oleObject" Target="../embeddings/oleObject206.bin"/><Relationship Id="rId10" Type="http://schemas.openxmlformats.org/officeDocument/2006/relationships/image" Target="../media/image188.wmf"/><Relationship Id="rId19" Type="http://schemas.openxmlformats.org/officeDocument/2006/relationships/oleObject" Target="../embeddings/oleObject204.bin"/><Relationship Id="rId4" Type="http://schemas.openxmlformats.org/officeDocument/2006/relationships/image" Target="../media/image185.wmf"/><Relationship Id="rId9" Type="http://schemas.openxmlformats.org/officeDocument/2006/relationships/oleObject" Target="../embeddings/oleObject199.bin"/><Relationship Id="rId14" Type="http://schemas.openxmlformats.org/officeDocument/2006/relationships/image" Target="../media/image190.wmf"/><Relationship Id="rId22" Type="http://schemas.openxmlformats.org/officeDocument/2006/relationships/image" Target="../media/image194.wmf"/></Relationships>
</file>

<file path=ppt/slides/_rels/slide65.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98.wmf"/><Relationship Id="rId5" Type="http://schemas.openxmlformats.org/officeDocument/2006/relationships/oleObject" Target="../embeddings/oleObject209.bin"/><Relationship Id="rId4" Type="http://schemas.openxmlformats.org/officeDocument/2006/relationships/image" Target="../media/image197.wmf"/></Relationships>
</file>

<file path=ppt/slides/_rels/slide66.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04.wmf"/><Relationship Id="rId2" Type="http://schemas.openxmlformats.org/officeDocument/2006/relationships/slideLayout" Target="../slideLayouts/slideLayout7.xml"/><Relationship Id="rId16" Type="http://schemas.openxmlformats.org/officeDocument/2006/relationships/image" Target="../media/image206.wmf"/><Relationship Id="rId1" Type="http://schemas.openxmlformats.org/officeDocument/2006/relationships/vmlDrawing" Target="../drawings/vmlDrawing50.vml"/><Relationship Id="rId6" Type="http://schemas.openxmlformats.org/officeDocument/2006/relationships/image" Target="../media/image201.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214.bin"/><Relationship Id="rId14" Type="http://schemas.openxmlformats.org/officeDocument/2006/relationships/image" Target="../media/image20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08.wmf"/><Relationship Id="rId5" Type="http://schemas.openxmlformats.org/officeDocument/2006/relationships/oleObject" Target="../embeddings/oleObject219.bin"/><Relationship Id="rId4" Type="http://schemas.openxmlformats.org/officeDocument/2006/relationships/image" Target="../media/image20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10.wmf"/><Relationship Id="rId5" Type="http://schemas.openxmlformats.org/officeDocument/2006/relationships/oleObject" Target="../embeddings/oleObject221.bin"/><Relationship Id="rId4" Type="http://schemas.openxmlformats.org/officeDocument/2006/relationships/image" Target="../media/image20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212.wmf"/></Relationships>
</file>

<file path=ppt/slides/_rels/slide72.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17.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14.wmf"/><Relationship Id="rId11" Type="http://schemas.openxmlformats.org/officeDocument/2006/relationships/oleObject" Target="../embeddings/oleObject228.bin"/><Relationship Id="rId5" Type="http://schemas.openxmlformats.org/officeDocument/2006/relationships/oleObject" Target="../embeddings/oleObject225.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227.bin"/><Relationship Id="rId14" Type="http://schemas.openxmlformats.org/officeDocument/2006/relationships/image" Target="../media/image218.wmf"/></Relationships>
</file>

<file path=ppt/slides/_rels/slide73.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20.wmf"/><Relationship Id="rId5" Type="http://schemas.openxmlformats.org/officeDocument/2006/relationships/oleObject" Target="../embeddings/oleObject231.bin"/><Relationship Id="rId10" Type="http://schemas.openxmlformats.org/officeDocument/2006/relationships/image" Target="../media/image222.wmf"/><Relationship Id="rId4" Type="http://schemas.openxmlformats.org/officeDocument/2006/relationships/image" Target="../media/image219.wmf"/><Relationship Id="rId9" Type="http://schemas.openxmlformats.org/officeDocument/2006/relationships/oleObject" Target="../embeddings/oleObject233.bin"/></Relationships>
</file>

<file path=ppt/slides/_rels/slide74.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27.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24.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37.bin"/><Relationship Id="rId14" Type="http://schemas.openxmlformats.org/officeDocument/2006/relationships/image" Target="../media/image228.wmf"/></Relationships>
</file>

<file path=ppt/slides/_rels/slide75.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45.bin"/><Relationship Id="rId18" Type="http://schemas.openxmlformats.org/officeDocument/2006/relationships/image" Target="../media/image236.wmf"/><Relationship Id="rId26" Type="http://schemas.openxmlformats.org/officeDocument/2006/relationships/oleObject" Target="../embeddings/oleObject252.bin"/><Relationship Id="rId3" Type="http://schemas.openxmlformats.org/officeDocument/2006/relationships/oleObject" Target="../embeddings/oleObject240.bin"/><Relationship Id="rId21" Type="http://schemas.openxmlformats.org/officeDocument/2006/relationships/oleObject" Target="../embeddings/oleObject249.bin"/><Relationship Id="rId7" Type="http://schemas.openxmlformats.org/officeDocument/2006/relationships/oleObject" Target="../embeddings/oleObject242.bin"/><Relationship Id="rId12" Type="http://schemas.openxmlformats.org/officeDocument/2006/relationships/image" Target="../media/image233.wmf"/><Relationship Id="rId17" Type="http://schemas.openxmlformats.org/officeDocument/2006/relationships/oleObject" Target="../embeddings/oleObject247.bin"/><Relationship Id="rId25" Type="http://schemas.openxmlformats.org/officeDocument/2006/relationships/image" Target="../media/image239.wmf"/><Relationship Id="rId2" Type="http://schemas.openxmlformats.org/officeDocument/2006/relationships/slideLayout" Target="../slideLayouts/slideLayout7.xml"/><Relationship Id="rId16" Type="http://schemas.openxmlformats.org/officeDocument/2006/relationships/image" Target="../media/image235.wmf"/><Relationship Id="rId20" Type="http://schemas.openxmlformats.org/officeDocument/2006/relationships/image" Target="../media/image237.wmf"/><Relationship Id="rId1" Type="http://schemas.openxmlformats.org/officeDocument/2006/relationships/vmlDrawing" Target="../drawings/vmlDrawing57.vml"/><Relationship Id="rId6" Type="http://schemas.openxmlformats.org/officeDocument/2006/relationships/image" Target="../media/image230.wmf"/><Relationship Id="rId11" Type="http://schemas.openxmlformats.org/officeDocument/2006/relationships/oleObject" Target="../embeddings/oleObject244.bin"/><Relationship Id="rId24" Type="http://schemas.openxmlformats.org/officeDocument/2006/relationships/oleObject" Target="../embeddings/oleObject251.bin"/><Relationship Id="rId5" Type="http://schemas.openxmlformats.org/officeDocument/2006/relationships/oleObject" Target="../embeddings/oleObject241.bin"/><Relationship Id="rId15" Type="http://schemas.openxmlformats.org/officeDocument/2006/relationships/oleObject" Target="../embeddings/oleObject246.bin"/><Relationship Id="rId23" Type="http://schemas.openxmlformats.org/officeDocument/2006/relationships/oleObject" Target="../embeddings/oleObject250.bin"/><Relationship Id="rId10" Type="http://schemas.openxmlformats.org/officeDocument/2006/relationships/image" Target="../media/image232.wmf"/><Relationship Id="rId19" Type="http://schemas.openxmlformats.org/officeDocument/2006/relationships/oleObject" Target="../embeddings/oleObject248.bin"/><Relationship Id="rId4" Type="http://schemas.openxmlformats.org/officeDocument/2006/relationships/image" Target="../media/image229.wmf"/><Relationship Id="rId9" Type="http://schemas.openxmlformats.org/officeDocument/2006/relationships/oleObject" Target="../embeddings/oleObject243.bin"/><Relationship Id="rId14" Type="http://schemas.openxmlformats.org/officeDocument/2006/relationships/image" Target="../media/image234.wmf"/><Relationship Id="rId22" Type="http://schemas.openxmlformats.org/officeDocument/2006/relationships/image" Target="../media/image238.wmf"/><Relationship Id="rId27" Type="http://schemas.openxmlformats.org/officeDocument/2006/relationships/image" Target="../media/image240.wmf"/></Relationships>
</file>

<file path=ppt/slides/_rels/slide76.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image" Target="../media/image245.wmf"/><Relationship Id="rId18" Type="http://schemas.openxmlformats.org/officeDocument/2006/relationships/image" Target="../media/image247.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oleObject" Target="../embeddings/oleObject258.bin"/><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246.wmf"/><Relationship Id="rId1" Type="http://schemas.openxmlformats.org/officeDocument/2006/relationships/vmlDrawing" Target="../drawings/vmlDrawing58.vml"/><Relationship Id="rId6" Type="http://schemas.openxmlformats.org/officeDocument/2006/relationships/image" Target="../media/image242.w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60.bin"/><Relationship Id="rId10" Type="http://schemas.openxmlformats.org/officeDocument/2006/relationships/image" Target="../media/image244.wmf"/><Relationship Id="rId4" Type="http://schemas.openxmlformats.org/officeDocument/2006/relationships/image" Target="../media/image241.wmf"/><Relationship Id="rId9" Type="http://schemas.openxmlformats.org/officeDocument/2006/relationships/oleObject" Target="../embeddings/oleObject256.bin"/><Relationship Id="rId14" Type="http://schemas.openxmlformats.org/officeDocument/2006/relationships/oleObject" Target="../embeddings/oleObject259.bin"/></Relationships>
</file>

<file path=ppt/slides/_rels/slide77.x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image" Target="../media/image252.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49.wmf"/><Relationship Id="rId11" Type="http://schemas.openxmlformats.org/officeDocument/2006/relationships/oleObject" Target="../embeddings/oleObject266.bin"/><Relationship Id="rId5" Type="http://schemas.openxmlformats.org/officeDocument/2006/relationships/oleObject" Target="../embeddings/oleObject263.bin"/><Relationship Id="rId10" Type="http://schemas.openxmlformats.org/officeDocument/2006/relationships/image" Target="../media/image251.wmf"/><Relationship Id="rId4" Type="http://schemas.openxmlformats.org/officeDocument/2006/relationships/image" Target="../media/image248.wmf"/><Relationship Id="rId9" Type="http://schemas.openxmlformats.org/officeDocument/2006/relationships/oleObject" Target="../embeddings/oleObject265.bin"/></Relationships>
</file>

<file path=ppt/slides/_rels/slide78.x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54.wmf"/><Relationship Id="rId5" Type="http://schemas.openxmlformats.org/officeDocument/2006/relationships/oleObject" Target="../embeddings/oleObject268.bin"/><Relationship Id="rId4" Type="http://schemas.openxmlformats.org/officeDocument/2006/relationships/image" Target="../media/image253.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oleObject" Target="../embeddings/oleObject270.bin"/><Relationship Id="rId7" Type="http://schemas.openxmlformats.org/officeDocument/2006/relationships/image" Target="../media/image258.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56.wmf"/><Relationship Id="rId5" Type="http://schemas.openxmlformats.org/officeDocument/2006/relationships/oleObject" Target="../embeddings/oleObject271.bin"/><Relationship Id="rId4" Type="http://schemas.openxmlformats.org/officeDocument/2006/relationships/image" Target="../media/image253.wmf"/><Relationship Id="rId9" Type="http://schemas.openxmlformats.org/officeDocument/2006/relationships/image" Target="../media/image25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62.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59.wmf"/><Relationship Id="rId11" Type="http://schemas.openxmlformats.org/officeDocument/2006/relationships/oleObject" Target="../embeddings/oleObject277.bin"/><Relationship Id="rId5" Type="http://schemas.openxmlformats.org/officeDocument/2006/relationships/oleObject" Target="../embeddings/oleObject274.bin"/><Relationship Id="rId10" Type="http://schemas.openxmlformats.org/officeDocument/2006/relationships/image" Target="../media/image261.wmf"/><Relationship Id="rId4" Type="http://schemas.openxmlformats.org/officeDocument/2006/relationships/image" Target="../media/image253.wmf"/><Relationship Id="rId9" Type="http://schemas.openxmlformats.org/officeDocument/2006/relationships/oleObject" Target="../embeddings/oleObject276.bin"/></Relationships>
</file>

<file path=ppt/slides/_rels/slide81.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78.bin"/><Relationship Id="rId7" Type="http://schemas.openxmlformats.org/officeDocument/2006/relationships/oleObject" Target="../embeddings/oleObject280.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63.wmf"/><Relationship Id="rId5" Type="http://schemas.openxmlformats.org/officeDocument/2006/relationships/oleObject" Target="../embeddings/oleObject279.bin"/><Relationship Id="rId10" Type="http://schemas.openxmlformats.org/officeDocument/2006/relationships/image" Target="../media/image265.wmf"/><Relationship Id="rId4" Type="http://schemas.openxmlformats.org/officeDocument/2006/relationships/image" Target="../media/image253.wmf"/><Relationship Id="rId9" Type="http://schemas.openxmlformats.org/officeDocument/2006/relationships/oleObject" Target="../embeddings/oleObject281.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64.vml"/><Relationship Id="rId4" Type="http://schemas.openxmlformats.org/officeDocument/2006/relationships/image" Target="../media/image266.wmf"/></Relationships>
</file>

<file path=ppt/slides/_rels/slide83.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71.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68.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70.wmf"/><Relationship Id="rId4" Type="http://schemas.openxmlformats.org/officeDocument/2006/relationships/image" Target="../media/image267.wmf"/><Relationship Id="rId9" Type="http://schemas.openxmlformats.org/officeDocument/2006/relationships/oleObject" Target="../embeddings/oleObject286.bin"/><Relationship Id="rId14" Type="http://schemas.openxmlformats.org/officeDocument/2006/relationships/image" Target="../media/image272.wmf"/></Relationships>
</file>

<file path=ppt/slides/_rels/slide84.x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oleObject" Target="../embeddings/oleObject294.bin"/><Relationship Id="rId3" Type="http://schemas.openxmlformats.org/officeDocument/2006/relationships/oleObject" Target="../embeddings/oleObject289.bin"/><Relationship Id="rId7" Type="http://schemas.openxmlformats.org/officeDocument/2006/relationships/oleObject" Target="../embeddings/oleObject291.bin"/><Relationship Id="rId12" Type="http://schemas.openxmlformats.org/officeDocument/2006/relationships/image" Target="../media/image276.wmf"/><Relationship Id="rId2" Type="http://schemas.openxmlformats.org/officeDocument/2006/relationships/slideLayout" Target="../slideLayouts/slideLayout7.xml"/><Relationship Id="rId16" Type="http://schemas.openxmlformats.org/officeDocument/2006/relationships/image" Target="../media/image278.wmf"/><Relationship Id="rId1" Type="http://schemas.openxmlformats.org/officeDocument/2006/relationships/vmlDrawing" Target="../drawings/vmlDrawing66.vml"/><Relationship Id="rId6" Type="http://schemas.openxmlformats.org/officeDocument/2006/relationships/image" Target="../media/image273.wmf"/><Relationship Id="rId11" Type="http://schemas.openxmlformats.org/officeDocument/2006/relationships/oleObject" Target="../embeddings/oleObject293.bin"/><Relationship Id="rId5" Type="http://schemas.openxmlformats.org/officeDocument/2006/relationships/oleObject" Target="../embeddings/oleObject290.bin"/><Relationship Id="rId15" Type="http://schemas.openxmlformats.org/officeDocument/2006/relationships/oleObject" Target="../embeddings/oleObject295.bin"/><Relationship Id="rId10" Type="http://schemas.openxmlformats.org/officeDocument/2006/relationships/image" Target="../media/image275.wmf"/><Relationship Id="rId4" Type="http://schemas.openxmlformats.org/officeDocument/2006/relationships/image" Target="../media/image270.wmf"/><Relationship Id="rId9" Type="http://schemas.openxmlformats.org/officeDocument/2006/relationships/oleObject" Target="../embeddings/oleObject292.bin"/><Relationship Id="rId14" Type="http://schemas.openxmlformats.org/officeDocument/2006/relationships/image" Target="../media/image277.wmf"/></Relationships>
</file>

<file path=ppt/slides/_rels/slide85.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2.wmf"/><Relationship Id="rId18" Type="http://schemas.openxmlformats.org/officeDocument/2006/relationships/image" Target="../media/image284.wmf"/><Relationship Id="rId26" Type="http://schemas.openxmlformats.org/officeDocument/2006/relationships/image" Target="../media/image287.wmf"/><Relationship Id="rId3" Type="http://schemas.openxmlformats.org/officeDocument/2006/relationships/oleObject" Target="../embeddings/oleObject296.bin"/><Relationship Id="rId21" Type="http://schemas.openxmlformats.org/officeDocument/2006/relationships/oleObject" Target="../embeddings/oleObject306.bin"/><Relationship Id="rId7" Type="http://schemas.openxmlformats.org/officeDocument/2006/relationships/oleObject" Target="../embeddings/oleObject298.bin"/><Relationship Id="rId12" Type="http://schemas.openxmlformats.org/officeDocument/2006/relationships/oleObject" Target="../embeddings/oleObject301.bin"/><Relationship Id="rId17" Type="http://schemas.openxmlformats.org/officeDocument/2006/relationships/oleObject" Target="../embeddings/oleObject304.bin"/><Relationship Id="rId25" Type="http://schemas.openxmlformats.org/officeDocument/2006/relationships/oleObject" Target="../embeddings/oleObject309.bin"/><Relationship Id="rId2" Type="http://schemas.openxmlformats.org/officeDocument/2006/relationships/slideLayout" Target="../slideLayouts/slideLayout7.xml"/><Relationship Id="rId16" Type="http://schemas.openxmlformats.org/officeDocument/2006/relationships/oleObject" Target="../embeddings/oleObject303.bin"/><Relationship Id="rId20" Type="http://schemas.openxmlformats.org/officeDocument/2006/relationships/image" Target="../media/image285.wmf"/><Relationship Id="rId1" Type="http://schemas.openxmlformats.org/officeDocument/2006/relationships/vmlDrawing" Target="../drawings/vmlDrawing67.vml"/><Relationship Id="rId6" Type="http://schemas.openxmlformats.org/officeDocument/2006/relationships/image" Target="../media/image279.wmf"/><Relationship Id="rId11" Type="http://schemas.openxmlformats.org/officeDocument/2006/relationships/image" Target="../media/image281.wmf"/><Relationship Id="rId24" Type="http://schemas.openxmlformats.org/officeDocument/2006/relationships/oleObject" Target="../embeddings/oleObject308.bin"/><Relationship Id="rId5" Type="http://schemas.openxmlformats.org/officeDocument/2006/relationships/oleObject" Target="../embeddings/oleObject297.bin"/><Relationship Id="rId15" Type="http://schemas.openxmlformats.org/officeDocument/2006/relationships/image" Target="../media/image283.wmf"/><Relationship Id="rId23" Type="http://schemas.openxmlformats.org/officeDocument/2006/relationships/image" Target="../media/image286.wmf"/><Relationship Id="rId10" Type="http://schemas.openxmlformats.org/officeDocument/2006/relationships/oleObject" Target="../embeddings/oleObject300.bin"/><Relationship Id="rId19" Type="http://schemas.openxmlformats.org/officeDocument/2006/relationships/oleObject" Target="../embeddings/oleObject305.bin"/><Relationship Id="rId4" Type="http://schemas.openxmlformats.org/officeDocument/2006/relationships/image" Target="../media/image243.wmf"/><Relationship Id="rId9" Type="http://schemas.openxmlformats.org/officeDocument/2006/relationships/oleObject" Target="../embeddings/oleObject299.bin"/><Relationship Id="rId14" Type="http://schemas.openxmlformats.org/officeDocument/2006/relationships/oleObject" Target="../embeddings/oleObject302.bin"/><Relationship Id="rId22" Type="http://schemas.openxmlformats.org/officeDocument/2006/relationships/oleObject" Target="../embeddings/oleObject307.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12.bin"/><Relationship Id="rId3" Type="http://schemas.openxmlformats.org/officeDocument/2006/relationships/notesSlide" Target="../notesSlides/notesSlide2.xml"/><Relationship Id="rId7" Type="http://schemas.openxmlformats.org/officeDocument/2006/relationships/image" Target="../media/image289.wmf"/><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oleObject" Target="../embeddings/oleObject311.bin"/><Relationship Id="rId5" Type="http://schemas.openxmlformats.org/officeDocument/2006/relationships/image" Target="../media/image288.wmf"/><Relationship Id="rId4" Type="http://schemas.openxmlformats.org/officeDocument/2006/relationships/oleObject" Target="../embeddings/oleObject310.bin"/><Relationship Id="rId9" Type="http://schemas.openxmlformats.org/officeDocument/2006/relationships/image" Target="../media/image290.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15.bin"/><Relationship Id="rId3" Type="http://schemas.openxmlformats.org/officeDocument/2006/relationships/notesSlide" Target="../notesSlides/notesSlide3.xml"/><Relationship Id="rId7" Type="http://schemas.openxmlformats.org/officeDocument/2006/relationships/image" Target="../media/image292.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oleObject" Target="../embeddings/oleObject314.bin"/><Relationship Id="rId11" Type="http://schemas.openxmlformats.org/officeDocument/2006/relationships/image" Target="../media/image294.wmf"/><Relationship Id="rId5" Type="http://schemas.openxmlformats.org/officeDocument/2006/relationships/image" Target="../media/image291.wmf"/><Relationship Id="rId10" Type="http://schemas.openxmlformats.org/officeDocument/2006/relationships/oleObject" Target="../embeddings/oleObject316.bin"/><Relationship Id="rId4" Type="http://schemas.openxmlformats.org/officeDocument/2006/relationships/oleObject" Target="../embeddings/oleObject313.bin"/><Relationship Id="rId9" Type="http://schemas.openxmlformats.org/officeDocument/2006/relationships/image" Target="../media/image293.wmf"/></Relationships>
</file>

<file path=ppt/slides/_rels/slide89.xml.rels><?xml version="1.0" encoding="UTF-8" standalone="yes"?>
<Relationships xmlns="http://schemas.openxmlformats.org/package/2006/relationships"><Relationship Id="rId8" Type="http://schemas.openxmlformats.org/officeDocument/2006/relationships/image" Target="../media/image297.wmf"/><Relationship Id="rId13" Type="http://schemas.openxmlformats.org/officeDocument/2006/relationships/oleObject" Target="../embeddings/oleObject322.bin"/><Relationship Id="rId18" Type="http://schemas.openxmlformats.org/officeDocument/2006/relationships/oleObject" Target="../embeddings/oleObject327.bin"/><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299.wmf"/><Relationship Id="rId17" Type="http://schemas.openxmlformats.org/officeDocument/2006/relationships/oleObject" Target="../embeddings/oleObject326.bin"/><Relationship Id="rId2" Type="http://schemas.openxmlformats.org/officeDocument/2006/relationships/slideLayout" Target="../slideLayouts/slideLayout7.xml"/><Relationship Id="rId16" Type="http://schemas.openxmlformats.org/officeDocument/2006/relationships/oleObject" Target="../embeddings/oleObject325.bin"/><Relationship Id="rId1" Type="http://schemas.openxmlformats.org/officeDocument/2006/relationships/vmlDrawing" Target="../drawings/vmlDrawing70.vml"/><Relationship Id="rId6" Type="http://schemas.openxmlformats.org/officeDocument/2006/relationships/image" Target="../media/image296.wmf"/><Relationship Id="rId11" Type="http://schemas.openxmlformats.org/officeDocument/2006/relationships/oleObject" Target="../embeddings/oleObject321.bin"/><Relationship Id="rId5" Type="http://schemas.openxmlformats.org/officeDocument/2006/relationships/oleObject" Target="../embeddings/oleObject318.bin"/><Relationship Id="rId15" Type="http://schemas.openxmlformats.org/officeDocument/2006/relationships/oleObject" Target="../embeddings/oleObject324.bin"/><Relationship Id="rId10" Type="http://schemas.openxmlformats.org/officeDocument/2006/relationships/image" Target="../media/image298.wmf"/><Relationship Id="rId4" Type="http://schemas.openxmlformats.org/officeDocument/2006/relationships/image" Target="../media/image295.wmf"/><Relationship Id="rId9" Type="http://schemas.openxmlformats.org/officeDocument/2006/relationships/oleObject" Target="../embeddings/oleObject320.bin"/><Relationship Id="rId14" Type="http://schemas.openxmlformats.org/officeDocument/2006/relationships/oleObject" Target="../embeddings/oleObject323.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01.wmf"/><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oleObject" Target="../embeddings/oleObject329.bin"/><Relationship Id="rId5" Type="http://schemas.openxmlformats.org/officeDocument/2006/relationships/image" Target="../media/image300.wmf"/><Relationship Id="rId4" Type="http://schemas.openxmlformats.org/officeDocument/2006/relationships/oleObject" Target="../embeddings/oleObject328.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32.bin"/><Relationship Id="rId3" Type="http://schemas.openxmlformats.org/officeDocument/2006/relationships/notesSlide" Target="../notesSlides/notesSlide5.xml"/><Relationship Id="rId7" Type="http://schemas.openxmlformats.org/officeDocument/2006/relationships/image" Target="../media/image303.wmf"/><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oleObject" Target="../embeddings/oleObject331.bin"/><Relationship Id="rId11" Type="http://schemas.openxmlformats.org/officeDocument/2006/relationships/image" Target="../media/image305.wmf"/><Relationship Id="rId5" Type="http://schemas.openxmlformats.org/officeDocument/2006/relationships/image" Target="../media/image302.wmf"/><Relationship Id="rId10" Type="http://schemas.openxmlformats.org/officeDocument/2006/relationships/oleObject" Target="../embeddings/oleObject333.bin"/><Relationship Id="rId4" Type="http://schemas.openxmlformats.org/officeDocument/2006/relationships/oleObject" Target="../embeddings/oleObject330.bin"/><Relationship Id="rId9" Type="http://schemas.openxmlformats.org/officeDocument/2006/relationships/image" Target="../media/image304.wmf"/></Relationships>
</file>

<file path=ppt/slides/_rels/slide92.xml.rels><?xml version="1.0" encoding="UTF-8" standalone="yes"?>
<Relationships xmlns="http://schemas.openxmlformats.org/package/2006/relationships"><Relationship Id="rId8" Type="http://schemas.openxmlformats.org/officeDocument/2006/relationships/image" Target="../media/image308.wmf"/><Relationship Id="rId13" Type="http://schemas.openxmlformats.org/officeDocument/2006/relationships/oleObject" Target="../embeddings/oleObject339.bin"/><Relationship Id="rId18" Type="http://schemas.openxmlformats.org/officeDocument/2006/relationships/image" Target="../media/image313.wmf"/><Relationship Id="rId26" Type="http://schemas.openxmlformats.org/officeDocument/2006/relationships/oleObject" Target="../embeddings/oleObject346.bin"/><Relationship Id="rId3" Type="http://schemas.openxmlformats.org/officeDocument/2006/relationships/oleObject" Target="../embeddings/oleObject334.bin"/><Relationship Id="rId21" Type="http://schemas.openxmlformats.org/officeDocument/2006/relationships/image" Target="../media/image314.wmf"/><Relationship Id="rId7" Type="http://schemas.openxmlformats.org/officeDocument/2006/relationships/oleObject" Target="../embeddings/oleObject336.bin"/><Relationship Id="rId12" Type="http://schemas.openxmlformats.org/officeDocument/2006/relationships/image" Target="../media/image310.wmf"/><Relationship Id="rId17" Type="http://schemas.openxmlformats.org/officeDocument/2006/relationships/oleObject" Target="../embeddings/oleObject341.bin"/><Relationship Id="rId25" Type="http://schemas.openxmlformats.org/officeDocument/2006/relationships/image" Target="../media/image316.wmf"/><Relationship Id="rId2" Type="http://schemas.openxmlformats.org/officeDocument/2006/relationships/slideLayout" Target="../slideLayouts/slideLayout7.xml"/><Relationship Id="rId16" Type="http://schemas.openxmlformats.org/officeDocument/2006/relationships/image" Target="../media/image312.wmf"/><Relationship Id="rId20" Type="http://schemas.openxmlformats.org/officeDocument/2006/relationships/oleObject" Target="../embeddings/oleObject343.bin"/><Relationship Id="rId29" Type="http://schemas.openxmlformats.org/officeDocument/2006/relationships/image" Target="../media/image318.wmf"/><Relationship Id="rId1" Type="http://schemas.openxmlformats.org/officeDocument/2006/relationships/vmlDrawing" Target="../drawings/vmlDrawing73.vml"/><Relationship Id="rId6" Type="http://schemas.openxmlformats.org/officeDocument/2006/relationships/image" Target="../media/image307.wmf"/><Relationship Id="rId11" Type="http://schemas.openxmlformats.org/officeDocument/2006/relationships/oleObject" Target="../embeddings/oleObject338.bin"/><Relationship Id="rId24" Type="http://schemas.openxmlformats.org/officeDocument/2006/relationships/oleObject" Target="../embeddings/oleObject345.bin"/><Relationship Id="rId5" Type="http://schemas.openxmlformats.org/officeDocument/2006/relationships/oleObject" Target="../embeddings/oleObject335.bin"/><Relationship Id="rId15" Type="http://schemas.openxmlformats.org/officeDocument/2006/relationships/oleObject" Target="../embeddings/oleObject340.bin"/><Relationship Id="rId23" Type="http://schemas.openxmlformats.org/officeDocument/2006/relationships/image" Target="../media/image315.wmf"/><Relationship Id="rId28" Type="http://schemas.openxmlformats.org/officeDocument/2006/relationships/oleObject" Target="../embeddings/oleObject347.bin"/><Relationship Id="rId10" Type="http://schemas.openxmlformats.org/officeDocument/2006/relationships/image" Target="../media/image309.wmf"/><Relationship Id="rId19" Type="http://schemas.openxmlformats.org/officeDocument/2006/relationships/oleObject" Target="../embeddings/oleObject342.bin"/><Relationship Id="rId4" Type="http://schemas.openxmlformats.org/officeDocument/2006/relationships/image" Target="../media/image306.wmf"/><Relationship Id="rId9" Type="http://schemas.openxmlformats.org/officeDocument/2006/relationships/oleObject" Target="../embeddings/oleObject337.bin"/><Relationship Id="rId14" Type="http://schemas.openxmlformats.org/officeDocument/2006/relationships/image" Target="../media/image311.wmf"/><Relationship Id="rId22" Type="http://schemas.openxmlformats.org/officeDocument/2006/relationships/oleObject" Target="../embeddings/oleObject344.bin"/><Relationship Id="rId27" Type="http://schemas.openxmlformats.org/officeDocument/2006/relationships/image" Target="../media/image317.wmf"/><Relationship Id="rId30" Type="http://schemas.openxmlformats.org/officeDocument/2006/relationships/oleObject" Target="../embeddings/oleObject348.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322.wmf"/><Relationship Id="rId18" Type="http://schemas.openxmlformats.org/officeDocument/2006/relationships/oleObject" Target="../embeddings/oleObject357.bin"/><Relationship Id="rId26" Type="http://schemas.openxmlformats.org/officeDocument/2006/relationships/image" Target="../media/image326.wmf"/><Relationship Id="rId3" Type="http://schemas.openxmlformats.org/officeDocument/2006/relationships/oleObject" Target="../embeddings/oleObject349.bin"/><Relationship Id="rId21" Type="http://schemas.openxmlformats.org/officeDocument/2006/relationships/oleObject" Target="../embeddings/oleObject359.bin"/><Relationship Id="rId7" Type="http://schemas.openxmlformats.org/officeDocument/2006/relationships/oleObject" Target="../embeddings/oleObject351.bin"/><Relationship Id="rId12" Type="http://schemas.openxmlformats.org/officeDocument/2006/relationships/oleObject" Target="../embeddings/oleObject354.bin"/><Relationship Id="rId17" Type="http://schemas.openxmlformats.org/officeDocument/2006/relationships/image" Target="../media/image314.wmf"/><Relationship Id="rId25" Type="http://schemas.openxmlformats.org/officeDocument/2006/relationships/oleObject" Target="../embeddings/oleObject361.bin"/><Relationship Id="rId2" Type="http://schemas.openxmlformats.org/officeDocument/2006/relationships/slideLayout" Target="../slideLayouts/slideLayout7.xml"/><Relationship Id="rId16" Type="http://schemas.openxmlformats.org/officeDocument/2006/relationships/oleObject" Target="../embeddings/oleObject356.bin"/><Relationship Id="rId20" Type="http://schemas.openxmlformats.org/officeDocument/2006/relationships/oleObject" Target="../embeddings/oleObject358.bin"/><Relationship Id="rId29" Type="http://schemas.openxmlformats.org/officeDocument/2006/relationships/oleObject" Target="../embeddings/oleObject363.bin"/><Relationship Id="rId1" Type="http://schemas.openxmlformats.org/officeDocument/2006/relationships/vmlDrawing" Target="../drawings/vmlDrawing74.vml"/><Relationship Id="rId6" Type="http://schemas.openxmlformats.org/officeDocument/2006/relationships/image" Target="../media/image319.wmf"/><Relationship Id="rId11" Type="http://schemas.openxmlformats.org/officeDocument/2006/relationships/image" Target="../media/image321.wmf"/><Relationship Id="rId24" Type="http://schemas.openxmlformats.org/officeDocument/2006/relationships/image" Target="../media/image325.wmf"/><Relationship Id="rId5" Type="http://schemas.openxmlformats.org/officeDocument/2006/relationships/oleObject" Target="../embeddings/oleObject350.bin"/><Relationship Id="rId15" Type="http://schemas.openxmlformats.org/officeDocument/2006/relationships/image" Target="../media/image318.wmf"/><Relationship Id="rId23" Type="http://schemas.openxmlformats.org/officeDocument/2006/relationships/oleObject" Target="../embeddings/oleObject360.bin"/><Relationship Id="rId28" Type="http://schemas.openxmlformats.org/officeDocument/2006/relationships/image" Target="../media/image327.wmf"/><Relationship Id="rId10" Type="http://schemas.openxmlformats.org/officeDocument/2006/relationships/oleObject" Target="../embeddings/oleObject353.bin"/><Relationship Id="rId19" Type="http://schemas.openxmlformats.org/officeDocument/2006/relationships/image" Target="../media/image323.wmf"/><Relationship Id="rId4" Type="http://schemas.openxmlformats.org/officeDocument/2006/relationships/image" Target="../media/image308.wmf"/><Relationship Id="rId9" Type="http://schemas.openxmlformats.org/officeDocument/2006/relationships/image" Target="../media/image320.wmf"/><Relationship Id="rId14" Type="http://schemas.openxmlformats.org/officeDocument/2006/relationships/oleObject" Target="../embeddings/oleObject355.bin"/><Relationship Id="rId22" Type="http://schemas.openxmlformats.org/officeDocument/2006/relationships/image" Target="../media/image324.wmf"/><Relationship Id="rId27" Type="http://schemas.openxmlformats.org/officeDocument/2006/relationships/oleObject" Target="../embeddings/oleObject362.bin"/><Relationship Id="rId30" Type="http://schemas.openxmlformats.org/officeDocument/2006/relationships/image" Target="../media/image328.wmf"/></Relationships>
</file>

<file path=ppt/slides/_rels/slide94.xml.rels><?xml version="1.0" encoding="UTF-8" standalone="yes"?>
<Relationships xmlns="http://schemas.openxmlformats.org/package/2006/relationships"><Relationship Id="rId8" Type="http://schemas.openxmlformats.org/officeDocument/2006/relationships/image" Target="../media/image331.wmf"/><Relationship Id="rId13"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image" Target="../media/image332.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330.wmf"/><Relationship Id="rId11" Type="http://schemas.openxmlformats.org/officeDocument/2006/relationships/oleObject" Target="../embeddings/oleObject368.bin"/><Relationship Id="rId5" Type="http://schemas.openxmlformats.org/officeDocument/2006/relationships/oleObject" Target="../embeddings/oleObject365.bin"/><Relationship Id="rId10" Type="http://schemas.openxmlformats.org/officeDocument/2006/relationships/image" Target="../media/image318.wmf"/><Relationship Id="rId4" Type="http://schemas.openxmlformats.org/officeDocument/2006/relationships/image" Target="../media/image329.wmf"/><Relationship Id="rId9" Type="http://schemas.openxmlformats.org/officeDocument/2006/relationships/oleObject" Target="../embeddings/oleObject367.bin"/></Relationships>
</file>

<file path=ppt/slides/_rels/slide95.xml.rels><?xml version="1.0" encoding="UTF-8" standalone="yes"?>
<Relationships xmlns="http://schemas.openxmlformats.org/package/2006/relationships"><Relationship Id="rId8" Type="http://schemas.openxmlformats.org/officeDocument/2006/relationships/image" Target="../media/image335.wmf"/><Relationship Id="rId13" Type="http://schemas.openxmlformats.org/officeDocument/2006/relationships/oleObject" Target="../embeddings/oleObject375.bin"/><Relationship Id="rId18" Type="http://schemas.openxmlformats.org/officeDocument/2006/relationships/image" Target="../media/image340.wmf"/><Relationship Id="rId3" Type="http://schemas.openxmlformats.org/officeDocument/2006/relationships/oleObject" Target="../embeddings/oleObject370.bin"/><Relationship Id="rId21" Type="http://schemas.openxmlformats.org/officeDocument/2006/relationships/oleObject" Target="../embeddings/oleObject379.bin"/><Relationship Id="rId7" Type="http://schemas.openxmlformats.org/officeDocument/2006/relationships/oleObject" Target="../embeddings/oleObject372.bin"/><Relationship Id="rId12" Type="http://schemas.openxmlformats.org/officeDocument/2006/relationships/image" Target="../media/image337.wmf"/><Relationship Id="rId17" Type="http://schemas.openxmlformats.org/officeDocument/2006/relationships/oleObject" Target="../embeddings/oleObject377.bin"/><Relationship Id="rId2" Type="http://schemas.openxmlformats.org/officeDocument/2006/relationships/slideLayout" Target="../slideLayouts/slideLayout7.xml"/><Relationship Id="rId16" Type="http://schemas.openxmlformats.org/officeDocument/2006/relationships/image" Target="../media/image339.wmf"/><Relationship Id="rId20" Type="http://schemas.openxmlformats.org/officeDocument/2006/relationships/image" Target="../media/image341.wmf"/><Relationship Id="rId1" Type="http://schemas.openxmlformats.org/officeDocument/2006/relationships/vmlDrawing" Target="../drawings/vmlDrawing76.vml"/><Relationship Id="rId6" Type="http://schemas.openxmlformats.org/officeDocument/2006/relationships/image" Target="../media/image334.wmf"/><Relationship Id="rId11" Type="http://schemas.openxmlformats.org/officeDocument/2006/relationships/oleObject" Target="../embeddings/oleObject374.bin"/><Relationship Id="rId5" Type="http://schemas.openxmlformats.org/officeDocument/2006/relationships/oleObject" Target="../embeddings/oleObject371.bin"/><Relationship Id="rId15" Type="http://schemas.openxmlformats.org/officeDocument/2006/relationships/oleObject" Target="../embeddings/oleObject376.bin"/><Relationship Id="rId10" Type="http://schemas.openxmlformats.org/officeDocument/2006/relationships/image" Target="../media/image336.wmf"/><Relationship Id="rId19" Type="http://schemas.openxmlformats.org/officeDocument/2006/relationships/oleObject" Target="../embeddings/oleObject378.bin"/><Relationship Id="rId4" Type="http://schemas.openxmlformats.org/officeDocument/2006/relationships/image" Target="../media/image333.wmf"/><Relationship Id="rId9" Type="http://schemas.openxmlformats.org/officeDocument/2006/relationships/oleObject" Target="../embeddings/oleObject373.bin"/><Relationship Id="rId14" Type="http://schemas.openxmlformats.org/officeDocument/2006/relationships/image" Target="../media/image338.wmf"/><Relationship Id="rId22" Type="http://schemas.openxmlformats.org/officeDocument/2006/relationships/image" Target="../media/image342.wmf"/></Relationships>
</file>

<file path=ppt/slides/_rels/slide96.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oleObject" Target="../embeddings/oleObject385.bin"/><Relationship Id="rId3" Type="http://schemas.openxmlformats.org/officeDocument/2006/relationships/oleObject" Target="../embeddings/oleObject380.bin"/><Relationship Id="rId7" Type="http://schemas.openxmlformats.org/officeDocument/2006/relationships/oleObject" Target="../embeddings/oleObject382.bin"/><Relationship Id="rId12" Type="http://schemas.openxmlformats.org/officeDocument/2006/relationships/image" Target="../media/image347.w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344.wmf"/><Relationship Id="rId11" Type="http://schemas.openxmlformats.org/officeDocument/2006/relationships/oleObject" Target="../embeddings/oleObject384.bin"/><Relationship Id="rId5" Type="http://schemas.openxmlformats.org/officeDocument/2006/relationships/oleObject" Target="../embeddings/oleObject381.bin"/><Relationship Id="rId10" Type="http://schemas.openxmlformats.org/officeDocument/2006/relationships/image" Target="../media/image346.wmf"/><Relationship Id="rId4" Type="http://schemas.openxmlformats.org/officeDocument/2006/relationships/image" Target="../media/image343.wmf"/><Relationship Id="rId9" Type="http://schemas.openxmlformats.org/officeDocument/2006/relationships/oleObject" Target="../embeddings/oleObject383.bin"/><Relationship Id="rId14" Type="http://schemas.openxmlformats.org/officeDocument/2006/relationships/image" Target="../media/image348.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389.bin"/><Relationship Id="rId13" Type="http://schemas.openxmlformats.org/officeDocument/2006/relationships/image" Target="../media/image351.wmf"/><Relationship Id="rId18" Type="http://schemas.openxmlformats.org/officeDocument/2006/relationships/oleObject" Target="../embeddings/oleObject395.bin"/><Relationship Id="rId3" Type="http://schemas.openxmlformats.org/officeDocument/2006/relationships/oleObject" Target="../embeddings/oleObject386.bin"/><Relationship Id="rId7" Type="http://schemas.openxmlformats.org/officeDocument/2006/relationships/oleObject" Target="../embeddings/oleObject388.bin"/><Relationship Id="rId12" Type="http://schemas.openxmlformats.org/officeDocument/2006/relationships/oleObject" Target="../embeddings/oleObject391.bin"/><Relationship Id="rId17" Type="http://schemas.openxmlformats.org/officeDocument/2006/relationships/oleObject" Target="../embeddings/oleObject394.bin"/><Relationship Id="rId2" Type="http://schemas.openxmlformats.org/officeDocument/2006/relationships/slideLayout" Target="../slideLayouts/slideLayout7.xml"/><Relationship Id="rId16" Type="http://schemas.openxmlformats.org/officeDocument/2006/relationships/oleObject" Target="../embeddings/oleObject393.bin"/><Relationship Id="rId1" Type="http://schemas.openxmlformats.org/officeDocument/2006/relationships/vmlDrawing" Target="../drawings/vmlDrawing78.vml"/><Relationship Id="rId6" Type="http://schemas.openxmlformats.org/officeDocument/2006/relationships/image" Target="../media/image349.wmf"/><Relationship Id="rId11" Type="http://schemas.openxmlformats.org/officeDocument/2006/relationships/image" Target="../media/image342.wmf"/><Relationship Id="rId5" Type="http://schemas.openxmlformats.org/officeDocument/2006/relationships/oleObject" Target="../embeddings/oleObject387.bin"/><Relationship Id="rId15" Type="http://schemas.openxmlformats.org/officeDocument/2006/relationships/image" Target="../media/image352.wmf"/><Relationship Id="rId10" Type="http://schemas.openxmlformats.org/officeDocument/2006/relationships/oleObject" Target="../embeddings/oleObject390.bin"/><Relationship Id="rId4" Type="http://schemas.openxmlformats.org/officeDocument/2006/relationships/image" Target="../media/image236.wmf"/><Relationship Id="rId9" Type="http://schemas.openxmlformats.org/officeDocument/2006/relationships/image" Target="../media/image350.wmf"/><Relationship Id="rId14" Type="http://schemas.openxmlformats.org/officeDocument/2006/relationships/oleObject" Target="../embeddings/oleObject392.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99.bin"/><Relationship Id="rId3" Type="http://schemas.openxmlformats.org/officeDocument/2006/relationships/oleObject" Target="../embeddings/oleObject396.bin"/><Relationship Id="rId7" Type="http://schemas.openxmlformats.org/officeDocument/2006/relationships/oleObject" Target="../embeddings/oleObject398.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354.wmf"/><Relationship Id="rId5" Type="http://schemas.openxmlformats.org/officeDocument/2006/relationships/oleObject" Target="../embeddings/oleObject397.bin"/><Relationship Id="rId10" Type="http://schemas.openxmlformats.org/officeDocument/2006/relationships/image" Target="../media/image355.wmf"/><Relationship Id="rId4" Type="http://schemas.openxmlformats.org/officeDocument/2006/relationships/image" Target="../media/image353.wmf"/><Relationship Id="rId9" Type="http://schemas.openxmlformats.org/officeDocument/2006/relationships/oleObject" Target="../embeddings/oleObject400.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accent1">
            <a:alpha val="42000"/>
          </a:schemeClr>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EBDFCD-CA11-47A2-BE5E-DAF369766F26}"/>
              </a:ext>
            </a:extLst>
          </p:cNvPr>
          <p:cNvSpPr>
            <a:spLocks noGrp="1" noChangeArrowheads="1"/>
          </p:cNvSpPr>
          <p:nvPr>
            <p:ph type="ctrTitle"/>
          </p:nvPr>
        </p:nvSpPr>
        <p:spPr>
          <a:xfrm>
            <a:off x="342900" y="598488"/>
            <a:ext cx="8458200" cy="1470025"/>
          </a:xfrm>
        </p:spPr>
        <p:txBody>
          <a:bodyPr anchor="ctr"/>
          <a:lstStyle/>
          <a:p>
            <a:r>
              <a:rPr lang="zh-CN" altLang="en-US" sz="8000" b="1">
                <a:solidFill>
                  <a:schemeClr val="accent2"/>
                </a:solidFill>
                <a:ea typeface="隶书" panose="02010509060101010101" pitchFamily="49" charset="-122"/>
              </a:rPr>
              <a:t>数值分析</a:t>
            </a:r>
          </a:p>
        </p:txBody>
      </p:sp>
      <p:sp>
        <p:nvSpPr>
          <p:cNvPr id="3075" name="Rectangle 3">
            <a:extLst>
              <a:ext uri="{FF2B5EF4-FFF2-40B4-BE49-F238E27FC236}">
                <a16:creationId xmlns:a16="http://schemas.microsoft.com/office/drawing/2014/main" id="{9EED9F83-585A-40D7-BB04-581E5D06F6FD}"/>
              </a:ext>
            </a:extLst>
          </p:cNvPr>
          <p:cNvSpPr>
            <a:spLocks noChangeArrowheads="1"/>
          </p:cNvSpPr>
          <p:nvPr/>
        </p:nvSpPr>
        <p:spPr bwMode="auto">
          <a:xfrm>
            <a:off x="2224088" y="2636838"/>
            <a:ext cx="49085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3200" b="1">
              <a:latin typeface="宋体" panose="02010600030101010101" pitchFamily="2" charset="-122"/>
            </a:endParaRPr>
          </a:p>
          <a:p>
            <a:pPr algn="ctr">
              <a:spcBef>
                <a:spcPct val="20000"/>
              </a:spcBef>
            </a:pPr>
            <a:endParaRPr lang="zh-CN" altLang="en-US" sz="3200" b="1">
              <a:latin typeface="宋体" panose="02010600030101010101" pitchFamily="2" charset="-122"/>
            </a:endParaRPr>
          </a:p>
        </p:txBody>
      </p:sp>
      <p:sp>
        <p:nvSpPr>
          <p:cNvPr id="4100" name="文本框 1">
            <a:extLst>
              <a:ext uri="{FF2B5EF4-FFF2-40B4-BE49-F238E27FC236}">
                <a16:creationId xmlns:a16="http://schemas.microsoft.com/office/drawing/2014/main" id="{41697B4E-3612-40AB-8E10-7BB13822EDBD}"/>
              </a:ext>
            </a:extLst>
          </p:cNvPr>
          <p:cNvSpPr txBox="1">
            <a:spLocks noChangeArrowheads="1"/>
          </p:cNvSpPr>
          <p:nvPr/>
        </p:nvSpPr>
        <p:spPr bwMode="auto">
          <a:xfrm>
            <a:off x="2114550" y="3771900"/>
            <a:ext cx="514826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      </a:t>
            </a:r>
            <a:r>
              <a:rPr lang="zh-CN" altLang="en-US"/>
              <a:t>参考  李庆扬   王能超   易大义 </a:t>
            </a:r>
          </a:p>
          <a:p>
            <a:pPr eaLnBrk="0" hangingPunct="0"/>
            <a:endParaRPr lang="zh-CN" altLang="en-US"/>
          </a:p>
          <a:p>
            <a:pPr eaLnBrk="0" hangingPunct="0"/>
            <a:r>
              <a:rPr lang="zh-CN" altLang="en-US"/>
              <a:t>    《数值分析》  第 </a:t>
            </a:r>
            <a:r>
              <a:rPr lang="en-US" altLang="zh-CN"/>
              <a:t>5 </a:t>
            </a:r>
            <a:r>
              <a:rPr lang="zh-CN" altLang="en-US"/>
              <a:t>版    第 </a:t>
            </a:r>
            <a:r>
              <a:rPr lang="en-US" altLang="zh-CN"/>
              <a:t>5 </a:t>
            </a:r>
            <a:r>
              <a:rPr lang="zh-CN" altLang="en-US"/>
              <a:t>章</a:t>
            </a:r>
          </a:p>
        </p:txBody>
      </p:sp>
      <p:sp>
        <p:nvSpPr>
          <p:cNvPr id="4101" name="文本框 1">
            <a:extLst>
              <a:ext uri="{FF2B5EF4-FFF2-40B4-BE49-F238E27FC236}">
                <a16:creationId xmlns:a16="http://schemas.microsoft.com/office/drawing/2014/main" id="{557BDE40-D162-47CD-A763-7D39CB83D0CC}"/>
              </a:ext>
            </a:extLst>
          </p:cNvPr>
          <p:cNvSpPr txBox="1">
            <a:spLocks noChangeArrowheads="1"/>
          </p:cNvSpPr>
          <p:nvPr/>
        </p:nvSpPr>
        <p:spPr bwMode="auto">
          <a:xfrm>
            <a:off x="1133475" y="2232025"/>
            <a:ext cx="728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第四章  线性方程组的直接方法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2000" fill="hold"/>
                                        <p:tgtEl>
                                          <p:spTgt spid="3074"/>
                                        </p:tgtEl>
                                        <p:attrNameLst>
                                          <p:attrName>ppt_w</p:attrName>
                                        </p:attrNameLst>
                                      </p:cBhvr>
                                      <p:tavLst>
                                        <p:tav tm="0">
                                          <p:val>
                                            <p:fltVal val="0"/>
                                          </p:val>
                                        </p:tav>
                                        <p:tav tm="100000">
                                          <p:val>
                                            <p:strVal val="#ppt_w"/>
                                          </p:val>
                                        </p:tav>
                                      </p:tavLst>
                                    </p:anim>
                                    <p:anim calcmode="lin" valueType="num">
                                      <p:cBhvr>
                                        <p:cTn id="8" dur="2000" fill="hold"/>
                                        <p:tgtEl>
                                          <p:spTgt spid="3074"/>
                                        </p:tgtEl>
                                        <p:attrNameLst>
                                          <p:attrName>ppt_h</p:attrName>
                                        </p:attrNameLst>
                                      </p:cBhvr>
                                      <p:tavLst>
                                        <p:tav tm="0">
                                          <p:val>
                                            <p:fltVal val="0"/>
                                          </p:val>
                                        </p:tav>
                                        <p:tav tm="100000">
                                          <p:val>
                                            <p:strVal val="#ppt_h"/>
                                          </p:val>
                                        </p:tav>
                                      </p:tavLst>
                                    </p:anim>
                                    <p:animEffect transition="in" filter="fade">
                                      <p:cBhvr>
                                        <p:cTn id="9" dur="2000"/>
                                        <p:tgtEl>
                                          <p:spTgt spid="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2000" fill="hold"/>
                                        <p:tgtEl>
                                          <p:spTgt spid="3075"/>
                                        </p:tgtEl>
                                        <p:attrNameLst>
                                          <p:attrName>ppt_w</p:attrName>
                                        </p:attrNameLst>
                                      </p:cBhvr>
                                      <p:tavLst>
                                        <p:tav tm="0">
                                          <p:val>
                                            <p:fltVal val="0"/>
                                          </p:val>
                                        </p:tav>
                                        <p:tav tm="100000">
                                          <p:val>
                                            <p:strVal val="#ppt_w"/>
                                          </p:val>
                                        </p:tav>
                                      </p:tavLst>
                                    </p:anim>
                                    <p:anim calcmode="lin" valueType="num">
                                      <p:cBhvr>
                                        <p:cTn id="15" dur="2000" fill="hold"/>
                                        <p:tgtEl>
                                          <p:spTgt spid="3075"/>
                                        </p:tgtEl>
                                        <p:attrNameLst>
                                          <p:attrName>ppt_h</p:attrName>
                                        </p:attrNameLst>
                                      </p:cBhvr>
                                      <p:tavLst>
                                        <p:tav tm="0">
                                          <p:val>
                                            <p:fltVal val="0"/>
                                          </p:val>
                                        </p:tav>
                                        <p:tav tm="100000">
                                          <p:val>
                                            <p:strVal val="#ppt_h"/>
                                          </p:val>
                                        </p:tav>
                                      </p:tavLst>
                                    </p:anim>
                                    <p:animEffect transition="in" filter="fade">
                                      <p:cBhvr>
                                        <p:cTn id="1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2">
            <a:extLst>
              <a:ext uri="{FF2B5EF4-FFF2-40B4-BE49-F238E27FC236}">
                <a16:creationId xmlns:a16="http://schemas.microsoft.com/office/drawing/2014/main" id="{449FBFE0-4107-47D4-AF8E-B0FE0CF51D1D}"/>
              </a:ext>
            </a:extLst>
          </p:cNvPr>
          <p:cNvSpPr txBox="1">
            <a:spLocks noChangeArrowheads="1"/>
          </p:cNvSpPr>
          <p:nvPr/>
        </p:nvSpPr>
        <p:spPr bwMode="auto">
          <a:xfrm>
            <a:off x="228600" y="2286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a:latin typeface="黑体" panose="02010609060101010101" pitchFamily="49" charset="-122"/>
                <a:ea typeface="黑体" panose="02010609060101010101" pitchFamily="49" charset="-122"/>
              </a:rPr>
              <a:t>前述的消元过程相当于对原方程组</a:t>
            </a:r>
            <a:r>
              <a:rPr lang="zh-CN" altLang="en-US"/>
              <a:t> </a:t>
            </a:r>
          </a:p>
        </p:txBody>
      </p:sp>
      <p:sp>
        <p:nvSpPr>
          <p:cNvPr id="13314" name="Rectangle 4">
            <a:extLst>
              <a:ext uri="{FF2B5EF4-FFF2-40B4-BE49-F238E27FC236}">
                <a16:creationId xmlns:a16="http://schemas.microsoft.com/office/drawing/2014/main" id="{FC536450-6CC4-4182-B414-D81229E1CCAF}"/>
              </a:ext>
            </a:extLst>
          </p:cNvPr>
          <p:cNvSpPr>
            <a:spLocks noChangeArrowheads="1"/>
          </p:cNvSpPr>
          <p:nvPr/>
        </p:nvSpPr>
        <p:spPr bwMode="auto">
          <a:xfrm>
            <a:off x="3748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15" name="Object 3">
            <a:extLst>
              <a:ext uri="{FF2B5EF4-FFF2-40B4-BE49-F238E27FC236}">
                <a16:creationId xmlns:a16="http://schemas.microsoft.com/office/drawing/2014/main" id="{F02A9BCA-6A36-492B-82C7-102D6290E63C}"/>
              </a:ext>
            </a:extLst>
          </p:cNvPr>
          <p:cNvGraphicFramePr>
            <a:graphicFrameLocks noChangeAspect="1"/>
          </p:cNvGraphicFramePr>
          <p:nvPr/>
        </p:nvGraphicFramePr>
        <p:xfrm>
          <a:off x="1143000" y="914400"/>
          <a:ext cx="4495800" cy="1255713"/>
        </p:xfrm>
        <a:graphic>
          <a:graphicData uri="http://schemas.openxmlformats.org/presentationml/2006/ole">
            <mc:AlternateContent xmlns:mc="http://schemas.openxmlformats.org/markup-compatibility/2006">
              <mc:Choice xmlns:v="urn:schemas-microsoft-com:vml" Requires="v">
                <p:oleObj spid="_x0000_s13333" r:id="rId3" imgW="1651000" imgH="711200" progId="Equation.3">
                  <p:embed/>
                </p:oleObj>
              </mc:Choice>
              <mc:Fallback>
                <p:oleObj r:id="rId3" imgW="16510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14400"/>
                        <a:ext cx="4495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6" name="Text Box 5">
            <a:extLst>
              <a:ext uri="{FF2B5EF4-FFF2-40B4-BE49-F238E27FC236}">
                <a16:creationId xmlns:a16="http://schemas.microsoft.com/office/drawing/2014/main" id="{363931DE-8096-47FD-8C3B-03C98610FF33}"/>
              </a:ext>
            </a:extLst>
          </p:cNvPr>
          <p:cNvSpPr txBox="1">
            <a:spLocks noChangeArrowheads="1"/>
          </p:cNvSpPr>
          <p:nvPr/>
        </p:nvSpPr>
        <p:spPr bwMode="auto">
          <a:xfrm>
            <a:off x="228600" y="2209800"/>
            <a:ext cx="8610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的增广矩阵进行下列变换</a:t>
            </a: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表示增广矩阵的第  行）</a:t>
            </a:r>
            <a:r>
              <a:rPr lang="zh-CN" altLang="en-US" sz="2800" b="1">
                <a:latin typeface="黑体" panose="02010609060101010101" pitchFamily="49" charset="-122"/>
                <a:ea typeface="黑体" panose="02010609060101010101" pitchFamily="49" charset="-122"/>
              </a:rPr>
              <a:t> </a:t>
            </a:r>
          </a:p>
        </p:txBody>
      </p:sp>
      <p:graphicFrame>
        <p:nvGraphicFramePr>
          <p:cNvPr id="13317" name="Object 6">
            <a:extLst>
              <a:ext uri="{FF2B5EF4-FFF2-40B4-BE49-F238E27FC236}">
                <a16:creationId xmlns:a16="http://schemas.microsoft.com/office/drawing/2014/main" id="{42A07581-CA03-4C39-B0CC-D8F447F825B8}"/>
              </a:ext>
            </a:extLst>
          </p:cNvPr>
          <p:cNvGraphicFramePr>
            <a:graphicFrameLocks noChangeAspect="1"/>
          </p:cNvGraphicFramePr>
          <p:nvPr/>
        </p:nvGraphicFramePr>
        <p:xfrm>
          <a:off x="304800" y="2743200"/>
          <a:ext cx="4038600" cy="1447800"/>
        </p:xfrm>
        <a:graphic>
          <a:graphicData uri="http://schemas.openxmlformats.org/presentationml/2006/ole">
            <mc:AlternateContent xmlns:mc="http://schemas.openxmlformats.org/markup-compatibility/2006">
              <mc:Choice xmlns:v="urn:schemas-microsoft-com:vml" Requires="v">
                <p:oleObj spid="_x0000_s13334" r:id="rId5" imgW="1955800" imgH="711200" progId="Equation.3">
                  <p:embed/>
                </p:oleObj>
              </mc:Choice>
              <mc:Fallback>
                <p:oleObj r:id="rId5" imgW="1955800" imgH="71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743200"/>
                        <a:ext cx="4038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8" name="Rectangle 9">
            <a:extLst>
              <a:ext uri="{FF2B5EF4-FFF2-40B4-BE49-F238E27FC236}">
                <a16:creationId xmlns:a16="http://schemas.microsoft.com/office/drawing/2014/main" id="{B36EC7A0-53AA-457C-A67C-D4A4DA42865E}"/>
              </a:ext>
            </a:extLst>
          </p:cNvPr>
          <p:cNvSpPr>
            <a:spLocks noChangeArrowheads="1"/>
          </p:cNvSpPr>
          <p:nvPr/>
        </p:nvSpPr>
        <p:spPr bwMode="auto">
          <a:xfrm>
            <a:off x="34909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19" name="Object 8">
            <a:extLst>
              <a:ext uri="{FF2B5EF4-FFF2-40B4-BE49-F238E27FC236}">
                <a16:creationId xmlns:a16="http://schemas.microsoft.com/office/drawing/2014/main" id="{0F7CCFD4-E7DC-41DC-BEC1-8B4728ADA860}"/>
              </a:ext>
            </a:extLst>
          </p:cNvPr>
          <p:cNvGraphicFramePr>
            <a:graphicFrameLocks noChangeAspect="1"/>
          </p:cNvGraphicFramePr>
          <p:nvPr/>
        </p:nvGraphicFramePr>
        <p:xfrm>
          <a:off x="4419600" y="2743200"/>
          <a:ext cx="3810000" cy="1652588"/>
        </p:xfrm>
        <a:graphic>
          <a:graphicData uri="http://schemas.openxmlformats.org/presentationml/2006/ole">
            <mc:AlternateContent xmlns:mc="http://schemas.openxmlformats.org/markup-compatibility/2006">
              <mc:Choice xmlns:v="urn:schemas-microsoft-com:vml" Requires="v">
                <p:oleObj spid="_x0000_s13335" r:id="rId7" imgW="2159000" imgH="889000" progId="Equation.3">
                  <p:embed/>
                </p:oleObj>
              </mc:Choice>
              <mc:Fallback>
                <p:oleObj r:id="rId7" imgW="2159000" imgH="889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743200"/>
                        <a:ext cx="381000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0" name="Rectangle 11">
            <a:extLst>
              <a:ext uri="{FF2B5EF4-FFF2-40B4-BE49-F238E27FC236}">
                <a16:creationId xmlns:a16="http://schemas.microsoft.com/office/drawing/2014/main" id="{19FD1714-5DE8-4DD0-A934-75ABB0A48B6E}"/>
              </a:ext>
            </a:extLst>
          </p:cNvPr>
          <p:cNvSpPr>
            <a:spLocks noChangeArrowheads="1"/>
          </p:cNvSpPr>
          <p:nvPr/>
        </p:nvSpPr>
        <p:spPr bwMode="auto">
          <a:xfrm>
            <a:off x="363855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1" name="Object 10">
            <a:extLst>
              <a:ext uri="{FF2B5EF4-FFF2-40B4-BE49-F238E27FC236}">
                <a16:creationId xmlns:a16="http://schemas.microsoft.com/office/drawing/2014/main" id="{597BD33D-8378-4738-B360-36456D12017B}"/>
              </a:ext>
            </a:extLst>
          </p:cNvPr>
          <p:cNvGraphicFramePr>
            <a:graphicFrameLocks noChangeAspect="1"/>
          </p:cNvGraphicFramePr>
          <p:nvPr/>
        </p:nvGraphicFramePr>
        <p:xfrm>
          <a:off x="4419600" y="4572000"/>
          <a:ext cx="3886200" cy="1952625"/>
        </p:xfrm>
        <a:graphic>
          <a:graphicData uri="http://schemas.openxmlformats.org/presentationml/2006/ole">
            <mc:AlternateContent xmlns:mc="http://schemas.openxmlformats.org/markup-compatibility/2006">
              <mc:Choice xmlns:v="urn:schemas-microsoft-com:vml" Requires="v">
                <p:oleObj spid="_x0000_s13336" r:id="rId9" imgW="1866900" imgH="889000" progId="Equation.3">
                  <p:embed/>
                </p:oleObj>
              </mc:Choice>
              <mc:Fallback>
                <p:oleObj r:id="rId9" imgW="1866900" imgH="889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572000"/>
                        <a:ext cx="3886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2" name="Text Box 12">
            <a:extLst>
              <a:ext uri="{FF2B5EF4-FFF2-40B4-BE49-F238E27FC236}">
                <a16:creationId xmlns:a16="http://schemas.microsoft.com/office/drawing/2014/main" id="{8CFAA5E5-EDF6-4512-8371-67F20D6AD9A0}"/>
              </a:ext>
            </a:extLst>
          </p:cNvPr>
          <p:cNvSpPr txBox="1">
            <a:spLocks noChangeArrowheads="1"/>
          </p:cNvSpPr>
          <p:nvPr/>
        </p:nvSpPr>
        <p:spPr bwMode="auto">
          <a:xfrm>
            <a:off x="304800" y="4806950"/>
            <a:ext cx="39624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a:ea typeface="黑体" panose="02010609060101010101" pitchFamily="49" charset="-122"/>
              </a:rPr>
              <a:t>同样可得到与原方程</a:t>
            </a:r>
          </a:p>
          <a:p>
            <a:pPr>
              <a:lnSpc>
                <a:spcPct val="125000"/>
              </a:lnSpc>
              <a:spcBef>
                <a:spcPct val="5000"/>
              </a:spcBef>
            </a:pPr>
            <a:r>
              <a:rPr lang="zh-CN" altLang="en-US" sz="3200">
                <a:ea typeface="黑体" panose="02010609060101010101" pitchFamily="49" charset="-122"/>
              </a:rPr>
              <a:t>组等价的方程组 ⑥</a:t>
            </a:r>
          </a:p>
        </p:txBody>
      </p:sp>
      <p:sp>
        <p:nvSpPr>
          <p:cNvPr id="13323" name="Rectangle 14">
            <a:extLst>
              <a:ext uri="{FF2B5EF4-FFF2-40B4-BE49-F238E27FC236}">
                <a16:creationId xmlns:a16="http://schemas.microsoft.com/office/drawing/2014/main" id="{67E2DDE9-7DFB-4293-BBDD-55AEB6F08197}"/>
              </a:ext>
            </a:extLst>
          </p:cNvPr>
          <p:cNvSpPr>
            <a:spLocks noChangeArrowheads="1"/>
          </p:cNvSpPr>
          <p:nvPr/>
        </p:nvSpPr>
        <p:spPr bwMode="auto">
          <a:xfrm>
            <a:off x="45100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4" name="Object 13">
            <a:extLst>
              <a:ext uri="{FF2B5EF4-FFF2-40B4-BE49-F238E27FC236}">
                <a16:creationId xmlns:a16="http://schemas.microsoft.com/office/drawing/2014/main" id="{B442C4A6-84DF-4E94-9409-A8B3530B278C}"/>
              </a:ext>
            </a:extLst>
          </p:cNvPr>
          <p:cNvGraphicFramePr>
            <a:graphicFrameLocks noChangeAspect="1"/>
          </p:cNvGraphicFramePr>
          <p:nvPr/>
        </p:nvGraphicFramePr>
        <p:xfrm>
          <a:off x="4419600" y="2133600"/>
          <a:ext cx="371475" cy="685800"/>
        </p:xfrm>
        <a:graphic>
          <a:graphicData uri="http://schemas.openxmlformats.org/presentationml/2006/ole">
            <mc:AlternateContent xmlns:mc="http://schemas.openxmlformats.org/markup-compatibility/2006">
              <mc:Choice xmlns:v="urn:schemas-microsoft-com:vml" Requires="v">
                <p:oleObj spid="_x0000_s13337" r:id="rId11" imgW="126890" imgH="228402" progId="Equation.3">
                  <p:embed/>
                </p:oleObj>
              </mc:Choice>
              <mc:Fallback>
                <p:oleObj r:id="rId11" imgW="126890" imgH="22840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2133600"/>
                        <a:ext cx="3714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5" name="Rectangle 16">
            <a:extLst>
              <a:ext uri="{FF2B5EF4-FFF2-40B4-BE49-F238E27FC236}">
                <a16:creationId xmlns:a16="http://schemas.microsoft.com/office/drawing/2014/main" id="{355D9132-B23D-4B0F-8FA6-786D2BEC300F}"/>
              </a:ext>
            </a:extLst>
          </p:cNvPr>
          <p:cNvSpPr>
            <a:spLocks noChangeArrowheads="1"/>
          </p:cNvSpPr>
          <p:nvPr/>
        </p:nvSpPr>
        <p:spPr bwMode="auto">
          <a:xfrm>
            <a:off x="4529138"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6" name="Object 15">
            <a:extLst>
              <a:ext uri="{FF2B5EF4-FFF2-40B4-BE49-F238E27FC236}">
                <a16:creationId xmlns:a16="http://schemas.microsoft.com/office/drawing/2014/main" id="{B80EE22D-A8AE-4EB4-A81B-1D16C38C3AC1}"/>
              </a:ext>
            </a:extLst>
          </p:cNvPr>
          <p:cNvGraphicFramePr>
            <a:graphicFrameLocks noChangeAspect="1"/>
          </p:cNvGraphicFramePr>
          <p:nvPr/>
        </p:nvGraphicFramePr>
        <p:xfrm>
          <a:off x="7696200" y="2209800"/>
          <a:ext cx="287338" cy="542925"/>
        </p:xfrm>
        <a:graphic>
          <a:graphicData uri="http://schemas.openxmlformats.org/presentationml/2006/ole">
            <mc:AlternateContent xmlns:mc="http://schemas.openxmlformats.org/markup-compatibility/2006">
              <mc:Choice xmlns:v="urn:schemas-microsoft-com:vml" Requires="v">
                <p:oleObj spid="_x0000_s13338" r:id="rId13" imgW="88707" imgH="164742" progId="Equation.3">
                  <p:embed/>
                </p:oleObj>
              </mc:Choice>
              <mc:Fallback>
                <p:oleObj r:id="rId13" imgW="88707" imgH="164742"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2209800"/>
                        <a:ext cx="2873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A323732-7C33-4F80-80E0-5816C55BFCC1}"/>
              </a:ext>
            </a:extLst>
          </p:cNvPr>
          <p:cNvSpPr>
            <a:spLocks noChangeArrowheads="1"/>
          </p:cNvSpPr>
          <p:nvPr/>
        </p:nvSpPr>
        <p:spPr bwMode="auto">
          <a:xfrm>
            <a:off x="3243263"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sp>
        <p:nvSpPr>
          <p:cNvPr id="109570" name="Rectangle 3">
            <a:extLst>
              <a:ext uri="{FF2B5EF4-FFF2-40B4-BE49-F238E27FC236}">
                <a16:creationId xmlns:a16="http://schemas.microsoft.com/office/drawing/2014/main" id="{3C611B6E-2D10-4B37-9BB4-A498B9B5CAA8}"/>
              </a:ext>
            </a:extLst>
          </p:cNvPr>
          <p:cNvSpPr>
            <a:spLocks noChangeArrowheads="1"/>
          </p:cNvSpPr>
          <p:nvPr/>
        </p:nvSpPr>
        <p:spPr bwMode="auto">
          <a:xfrm>
            <a:off x="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80000"/>
              </a:lnSpc>
              <a:spcBef>
                <a:spcPct val="35000"/>
              </a:spcBef>
              <a:buClr>
                <a:srgbClr val="27305F"/>
              </a:buClr>
            </a:pPr>
            <a:endParaRPr lang="zh-CN" altLang="zh-CN" sz="2000" b="1"/>
          </a:p>
        </p:txBody>
      </p:sp>
      <p:sp>
        <p:nvSpPr>
          <p:cNvPr id="109571" name="Rectangle 4">
            <a:extLst>
              <a:ext uri="{FF2B5EF4-FFF2-40B4-BE49-F238E27FC236}">
                <a16:creationId xmlns:a16="http://schemas.microsoft.com/office/drawing/2014/main" id="{5BC5D475-3520-486A-AEF5-6ADA24DF9FA9}"/>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9572" name="Rectangle 5">
            <a:extLst>
              <a:ext uri="{FF2B5EF4-FFF2-40B4-BE49-F238E27FC236}">
                <a16:creationId xmlns:a16="http://schemas.microsoft.com/office/drawing/2014/main" id="{EEB11F08-4F3E-43E9-932A-A7FDFDB6C81E}"/>
              </a:ext>
            </a:extLst>
          </p:cNvPr>
          <p:cNvSpPr>
            <a:spLocks noChangeArrowheads="1"/>
          </p:cNvSpPr>
          <p:nvPr/>
        </p:nvSpPr>
        <p:spPr bwMode="auto">
          <a:xfrm>
            <a:off x="2719388" y="1966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9573" name="Text Box 6">
            <a:extLst>
              <a:ext uri="{FF2B5EF4-FFF2-40B4-BE49-F238E27FC236}">
                <a16:creationId xmlns:a16="http://schemas.microsoft.com/office/drawing/2014/main" id="{6795AB80-5F38-464D-B45C-165B5D057A00}"/>
              </a:ext>
            </a:extLst>
          </p:cNvPr>
          <p:cNvSpPr txBox="1">
            <a:spLocks noChangeArrowheads="1"/>
          </p:cNvSpPr>
          <p:nvPr/>
        </p:nvSpPr>
        <p:spPr bwMode="auto">
          <a:xfrm>
            <a:off x="304800" y="533400"/>
            <a:ext cx="85344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5000"/>
              </a:spcBef>
              <a:buClr>
                <a:srgbClr val="27305F"/>
              </a:buClr>
            </a:pPr>
            <a:r>
              <a:rPr lang="zh-CN" altLang="en-US" sz="3200" b="1">
                <a:ea typeface="黑体" panose="02010609060101010101" pitchFamily="49" charset="-122"/>
              </a:rPr>
              <a:t>例</a:t>
            </a:r>
            <a:r>
              <a:rPr lang="en-US" altLang="zh-CN" sz="3200" b="1">
                <a:ea typeface="黑体" panose="02010609060101010101" pitchFamily="49" charset="-122"/>
              </a:rPr>
              <a:t>5.16  </a:t>
            </a:r>
            <a:r>
              <a:rPr lang="zh-CN" altLang="en-US" sz="3200">
                <a:ea typeface="黑体" panose="02010609060101010101" pitchFamily="49" charset="-122"/>
              </a:rPr>
              <a:t>设 </a:t>
            </a:r>
            <a:r>
              <a:rPr lang="en-US" altLang="zh-CN" sz="3200">
                <a:ea typeface="黑体" panose="02010609060101010101" pitchFamily="49" charset="-122"/>
              </a:rPr>
              <a:t>A</a:t>
            </a:r>
            <a:r>
              <a:rPr lang="zh-CN" altLang="en-US" sz="3200">
                <a:ea typeface="黑体" panose="02010609060101010101" pitchFamily="49" charset="-122"/>
              </a:rPr>
              <a:t>，</a:t>
            </a:r>
            <a:r>
              <a:rPr lang="en-US" altLang="zh-CN" sz="3200">
                <a:ea typeface="黑体" panose="02010609060101010101" pitchFamily="49" charset="-122"/>
              </a:rPr>
              <a:t>B</a:t>
            </a:r>
            <a:r>
              <a:rPr lang="zh-CN" altLang="en-US" sz="3200">
                <a:ea typeface="黑体" panose="02010609060101010101" pitchFamily="49" charset="-122"/>
              </a:rPr>
              <a:t>为</a:t>
            </a:r>
            <a:r>
              <a:rPr lang="en-US" altLang="zh-CN" sz="3200">
                <a:ea typeface="黑体" panose="02010609060101010101" pitchFamily="49" charset="-122"/>
              </a:rPr>
              <a:t>n </a:t>
            </a:r>
            <a:r>
              <a:rPr lang="zh-CN" altLang="en-US" sz="3200">
                <a:ea typeface="黑体" panose="02010609060101010101" pitchFamily="49" charset="-122"/>
              </a:rPr>
              <a:t>阶非奇异矩阵，</a:t>
            </a:r>
            <a:r>
              <a:rPr lang="en-US" altLang="zh-CN" sz="3200">
                <a:ea typeface="黑体" panose="02010609060101010101" pitchFamily="49" charset="-122"/>
              </a:rPr>
              <a:t>||•||</a:t>
            </a:r>
            <a:r>
              <a:rPr lang="zh-CN" altLang="en-US" sz="3200">
                <a:ea typeface="黑体" panose="02010609060101010101" pitchFamily="49" charset="-122"/>
              </a:rPr>
              <a:t>表示</a:t>
            </a:r>
          </a:p>
          <a:p>
            <a:pPr eaLnBrk="0" hangingPunct="0">
              <a:lnSpc>
                <a:spcPct val="120000"/>
              </a:lnSpc>
              <a:spcBef>
                <a:spcPct val="5000"/>
              </a:spcBef>
              <a:buClr>
                <a:srgbClr val="27305F"/>
              </a:buClr>
            </a:pPr>
            <a:r>
              <a:rPr lang="zh-CN" altLang="en-US" sz="3200">
                <a:ea typeface="黑体" panose="02010609060101010101" pitchFamily="49" charset="-122"/>
              </a:rPr>
              <a:t>            矩阵的任一种范数，证明：</a:t>
            </a:r>
          </a:p>
          <a:p>
            <a:pPr eaLnBrk="0" hangingPunct="0">
              <a:lnSpc>
                <a:spcPct val="80000"/>
              </a:lnSpc>
              <a:spcBef>
                <a:spcPct val="50000"/>
              </a:spcBef>
              <a:buClr>
                <a:srgbClr val="27305F"/>
              </a:buClr>
            </a:pPr>
            <a:r>
              <a:rPr lang="zh-CN" altLang="en-US" sz="3200">
                <a:ea typeface="黑体" panose="02010609060101010101" pitchFamily="49" charset="-122"/>
              </a:rPr>
              <a:t>           </a:t>
            </a:r>
            <a:r>
              <a:rPr lang="en-US" altLang="zh-CN" sz="3200"/>
              <a:t>|| A</a:t>
            </a:r>
            <a:r>
              <a:rPr lang="en-US" altLang="zh-CN" sz="3200" baseline="30000"/>
              <a:t>-1</a:t>
            </a:r>
            <a:r>
              <a:rPr lang="en-US" altLang="zh-CN" sz="3200"/>
              <a:t>-B</a:t>
            </a:r>
            <a:r>
              <a:rPr lang="en-US" altLang="zh-CN" sz="3200" baseline="30000"/>
              <a:t>-1</a:t>
            </a:r>
            <a:r>
              <a:rPr lang="en-US" altLang="zh-CN" sz="3200"/>
              <a:t> || </a:t>
            </a:r>
            <a:r>
              <a:rPr lang="en-US" altLang="zh-CN" sz="3200">
                <a:ea typeface="黑体" panose="02010609060101010101" pitchFamily="49" charset="-122"/>
              </a:rPr>
              <a:t>≤</a:t>
            </a:r>
            <a:r>
              <a:rPr lang="en-US" altLang="zh-CN" sz="3200"/>
              <a:t>|| A</a:t>
            </a:r>
            <a:r>
              <a:rPr lang="en-US" altLang="zh-CN" sz="3200" baseline="30000"/>
              <a:t>-1 </a:t>
            </a:r>
            <a:r>
              <a:rPr lang="en-US" altLang="zh-CN" sz="3200"/>
              <a:t>|| || B</a:t>
            </a:r>
            <a:r>
              <a:rPr lang="en-US" altLang="zh-CN" sz="3200" baseline="30000"/>
              <a:t>-1 </a:t>
            </a:r>
            <a:r>
              <a:rPr lang="en-US" altLang="zh-CN" sz="3200"/>
              <a:t>|| || A-B</a:t>
            </a:r>
            <a:r>
              <a:rPr lang="en-US" altLang="zh-CN" sz="3200" baseline="30000"/>
              <a:t> </a:t>
            </a:r>
            <a:r>
              <a:rPr lang="en-US" altLang="zh-CN" sz="3200"/>
              <a:t>||</a:t>
            </a:r>
          </a:p>
          <a:p>
            <a:pPr eaLnBrk="0" hangingPunct="0">
              <a:lnSpc>
                <a:spcPct val="80000"/>
              </a:lnSpc>
              <a:spcBef>
                <a:spcPct val="50000"/>
              </a:spcBef>
              <a:buClr>
                <a:srgbClr val="27305F"/>
              </a:buClr>
            </a:pPr>
            <a:r>
              <a:rPr lang="en-US" altLang="zh-CN" sz="3200">
                <a:ea typeface="黑体" panose="02010609060101010101" pitchFamily="49" charset="-122"/>
              </a:rPr>
              <a:t>          cond(AB)≤ cond(A) · cond(B)</a:t>
            </a:r>
          </a:p>
          <a:p>
            <a:pPr eaLnBrk="0" hangingPunct="0">
              <a:lnSpc>
                <a:spcPct val="80000"/>
              </a:lnSpc>
              <a:spcBef>
                <a:spcPct val="50000"/>
              </a:spcBef>
              <a:buClr>
                <a:srgbClr val="27305F"/>
              </a:buClr>
            </a:pPr>
            <a:r>
              <a:rPr lang="zh-CN" altLang="en-US" sz="3200" b="1">
                <a:ea typeface="黑体" panose="02010609060101010101" pitchFamily="49" charset="-122"/>
              </a:rPr>
              <a:t>分析</a:t>
            </a:r>
            <a:r>
              <a:rPr lang="en-US" altLang="zh-CN" sz="3200" b="1">
                <a:ea typeface="黑体" panose="02010609060101010101" pitchFamily="49" charset="-122"/>
              </a:rPr>
              <a:t>: </a:t>
            </a:r>
            <a:r>
              <a:rPr lang="zh-CN" altLang="en-US" sz="3200">
                <a:ea typeface="黑体" panose="02010609060101010101" pitchFamily="49" charset="-122"/>
              </a:rPr>
              <a:t>由矩阵范数的基本性质即可推证</a:t>
            </a:r>
          </a:p>
          <a:p>
            <a:pPr eaLnBrk="0" hangingPunct="0">
              <a:lnSpc>
                <a:spcPct val="80000"/>
              </a:lnSpc>
              <a:spcBef>
                <a:spcPct val="50000"/>
              </a:spcBef>
              <a:buClr>
                <a:srgbClr val="27305F"/>
              </a:buClr>
            </a:pPr>
            <a:r>
              <a:rPr lang="zh-CN" altLang="en-US" sz="3200" b="1">
                <a:ea typeface="黑体" panose="02010609060101010101" pitchFamily="49" charset="-122"/>
              </a:rPr>
              <a:t>证：  </a:t>
            </a:r>
            <a:r>
              <a:rPr lang="en-US" altLang="zh-CN" sz="3200"/>
              <a:t>A</a:t>
            </a:r>
            <a:r>
              <a:rPr lang="en-US" altLang="zh-CN" sz="3200" baseline="30000"/>
              <a:t>-1</a:t>
            </a:r>
            <a:r>
              <a:rPr lang="en-US" altLang="zh-CN" sz="3200"/>
              <a:t>-B</a:t>
            </a:r>
            <a:r>
              <a:rPr lang="en-US" altLang="zh-CN" sz="3200" baseline="30000"/>
              <a:t>-1</a:t>
            </a:r>
            <a:r>
              <a:rPr lang="en-US" altLang="zh-CN" sz="3200"/>
              <a:t> = A</a:t>
            </a:r>
            <a:r>
              <a:rPr lang="en-US" altLang="zh-CN" sz="3200" baseline="30000"/>
              <a:t>-1</a:t>
            </a:r>
            <a:r>
              <a:rPr lang="en-US" altLang="zh-CN" sz="3200"/>
              <a:t>(B-A)B</a:t>
            </a:r>
            <a:r>
              <a:rPr lang="en-US" altLang="zh-CN" sz="3200" baseline="30000"/>
              <a:t>-1</a:t>
            </a:r>
            <a:r>
              <a:rPr lang="en-US" altLang="zh-CN" sz="3200"/>
              <a:t> ,</a:t>
            </a:r>
            <a:r>
              <a:rPr lang="zh-CN" altLang="en-US" sz="3200"/>
              <a:t>从而</a:t>
            </a:r>
          </a:p>
          <a:p>
            <a:pPr eaLnBrk="0" hangingPunct="0">
              <a:lnSpc>
                <a:spcPct val="80000"/>
              </a:lnSpc>
              <a:spcBef>
                <a:spcPct val="50000"/>
              </a:spcBef>
              <a:buClr>
                <a:srgbClr val="27305F"/>
              </a:buClr>
            </a:pPr>
            <a:r>
              <a:rPr lang="zh-CN" altLang="en-US" sz="3200">
                <a:ea typeface="黑体" panose="02010609060101010101" pitchFamily="49" charset="-122"/>
              </a:rPr>
              <a:t>          </a:t>
            </a:r>
            <a:r>
              <a:rPr lang="en-US" altLang="zh-CN" sz="3200"/>
              <a:t>|| A</a:t>
            </a:r>
            <a:r>
              <a:rPr lang="en-US" altLang="zh-CN" sz="3200" baseline="30000"/>
              <a:t>-1</a:t>
            </a:r>
            <a:r>
              <a:rPr lang="en-US" altLang="zh-CN" sz="3200"/>
              <a:t>-B</a:t>
            </a:r>
            <a:r>
              <a:rPr lang="en-US" altLang="zh-CN" sz="3200" baseline="30000"/>
              <a:t>-1</a:t>
            </a:r>
            <a:r>
              <a:rPr lang="en-US" altLang="zh-CN" sz="3200"/>
              <a:t> ||</a:t>
            </a:r>
            <a:r>
              <a:rPr lang="en-US" altLang="zh-CN" sz="3200">
                <a:ea typeface="黑体" panose="02010609060101010101" pitchFamily="49" charset="-122"/>
              </a:rPr>
              <a:t>≤</a:t>
            </a:r>
            <a:r>
              <a:rPr lang="en-US" altLang="zh-CN" sz="3200"/>
              <a:t>|| A</a:t>
            </a:r>
            <a:r>
              <a:rPr lang="en-US" altLang="zh-CN" sz="3200" baseline="30000"/>
              <a:t>-1</a:t>
            </a:r>
            <a:r>
              <a:rPr lang="en-US" altLang="zh-CN" sz="3200"/>
              <a:t>(B-A)B</a:t>
            </a:r>
            <a:r>
              <a:rPr lang="en-US" altLang="zh-CN" sz="3200" baseline="30000"/>
              <a:t>-1 </a:t>
            </a:r>
            <a:r>
              <a:rPr lang="en-US" altLang="zh-CN" sz="3200"/>
              <a:t>||</a:t>
            </a:r>
          </a:p>
          <a:p>
            <a:pPr eaLnBrk="0" hangingPunct="0">
              <a:lnSpc>
                <a:spcPct val="80000"/>
              </a:lnSpc>
              <a:spcBef>
                <a:spcPct val="50000"/>
              </a:spcBef>
              <a:buClr>
                <a:srgbClr val="27305F"/>
              </a:buClr>
            </a:pPr>
            <a:r>
              <a:rPr lang="en-US" altLang="zh-CN" sz="3200"/>
              <a:t>                          </a:t>
            </a:r>
            <a:r>
              <a:rPr lang="en-US" altLang="zh-CN" sz="3200">
                <a:ea typeface="黑体" panose="02010609060101010101" pitchFamily="49" charset="-122"/>
              </a:rPr>
              <a:t>≤ </a:t>
            </a:r>
            <a:r>
              <a:rPr lang="en-US" altLang="zh-CN" sz="3200"/>
              <a:t>||A</a:t>
            </a:r>
            <a:r>
              <a:rPr lang="en-US" altLang="zh-CN" sz="3200" baseline="30000"/>
              <a:t>-1</a:t>
            </a:r>
            <a:r>
              <a:rPr lang="en-US" altLang="zh-CN" sz="3200"/>
              <a:t>||</a:t>
            </a:r>
            <a:r>
              <a:rPr lang="en-US" altLang="zh-CN" sz="3200">
                <a:ea typeface="黑体" panose="02010609060101010101" pitchFamily="49" charset="-122"/>
              </a:rPr>
              <a:t> · </a:t>
            </a:r>
            <a:r>
              <a:rPr lang="en-US" altLang="zh-CN" sz="3200"/>
              <a:t>||B-A|| </a:t>
            </a:r>
            <a:r>
              <a:rPr lang="en-US" altLang="zh-CN" sz="3200">
                <a:ea typeface="黑体" panose="02010609060101010101" pitchFamily="49" charset="-122"/>
              </a:rPr>
              <a:t>· </a:t>
            </a:r>
            <a:r>
              <a:rPr lang="en-US" altLang="zh-CN" sz="3200"/>
              <a:t>||B</a:t>
            </a:r>
            <a:r>
              <a:rPr lang="en-US" altLang="zh-CN" sz="3200" baseline="30000"/>
              <a:t>-1</a:t>
            </a:r>
            <a:r>
              <a:rPr lang="en-US" altLang="zh-CN" sz="3200"/>
              <a:t>||</a:t>
            </a:r>
          </a:p>
          <a:p>
            <a:pPr eaLnBrk="0" hangingPunct="0">
              <a:lnSpc>
                <a:spcPct val="80000"/>
              </a:lnSpc>
              <a:spcBef>
                <a:spcPct val="50000"/>
              </a:spcBef>
              <a:buClr>
                <a:srgbClr val="27305F"/>
              </a:buClr>
            </a:pPr>
            <a:r>
              <a:rPr lang="en-US" altLang="zh-CN" sz="3200">
                <a:ea typeface="黑体" panose="02010609060101010101" pitchFamily="49" charset="-122"/>
              </a:rPr>
              <a:t>    ∴ </a:t>
            </a:r>
            <a:r>
              <a:rPr lang="en-US" altLang="zh-CN" sz="3200"/>
              <a:t>|| A</a:t>
            </a:r>
            <a:r>
              <a:rPr lang="en-US" altLang="zh-CN" sz="3200" baseline="30000"/>
              <a:t>-1</a:t>
            </a:r>
            <a:r>
              <a:rPr lang="en-US" altLang="zh-CN" sz="3200"/>
              <a:t>-B</a:t>
            </a:r>
            <a:r>
              <a:rPr lang="en-US" altLang="zh-CN" sz="3200" baseline="30000"/>
              <a:t>-1</a:t>
            </a:r>
            <a:r>
              <a:rPr lang="en-US" altLang="zh-CN" sz="3200"/>
              <a:t> || </a:t>
            </a:r>
            <a:r>
              <a:rPr lang="en-US" altLang="zh-CN" sz="3200">
                <a:ea typeface="黑体" panose="02010609060101010101" pitchFamily="49" charset="-122"/>
              </a:rPr>
              <a:t>≤ </a:t>
            </a:r>
            <a:r>
              <a:rPr lang="en-US" altLang="zh-CN" sz="3200"/>
              <a:t>||A</a:t>
            </a:r>
            <a:r>
              <a:rPr lang="en-US" altLang="zh-CN" sz="3200" baseline="30000"/>
              <a:t>-1</a:t>
            </a:r>
            <a:r>
              <a:rPr lang="en-US" altLang="zh-CN" sz="3200"/>
              <a:t>||</a:t>
            </a:r>
            <a:r>
              <a:rPr lang="en-US" altLang="zh-CN" sz="3200">
                <a:ea typeface="黑体" panose="02010609060101010101" pitchFamily="49" charset="-122"/>
              </a:rPr>
              <a:t> · </a:t>
            </a:r>
            <a:r>
              <a:rPr lang="en-US" altLang="zh-CN" sz="3200"/>
              <a:t>||B-A|| </a:t>
            </a:r>
            <a:r>
              <a:rPr lang="en-US" altLang="zh-CN" sz="3200">
                <a:ea typeface="黑体" panose="02010609060101010101" pitchFamily="49" charset="-122"/>
              </a:rPr>
              <a:t>· </a:t>
            </a:r>
            <a:r>
              <a:rPr lang="en-US" altLang="zh-CN" sz="3200"/>
              <a:t>||B</a:t>
            </a:r>
            <a:r>
              <a:rPr lang="en-US" altLang="zh-CN" sz="3200" baseline="30000"/>
              <a:t>-1</a:t>
            </a:r>
            <a:r>
              <a:rPr lang="en-US" altLang="zh-CN" sz="3200"/>
              <a:t>|| </a:t>
            </a:r>
            <a:r>
              <a:rPr lang="en-US" altLang="zh-CN" sz="3200" b="1"/>
              <a:t>      </a:t>
            </a:r>
            <a:endParaRPr lang="en-US" altLang="zh-CN" sz="3200" b="1">
              <a:cs typeface="Times New Roman" panose="02020603050405020304" pitchFamily="18" charset="0"/>
            </a:endParaRPr>
          </a:p>
        </p:txBody>
      </p:sp>
      <p:sp>
        <p:nvSpPr>
          <p:cNvPr id="109574" name="Rectangle 7">
            <a:extLst>
              <a:ext uri="{FF2B5EF4-FFF2-40B4-BE49-F238E27FC236}">
                <a16:creationId xmlns:a16="http://schemas.microsoft.com/office/drawing/2014/main" id="{FB9DBFCB-850B-4CCC-AB01-C5A1FBC19913}"/>
              </a:ext>
            </a:extLst>
          </p:cNvPr>
          <p:cNvSpPr>
            <a:spLocks noChangeArrowheads="1"/>
          </p:cNvSpPr>
          <p:nvPr/>
        </p:nvSpPr>
        <p:spPr bwMode="auto">
          <a:xfrm>
            <a:off x="3181350" y="296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0267994A-6C4E-46F4-9ED1-FB2E1586EC88}"/>
              </a:ext>
            </a:extLst>
          </p:cNvPr>
          <p:cNvSpPr>
            <a:spLocks noChangeArrowheads="1"/>
          </p:cNvSpPr>
          <p:nvPr/>
        </p:nvSpPr>
        <p:spPr bwMode="auto">
          <a:xfrm>
            <a:off x="107950" y="44450"/>
            <a:ext cx="6985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b="1">
                <a:latin typeface="宋体" panose="02010600030101010101" pitchFamily="2" charset="-122"/>
              </a:rPr>
              <a:t>例</a:t>
            </a:r>
            <a:r>
              <a:rPr lang="en-US" altLang="zh-CN" sz="2800" b="1">
                <a:latin typeface="宋体" panose="02010600030101010101" pitchFamily="2" charset="-122"/>
              </a:rPr>
              <a:t>9 </a:t>
            </a:r>
            <a:r>
              <a:rPr lang="zh-CN" altLang="en-US" sz="2800">
                <a:latin typeface="宋体" panose="02010600030101010101" pitchFamily="2" charset="-122"/>
              </a:rPr>
              <a:t>求</a:t>
            </a:r>
            <a:r>
              <a:rPr lang="en-US" altLang="zh-CN" sz="2800">
                <a:latin typeface="宋体" panose="02010600030101010101" pitchFamily="2" charset="-122"/>
              </a:rPr>
              <a:t>Hilbert</a:t>
            </a:r>
            <a:r>
              <a:rPr lang="zh-CN" altLang="en-US" sz="2800">
                <a:latin typeface="宋体" panose="02010600030101010101" pitchFamily="2" charset="-122"/>
              </a:rPr>
              <a:t>矩阵</a:t>
            </a:r>
            <a:r>
              <a:rPr lang="en-US" altLang="zh-CN" sz="2800">
                <a:latin typeface="宋体" panose="02010600030101010101" pitchFamily="2" charset="-122"/>
              </a:rPr>
              <a:t>H</a:t>
            </a:r>
            <a:r>
              <a:rPr lang="en-US" altLang="zh-CN" sz="2800" baseline="-25000">
                <a:latin typeface="宋体" panose="02010600030101010101" pitchFamily="2" charset="-122"/>
              </a:rPr>
              <a:t>3</a:t>
            </a:r>
            <a:r>
              <a:rPr lang="zh-CN" altLang="en-US" sz="2800">
                <a:latin typeface="宋体" panose="02010600030101010101" pitchFamily="2" charset="-122"/>
              </a:rPr>
              <a:t>的条件数</a:t>
            </a:r>
            <a:r>
              <a:rPr lang="en-US" altLang="zh-CN" sz="2800">
                <a:latin typeface="宋体" panose="02010600030101010101" pitchFamily="2" charset="-122"/>
              </a:rPr>
              <a:t>.</a:t>
            </a:r>
          </a:p>
        </p:txBody>
      </p:sp>
      <p:graphicFrame>
        <p:nvGraphicFramePr>
          <p:cNvPr id="421891" name="Object 3">
            <a:extLst>
              <a:ext uri="{FF2B5EF4-FFF2-40B4-BE49-F238E27FC236}">
                <a16:creationId xmlns:a16="http://schemas.microsoft.com/office/drawing/2014/main" id="{A7D58A74-C4B0-418E-827C-B85547DB4005}"/>
              </a:ext>
            </a:extLst>
          </p:cNvPr>
          <p:cNvGraphicFramePr>
            <a:graphicFrameLocks noChangeAspect="1"/>
          </p:cNvGraphicFramePr>
          <p:nvPr/>
        </p:nvGraphicFramePr>
        <p:xfrm>
          <a:off x="1547813" y="692150"/>
          <a:ext cx="4895850" cy="1171575"/>
        </p:xfrm>
        <a:graphic>
          <a:graphicData uri="http://schemas.openxmlformats.org/presentationml/2006/ole">
            <mc:AlternateContent xmlns:mc="http://schemas.openxmlformats.org/markup-compatibility/2006">
              <mc:Choice xmlns:v="urn:schemas-microsoft-com:vml" Requires="v">
                <p:oleObj spid="_x0000_s110604" r:id="rId4" imgW="2971800" imgH="711200" progId="Equation.DSMT4">
                  <p:embed/>
                </p:oleObj>
              </mc:Choice>
              <mc:Fallback>
                <p:oleObj r:id="rId4" imgW="2971800" imgH="71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692150"/>
                        <a:ext cx="48958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1892" name="Object 4">
            <a:extLst>
              <a:ext uri="{FF2B5EF4-FFF2-40B4-BE49-F238E27FC236}">
                <a16:creationId xmlns:a16="http://schemas.microsoft.com/office/drawing/2014/main" id="{BB134A62-E269-4360-A211-B9BAC3FF6F07}"/>
              </a:ext>
            </a:extLst>
          </p:cNvPr>
          <p:cNvGraphicFramePr>
            <a:graphicFrameLocks noChangeAspect="1"/>
          </p:cNvGraphicFramePr>
          <p:nvPr/>
        </p:nvGraphicFramePr>
        <p:xfrm>
          <a:off x="1547813" y="2133600"/>
          <a:ext cx="5472112" cy="463550"/>
        </p:xfrm>
        <a:graphic>
          <a:graphicData uri="http://schemas.openxmlformats.org/presentationml/2006/ole">
            <mc:AlternateContent xmlns:mc="http://schemas.openxmlformats.org/markup-compatibility/2006">
              <mc:Choice xmlns:v="urn:schemas-microsoft-com:vml" Requires="v">
                <p:oleObj spid="_x0000_s110605" r:id="rId6" imgW="2705100" imgH="292100" progId="Equation.DSMT4">
                  <p:embed/>
                </p:oleObj>
              </mc:Choice>
              <mc:Fallback>
                <p:oleObj r:id="rId6" imgW="2705100" imgH="2921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2133600"/>
                        <a:ext cx="54721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1893" name="Object 5">
            <a:extLst>
              <a:ext uri="{FF2B5EF4-FFF2-40B4-BE49-F238E27FC236}">
                <a16:creationId xmlns:a16="http://schemas.microsoft.com/office/drawing/2014/main" id="{13600C54-BCED-4603-8BDE-17BF7A1C73C3}"/>
              </a:ext>
            </a:extLst>
          </p:cNvPr>
          <p:cNvGraphicFramePr>
            <a:graphicFrameLocks noChangeAspect="1"/>
          </p:cNvGraphicFramePr>
          <p:nvPr/>
        </p:nvGraphicFramePr>
        <p:xfrm>
          <a:off x="971550" y="2708275"/>
          <a:ext cx="7056438" cy="592138"/>
        </p:xfrm>
        <a:graphic>
          <a:graphicData uri="http://schemas.openxmlformats.org/presentationml/2006/ole">
            <mc:AlternateContent xmlns:mc="http://schemas.openxmlformats.org/markup-compatibility/2006">
              <mc:Choice xmlns:v="urn:schemas-microsoft-com:vml" Requires="v">
                <p:oleObj spid="_x0000_s110606" r:id="rId8" imgW="3759200" imgH="279400" progId="Equation.DSMT4">
                  <p:embed/>
                </p:oleObj>
              </mc:Choice>
              <mc:Fallback>
                <p:oleObj r:id="rId8" imgW="3759200" imgH="279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2708275"/>
                        <a:ext cx="70564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1894" name="Object 6">
            <a:extLst>
              <a:ext uri="{FF2B5EF4-FFF2-40B4-BE49-F238E27FC236}">
                <a16:creationId xmlns:a16="http://schemas.microsoft.com/office/drawing/2014/main" id="{BBEDCF0A-96A8-43D8-8B1B-06D62B9C8884}"/>
              </a:ext>
            </a:extLst>
          </p:cNvPr>
          <p:cNvGraphicFramePr>
            <a:graphicFrameLocks noChangeAspect="1"/>
          </p:cNvGraphicFramePr>
          <p:nvPr/>
        </p:nvGraphicFramePr>
        <p:xfrm>
          <a:off x="1547813" y="3500438"/>
          <a:ext cx="4679950" cy="1119187"/>
        </p:xfrm>
        <a:graphic>
          <a:graphicData uri="http://schemas.openxmlformats.org/presentationml/2006/ole">
            <mc:AlternateContent xmlns:mc="http://schemas.openxmlformats.org/markup-compatibility/2006">
              <mc:Choice xmlns:v="urn:schemas-microsoft-com:vml" Requires="v">
                <p:oleObj spid="_x0000_s110607" r:id="rId10" imgW="2971800" imgH="711200" progId="Equation.DSMT4">
                  <p:embed/>
                </p:oleObj>
              </mc:Choice>
              <mc:Fallback>
                <p:oleObj r:id="rId10" imgW="2971800" imgH="71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3500438"/>
                        <a:ext cx="46799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1895" name="Object 7">
            <a:extLst>
              <a:ext uri="{FF2B5EF4-FFF2-40B4-BE49-F238E27FC236}">
                <a16:creationId xmlns:a16="http://schemas.microsoft.com/office/drawing/2014/main" id="{8A3C7256-FD76-4BB2-A209-1BB6D87C6F3E}"/>
              </a:ext>
            </a:extLst>
          </p:cNvPr>
          <p:cNvGraphicFramePr>
            <a:graphicFrameLocks noChangeAspect="1"/>
          </p:cNvGraphicFramePr>
          <p:nvPr/>
        </p:nvGraphicFramePr>
        <p:xfrm>
          <a:off x="1331913" y="5013325"/>
          <a:ext cx="6264275" cy="1235075"/>
        </p:xfrm>
        <a:graphic>
          <a:graphicData uri="http://schemas.openxmlformats.org/presentationml/2006/ole">
            <mc:AlternateContent xmlns:mc="http://schemas.openxmlformats.org/markup-compatibility/2006">
              <mc:Choice xmlns:v="urn:schemas-microsoft-com:vml" Requires="v">
                <p:oleObj spid="_x0000_s110608" r:id="rId12" imgW="3606800" imgH="711200" progId="Equation.DSMT4">
                  <p:embed/>
                </p:oleObj>
              </mc:Choice>
              <mc:Fallback>
                <p:oleObj r:id="rId12" imgW="3606800" imgH="7112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013325"/>
                        <a:ext cx="62642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1890"/>
                                        </p:tgtEl>
                                        <p:attrNameLst>
                                          <p:attrName>style.visibility</p:attrName>
                                        </p:attrNameLst>
                                      </p:cBhvr>
                                      <p:to>
                                        <p:strVal val="visible"/>
                                      </p:to>
                                    </p:set>
                                    <p:animEffect transition="in" filter="wipe(left)">
                                      <p:cBhvr>
                                        <p:cTn id="7" dur="500"/>
                                        <p:tgtEl>
                                          <p:spTgt spid="421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1"/>
                                        </p:tgtEl>
                                        <p:attrNameLst>
                                          <p:attrName>style.visibility</p:attrName>
                                        </p:attrNameLst>
                                      </p:cBhvr>
                                      <p:to>
                                        <p:strVal val="visible"/>
                                      </p:to>
                                    </p:set>
                                    <p:animEffect transition="in" filter="wipe(left)">
                                      <p:cBhvr>
                                        <p:cTn id="12" dur="500"/>
                                        <p:tgtEl>
                                          <p:spTgt spid="421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1892"/>
                                        </p:tgtEl>
                                        <p:attrNameLst>
                                          <p:attrName>style.visibility</p:attrName>
                                        </p:attrNameLst>
                                      </p:cBhvr>
                                      <p:to>
                                        <p:strVal val="visible"/>
                                      </p:to>
                                    </p:set>
                                    <p:animEffect transition="in" filter="wipe(left)">
                                      <p:cBhvr>
                                        <p:cTn id="17" dur="500"/>
                                        <p:tgtEl>
                                          <p:spTgt spid="421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1893"/>
                                        </p:tgtEl>
                                        <p:attrNameLst>
                                          <p:attrName>style.visibility</p:attrName>
                                        </p:attrNameLst>
                                      </p:cBhvr>
                                      <p:to>
                                        <p:strVal val="visible"/>
                                      </p:to>
                                    </p:set>
                                    <p:animEffect transition="in" filter="wipe(left)">
                                      <p:cBhvr>
                                        <p:cTn id="22" dur="500"/>
                                        <p:tgtEl>
                                          <p:spTgt spid="421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1894"/>
                                        </p:tgtEl>
                                        <p:attrNameLst>
                                          <p:attrName>style.visibility</p:attrName>
                                        </p:attrNameLst>
                                      </p:cBhvr>
                                      <p:to>
                                        <p:strVal val="visible"/>
                                      </p:to>
                                    </p:set>
                                    <p:animEffect transition="in" filter="wipe(left)">
                                      <p:cBhvr>
                                        <p:cTn id="27" dur="500"/>
                                        <p:tgtEl>
                                          <p:spTgt spid="4218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1895"/>
                                        </p:tgtEl>
                                        <p:attrNameLst>
                                          <p:attrName>style.visibility</p:attrName>
                                        </p:attrNameLst>
                                      </p:cBhvr>
                                      <p:to>
                                        <p:strVal val="visible"/>
                                      </p:to>
                                    </p:set>
                                    <p:animEffect transition="in" filter="wipe(left)">
                                      <p:cBhvr>
                                        <p:cTn id="32" dur="500"/>
                                        <p:tgtEl>
                                          <p:spTgt spid="421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1B7A4D94-2EBB-43B5-819B-D5891B96DE30}"/>
              </a:ext>
            </a:extLst>
          </p:cNvPr>
          <p:cNvSpPr>
            <a:spLocks noChangeArrowheads="1"/>
          </p:cNvSpPr>
          <p:nvPr/>
        </p:nvSpPr>
        <p:spPr bwMode="auto">
          <a:xfrm>
            <a:off x="250825" y="293688"/>
            <a:ext cx="58324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如何发现判断矩阵是病态的</a:t>
            </a:r>
            <a:r>
              <a:rPr lang="en-US" altLang="zh-CN" sz="2800">
                <a:latin typeface="宋体" panose="02010600030101010101" pitchFamily="2" charset="-122"/>
              </a:rPr>
              <a:t>?</a:t>
            </a:r>
          </a:p>
        </p:txBody>
      </p:sp>
      <p:sp>
        <p:nvSpPr>
          <p:cNvPr id="423939" name="Rectangle 3">
            <a:extLst>
              <a:ext uri="{FF2B5EF4-FFF2-40B4-BE49-F238E27FC236}">
                <a16:creationId xmlns:a16="http://schemas.microsoft.com/office/drawing/2014/main" id="{BD1FA922-803F-47C3-ADAF-C5147F9660F3}"/>
              </a:ext>
            </a:extLst>
          </p:cNvPr>
          <p:cNvSpPr>
            <a:spLocks noChangeArrowheads="1"/>
          </p:cNvSpPr>
          <p:nvPr/>
        </p:nvSpPr>
        <p:spPr bwMode="auto">
          <a:xfrm>
            <a:off x="252413" y="857250"/>
            <a:ext cx="5832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如何解决和处理</a:t>
            </a:r>
            <a:r>
              <a:rPr lang="en-US" altLang="zh-CN" sz="2800">
                <a:latin typeface="宋体" panose="02010600030101010101" pitchFamily="2" charset="-122"/>
              </a:rPr>
              <a:t>?</a:t>
            </a:r>
          </a:p>
        </p:txBody>
      </p:sp>
      <p:sp>
        <p:nvSpPr>
          <p:cNvPr id="423940" name="Rectangle 4">
            <a:extLst>
              <a:ext uri="{FF2B5EF4-FFF2-40B4-BE49-F238E27FC236}">
                <a16:creationId xmlns:a16="http://schemas.microsoft.com/office/drawing/2014/main" id="{0AB6E68D-E9BA-43D2-AFF2-9BD3B1403F7D}"/>
              </a:ext>
            </a:extLst>
          </p:cNvPr>
          <p:cNvSpPr>
            <a:spLocks noChangeArrowheads="1"/>
          </p:cNvSpPr>
          <p:nvPr/>
        </p:nvSpPr>
        <p:spPr bwMode="auto">
          <a:xfrm>
            <a:off x="252413" y="1412875"/>
            <a:ext cx="5832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b="1">
                <a:latin typeface="宋体" panose="02010600030101010101" pitchFamily="2" charset="-122"/>
              </a:rPr>
              <a:t>预处理方法</a:t>
            </a:r>
            <a:r>
              <a:rPr lang="en-US" altLang="zh-CN" sz="2800">
                <a:latin typeface="宋体" panose="02010600030101010101" pitchFamily="2" charset="-122"/>
              </a:rPr>
              <a:t>.</a:t>
            </a:r>
          </a:p>
        </p:txBody>
      </p:sp>
      <p:graphicFrame>
        <p:nvGraphicFramePr>
          <p:cNvPr id="423941" name="Object 5">
            <a:extLst>
              <a:ext uri="{FF2B5EF4-FFF2-40B4-BE49-F238E27FC236}">
                <a16:creationId xmlns:a16="http://schemas.microsoft.com/office/drawing/2014/main" id="{22E5A371-6E78-4C2A-AB07-83B6423DE6EC}"/>
              </a:ext>
            </a:extLst>
          </p:cNvPr>
          <p:cNvGraphicFramePr>
            <a:graphicFrameLocks noChangeAspect="1"/>
          </p:cNvGraphicFramePr>
          <p:nvPr/>
        </p:nvGraphicFramePr>
        <p:xfrm>
          <a:off x="1619250" y="2247900"/>
          <a:ext cx="3441700" cy="965200"/>
        </p:xfrm>
        <a:graphic>
          <a:graphicData uri="http://schemas.openxmlformats.org/presentationml/2006/ole">
            <mc:AlternateContent xmlns:mc="http://schemas.openxmlformats.org/markup-compatibility/2006">
              <mc:Choice xmlns:v="urn:schemas-microsoft-com:vml" Requires="v">
                <p:oleObj spid="_x0000_s112648" r:id="rId4" imgW="3441700" imgH="965200" progId="Equation.3">
                  <p:embed/>
                </p:oleObj>
              </mc:Choice>
              <mc:Fallback>
                <p:oleObj r:id="rId4" imgW="3441700" imgH="965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247900"/>
                        <a:ext cx="34417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3942" name="Object 6">
            <a:extLst>
              <a:ext uri="{FF2B5EF4-FFF2-40B4-BE49-F238E27FC236}">
                <a16:creationId xmlns:a16="http://schemas.microsoft.com/office/drawing/2014/main" id="{7D325FCC-5AC5-4AA4-B31E-8359D71A5878}"/>
              </a:ext>
            </a:extLst>
          </p:cNvPr>
          <p:cNvGraphicFramePr>
            <a:graphicFrameLocks noChangeAspect="1"/>
          </p:cNvGraphicFramePr>
          <p:nvPr/>
        </p:nvGraphicFramePr>
        <p:xfrm>
          <a:off x="1433513" y="3749675"/>
          <a:ext cx="4768850" cy="668338"/>
        </p:xfrm>
        <a:graphic>
          <a:graphicData uri="http://schemas.openxmlformats.org/presentationml/2006/ole">
            <mc:AlternateContent xmlns:mc="http://schemas.openxmlformats.org/markup-compatibility/2006">
              <mc:Choice xmlns:v="urn:schemas-microsoft-com:vml" Requires="v">
                <p:oleObj spid="_x0000_s112649" r:id="rId6" imgW="1447560" imgH="203040" progId="Equation.3">
                  <p:embed/>
                </p:oleObj>
              </mc:Choice>
              <mc:Fallback>
                <p:oleObj r:id="rId6" imgW="1447560" imgH="2030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513" y="3749675"/>
                        <a:ext cx="47688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3938"/>
                                        </p:tgtEl>
                                        <p:attrNameLst>
                                          <p:attrName>style.visibility</p:attrName>
                                        </p:attrNameLst>
                                      </p:cBhvr>
                                      <p:to>
                                        <p:strVal val="visible"/>
                                      </p:to>
                                    </p:set>
                                    <p:animEffect transition="in" filter="wipe(left)">
                                      <p:cBhvr>
                                        <p:cTn id="7" dur="500"/>
                                        <p:tgtEl>
                                          <p:spTgt spid="423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3939"/>
                                        </p:tgtEl>
                                        <p:attrNameLst>
                                          <p:attrName>style.visibility</p:attrName>
                                        </p:attrNameLst>
                                      </p:cBhvr>
                                      <p:to>
                                        <p:strVal val="visible"/>
                                      </p:to>
                                    </p:set>
                                    <p:animEffect transition="in" filter="wipe(left)">
                                      <p:cBhvr>
                                        <p:cTn id="12" dur="500"/>
                                        <p:tgtEl>
                                          <p:spTgt spid="423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940"/>
                                        </p:tgtEl>
                                        <p:attrNameLst>
                                          <p:attrName>style.visibility</p:attrName>
                                        </p:attrNameLst>
                                      </p:cBhvr>
                                      <p:to>
                                        <p:strVal val="visible"/>
                                      </p:to>
                                    </p:set>
                                    <p:animEffect transition="in" filter="wipe(left)">
                                      <p:cBhvr>
                                        <p:cTn id="17" dur="500"/>
                                        <p:tgtEl>
                                          <p:spTgt spid="423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3941"/>
                                        </p:tgtEl>
                                        <p:attrNameLst>
                                          <p:attrName>style.visibility</p:attrName>
                                        </p:attrNameLst>
                                      </p:cBhvr>
                                      <p:to>
                                        <p:strVal val="visible"/>
                                      </p:to>
                                    </p:set>
                                    <p:animEffect transition="in" filter="wipe(left)">
                                      <p:cBhvr>
                                        <p:cTn id="22" dur="500"/>
                                        <p:tgtEl>
                                          <p:spTgt spid="4239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3942"/>
                                        </p:tgtEl>
                                        <p:attrNameLst>
                                          <p:attrName>style.visibility</p:attrName>
                                        </p:attrNameLst>
                                      </p:cBhvr>
                                      <p:to>
                                        <p:strVal val="visible"/>
                                      </p:to>
                                    </p:set>
                                    <p:animEffect transition="in" filter="wipe(left)">
                                      <p:cBhvr>
                                        <p:cTn id="27"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p:bldP spid="423939" grpId="0"/>
      <p:bldP spid="42394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A8DEF1A1-F12B-4AE9-A777-D6021A352E91}"/>
              </a:ext>
            </a:extLst>
          </p:cNvPr>
          <p:cNvSpPr>
            <a:spLocks noChangeArrowheads="1"/>
          </p:cNvSpPr>
          <p:nvPr/>
        </p:nvSpPr>
        <p:spPr bwMode="auto">
          <a:xfrm>
            <a:off x="106363" y="433388"/>
            <a:ext cx="30956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b="1">
                <a:latin typeface="宋体" panose="02010600030101010101" pitchFamily="2" charset="-122"/>
              </a:rPr>
              <a:t>例</a:t>
            </a:r>
            <a:r>
              <a:rPr lang="en-US" altLang="zh-CN" sz="2800" b="1">
                <a:latin typeface="宋体" panose="02010600030101010101" pitchFamily="2" charset="-122"/>
              </a:rPr>
              <a:t>10 </a:t>
            </a:r>
            <a:r>
              <a:rPr lang="zh-CN" altLang="en-US" sz="2800">
                <a:latin typeface="宋体" panose="02010600030101010101" pitchFamily="2" charset="-122"/>
              </a:rPr>
              <a:t>设</a:t>
            </a:r>
          </a:p>
        </p:txBody>
      </p:sp>
      <p:graphicFrame>
        <p:nvGraphicFramePr>
          <p:cNvPr id="425987" name="Object 3">
            <a:extLst>
              <a:ext uri="{FF2B5EF4-FFF2-40B4-BE49-F238E27FC236}">
                <a16:creationId xmlns:a16="http://schemas.microsoft.com/office/drawing/2014/main" id="{C358AA83-588A-4519-93A6-17A51314705D}"/>
              </a:ext>
            </a:extLst>
          </p:cNvPr>
          <p:cNvGraphicFramePr>
            <a:graphicFrameLocks noChangeAspect="1"/>
          </p:cNvGraphicFramePr>
          <p:nvPr/>
        </p:nvGraphicFramePr>
        <p:xfrm>
          <a:off x="1690688" y="260350"/>
          <a:ext cx="3238500" cy="1066800"/>
        </p:xfrm>
        <a:graphic>
          <a:graphicData uri="http://schemas.openxmlformats.org/presentationml/2006/ole">
            <mc:AlternateContent xmlns:mc="http://schemas.openxmlformats.org/markup-compatibility/2006">
              <mc:Choice xmlns:v="urn:schemas-microsoft-com:vml" Requires="v">
                <p:oleObj spid="_x0000_s114711" r:id="rId4" imgW="3238500" imgH="1066800" progId="Equation.3">
                  <p:embed/>
                </p:oleObj>
              </mc:Choice>
              <mc:Fallback>
                <p:oleObj r:id="rId4" imgW="3238500" imgH="1066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260350"/>
                        <a:ext cx="32385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5988" name="Rectangle 4">
            <a:extLst>
              <a:ext uri="{FF2B5EF4-FFF2-40B4-BE49-F238E27FC236}">
                <a16:creationId xmlns:a16="http://schemas.microsoft.com/office/drawing/2014/main" id="{5BA86B69-AD7E-4BFE-93CB-65E12F4D520C}"/>
              </a:ext>
            </a:extLst>
          </p:cNvPr>
          <p:cNvSpPr>
            <a:spLocks noChangeArrowheads="1"/>
          </p:cNvSpPr>
          <p:nvPr/>
        </p:nvSpPr>
        <p:spPr bwMode="auto">
          <a:xfrm>
            <a:off x="5075238" y="463550"/>
            <a:ext cx="720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则</a:t>
            </a:r>
          </a:p>
        </p:txBody>
      </p:sp>
      <p:graphicFrame>
        <p:nvGraphicFramePr>
          <p:cNvPr id="425989" name="Object 5">
            <a:extLst>
              <a:ext uri="{FF2B5EF4-FFF2-40B4-BE49-F238E27FC236}">
                <a16:creationId xmlns:a16="http://schemas.microsoft.com/office/drawing/2014/main" id="{9304B18A-998E-4F24-B0D2-273AA794DB85}"/>
              </a:ext>
            </a:extLst>
          </p:cNvPr>
          <p:cNvGraphicFramePr>
            <a:graphicFrameLocks noChangeAspect="1"/>
          </p:cNvGraphicFramePr>
          <p:nvPr/>
        </p:nvGraphicFramePr>
        <p:xfrm>
          <a:off x="5724525" y="260350"/>
          <a:ext cx="1993900" cy="1066800"/>
        </p:xfrm>
        <a:graphic>
          <a:graphicData uri="http://schemas.openxmlformats.org/presentationml/2006/ole">
            <mc:AlternateContent xmlns:mc="http://schemas.openxmlformats.org/markup-compatibility/2006">
              <mc:Choice xmlns:v="urn:schemas-microsoft-com:vml" Requires="v">
                <p:oleObj spid="_x0000_s114712" r:id="rId6" imgW="1993900" imgH="1066800" progId="Equation.3">
                  <p:embed/>
                </p:oleObj>
              </mc:Choice>
              <mc:Fallback>
                <p:oleObj r:id="rId6" imgW="1993900" imgH="1066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260350"/>
                        <a:ext cx="199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5990" name="Object 6">
            <a:extLst>
              <a:ext uri="{FF2B5EF4-FFF2-40B4-BE49-F238E27FC236}">
                <a16:creationId xmlns:a16="http://schemas.microsoft.com/office/drawing/2014/main" id="{EA0F8637-AA9F-4D02-B28E-1950FAF0B2F9}"/>
              </a:ext>
            </a:extLst>
          </p:cNvPr>
          <p:cNvGraphicFramePr>
            <a:graphicFrameLocks noChangeAspect="1"/>
          </p:cNvGraphicFramePr>
          <p:nvPr/>
        </p:nvGraphicFramePr>
        <p:xfrm>
          <a:off x="4430713" y="1443038"/>
          <a:ext cx="4102100" cy="977900"/>
        </p:xfrm>
        <a:graphic>
          <a:graphicData uri="http://schemas.openxmlformats.org/presentationml/2006/ole">
            <mc:AlternateContent xmlns:mc="http://schemas.openxmlformats.org/markup-compatibility/2006">
              <mc:Choice xmlns:v="urn:schemas-microsoft-com:vml" Requires="v">
                <p:oleObj spid="_x0000_s114713" r:id="rId8" imgW="4102100" imgH="977900" progId="Equation.3">
                  <p:embed/>
                </p:oleObj>
              </mc:Choice>
              <mc:Fallback>
                <p:oleObj r:id="rId8" imgW="4102100" imgH="977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0713" y="1443038"/>
                        <a:ext cx="41021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5991" name="Object 7">
            <a:extLst>
              <a:ext uri="{FF2B5EF4-FFF2-40B4-BE49-F238E27FC236}">
                <a16:creationId xmlns:a16="http://schemas.microsoft.com/office/drawing/2014/main" id="{041907C2-993E-4A15-85C1-626A9F042B19}"/>
              </a:ext>
            </a:extLst>
          </p:cNvPr>
          <p:cNvGraphicFramePr>
            <a:graphicFrameLocks noChangeAspect="1"/>
          </p:cNvGraphicFramePr>
          <p:nvPr/>
        </p:nvGraphicFramePr>
        <p:xfrm>
          <a:off x="539750" y="1425575"/>
          <a:ext cx="3810000" cy="1066800"/>
        </p:xfrm>
        <a:graphic>
          <a:graphicData uri="http://schemas.openxmlformats.org/presentationml/2006/ole">
            <mc:AlternateContent xmlns:mc="http://schemas.openxmlformats.org/markup-compatibility/2006">
              <mc:Choice xmlns:v="urn:schemas-microsoft-com:vml" Requires="v">
                <p:oleObj spid="_x0000_s114714" r:id="rId10" imgW="3810000" imgH="1066800" progId="Equation.3">
                  <p:embed/>
                </p:oleObj>
              </mc:Choice>
              <mc:Fallback>
                <p:oleObj r:id="rId10" imgW="3810000" imgH="10668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1425575"/>
                        <a:ext cx="3810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5992" name="Object 8">
            <a:extLst>
              <a:ext uri="{FF2B5EF4-FFF2-40B4-BE49-F238E27FC236}">
                <a16:creationId xmlns:a16="http://schemas.microsoft.com/office/drawing/2014/main" id="{33660CB8-0441-4EB5-88D7-8C16A29B5572}"/>
              </a:ext>
            </a:extLst>
          </p:cNvPr>
          <p:cNvGraphicFramePr>
            <a:graphicFrameLocks noChangeAspect="1"/>
          </p:cNvGraphicFramePr>
          <p:nvPr/>
        </p:nvGraphicFramePr>
        <p:xfrm>
          <a:off x="298450" y="2636838"/>
          <a:ext cx="6794500" cy="508000"/>
        </p:xfrm>
        <a:graphic>
          <a:graphicData uri="http://schemas.openxmlformats.org/presentationml/2006/ole">
            <mc:AlternateContent xmlns:mc="http://schemas.openxmlformats.org/markup-compatibility/2006">
              <mc:Choice xmlns:v="urn:schemas-microsoft-com:vml" Requires="v">
                <p:oleObj spid="_x0000_s114715" r:id="rId12" imgW="6794500" imgH="508000" progId="Equation.3">
                  <p:embed/>
                </p:oleObj>
              </mc:Choice>
              <mc:Fallback>
                <p:oleObj r:id="rId12" imgW="6794500" imgH="5080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450" y="2636838"/>
                        <a:ext cx="6794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5993" name="Rectangle 9">
            <a:extLst>
              <a:ext uri="{FF2B5EF4-FFF2-40B4-BE49-F238E27FC236}">
                <a16:creationId xmlns:a16="http://schemas.microsoft.com/office/drawing/2014/main" id="{924D0048-7502-41B3-A688-45F790F6FB95}"/>
              </a:ext>
            </a:extLst>
          </p:cNvPr>
          <p:cNvSpPr>
            <a:spLocks noChangeArrowheads="1"/>
          </p:cNvSpPr>
          <p:nvPr/>
        </p:nvSpPr>
        <p:spPr bwMode="auto">
          <a:xfrm>
            <a:off x="250825" y="3444875"/>
            <a:ext cx="30956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化为</a:t>
            </a:r>
          </a:p>
        </p:txBody>
      </p:sp>
      <p:graphicFrame>
        <p:nvGraphicFramePr>
          <p:cNvPr id="425994" name="Object 10">
            <a:extLst>
              <a:ext uri="{FF2B5EF4-FFF2-40B4-BE49-F238E27FC236}">
                <a16:creationId xmlns:a16="http://schemas.microsoft.com/office/drawing/2014/main" id="{C9987E03-1162-4E59-8C38-7A31BEF9B1B5}"/>
              </a:ext>
            </a:extLst>
          </p:cNvPr>
          <p:cNvGraphicFramePr>
            <a:graphicFrameLocks noChangeAspect="1"/>
          </p:cNvGraphicFramePr>
          <p:nvPr/>
        </p:nvGraphicFramePr>
        <p:xfrm>
          <a:off x="1147763" y="3213100"/>
          <a:ext cx="3098800" cy="1066800"/>
        </p:xfrm>
        <a:graphic>
          <a:graphicData uri="http://schemas.openxmlformats.org/presentationml/2006/ole">
            <mc:AlternateContent xmlns:mc="http://schemas.openxmlformats.org/markup-compatibility/2006">
              <mc:Choice xmlns:v="urn:schemas-microsoft-com:vml" Requires="v">
                <p:oleObj spid="_x0000_s114716" r:id="rId14" imgW="3098800" imgH="1066800" progId="Equation.3">
                  <p:embed/>
                </p:oleObj>
              </mc:Choice>
              <mc:Fallback>
                <p:oleObj r:id="rId14" imgW="3098800" imgH="10668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7763" y="3213100"/>
                        <a:ext cx="309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5995" name="Rectangle 11">
            <a:extLst>
              <a:ext uri="{FF2B5EF4-FFF2-40B4-BE49-F238E27FC236}">
                <a16:creationId xmlns:a16="http://schemas.microsoft.com/office/drawing/2014/main" id="{695F531F-1F5E-46ED-ABD2-BCDE4FAF0380}"/>
              </a:ext>
            </a:extLst>
          </p:cNvPr>
          <p:cNvSpPr>
            <a:spLocks noChangeArrowheads="1"/>
          </p:cNvSpPr>
          <p:nvPr/>
        </p:nvSpPr>
        <p:spPr bwMode="auto">
          <a:xfrm>
            <a:off x="4318000" y="3475038"/>
            <a:ext cx="7207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则</a:t>
            </a:r>
          </a:p>
        </p:txBody>
      </p:sp>
      <p:graphicFrame>
        <p:nvGraphicFramePr>
          <p:cNvPr id="425996" name="Object 12">
            <a:extLst>
              <a:ext uri="{FF2B5EF4-FFF2-40B4-BE49-F238E27FC236}">
                <a16:creationId xmlns:a16="http://schemas.microsoft.com/office/drawing/2014/main" id="{DA6AB949-53F4-4954-AD92-B7B382BEB5C5}"/>
              </a:ext>
            </a:extLst>
          </p:cNvPr>
          <p:cNvGraphicFramePr>
            <a:graphicFrameLocks noChangeAspect="1"/>
          </p:cNvGraphicFramePr>
          <p:nvPr/>
        </p:nvGraphicFramePr>
        <p:xfrm>
          <a:off x="487363" y="4335463"/>
          <a:ext cx="5092700" cy="1181100"/>
        </p:xfrm>
        <a:graphic>
          <a:graphicData uri="http://schemas.openxmlformats.org/presentationml/2006/ole">
            <mc:AlternateContent xmlns:mc="http://schemas.openxmlformats.org/markup-compatibility/2006">
              <mc:Choice xmlns:v="urn:schemas-microsoft-com:vml" Requires="v">
                <p:oleObj spid="_x0000_s114717" r:id="rId16" imgW="5092700" imgH="1181100" progId="Equation.3">
                  <p:embed/>
                </p:oleObj>
              </mc:Choice>
              <mc:Fallback>
                <p:oleObj r:id="rId16" imgW="5092700" imgH="11811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363" y="4335463"/>
                        <a:ext cx="50927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5997" name="Object 13">
            <a:extLst>
              <a:ext uri="{FF2B5EF4-FFF2-40B4-BE49-F238E27FC236}">
                <a16:creationId xmlns:a16="http://schemas.microsoft.com/office/drawing/2014/main" id="{FC2FD192-77FE-49B0-85BD-2CA8DDF90C0D}"/>
              </a:ext>
            </a:extLst>
          </p:cNvPr>
          <p:cNvGraphicFramePr>
            <a:graphicFrameLocks noChangeAspect="1"/>
          </p:cNvGraphicFramePr>
          <p:nvPr/>
        </p:nvGraphicFramePr>
        <p:xfrm>
          <a:off x="5746750" y="4551363"/>
          <a:ext cx="3073400" cy="876300"/>
        </p:xfrm>
        <a:graphic>
          <a:graphicData uri="http://schemas.openxmlformats.org/presentationml/2006/ole">
            <mc:AlternateContent xmlns:mc="http://schemas.openxmlformats.org/markup-compatibility/2006">
              <mc:Choice xmlns:v="urn:schemas-microsoft-com:vml" Requires="v">
                <p:oleObj spid="_x0000_s114718" r:id="rId18" imgW="3073400" imgH="876300" progId="Equation.3">
                  <p:embed/>
                </p:oleObj>
              </mc:Choice>
              <mc:Fallback>
                <p:oleObj r:id="rId18" imgW="3073400" imgH="87630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46750" y="4551363"/>
                        <a:ext cx="3073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5998" name="Object 14">
            <a:extLst>
              <a:ext uri="{FF2B5EF4-FFF2-40B4-BE49-F238E27FC236}">
                <a16:creationId xmlns:a16="http://schemas.microsoft.com/office/drawing/2014/main" id="{00F65323-1D0E-4876-A26A-C9BA12DB695F}"/>
              </a:ext>
            </a:extLst>
          </p:cNvPr>
          <p:cNvGraphicFramePr>
            <a:graphicFrameLocks noChangeAspect="1"/>
          </p:cNvGraphicFramePr>
          <p:nvPr/>
        </p:nvGraphicFramePr>
        <p:xfrm>
          <a:off x="395288" y="5734050"/>
          <a:ext cx="6743700" cy="508000"/>
        </p:xfrm>
        <a:graphic>
          <a:graphicData uri="http://schemas.openxmlformats.org/presentationml/2006/ole">
            <mc:AlternateContent xmlns:mc="http://schemas.openxmlformats.org/markup-compatibility/2006">
              <mc:Choice xmlns:v="urn:schemas-microsoft-com:vml" Requires="v">
                <p:oleObj spid="_x0000_s114719" r:id="rId20" imgW="6743700" imgH="508000" progId="Equation.3">
                  <p:embed/>
                </p:oleObj>
              </mc:Choice>
              <mc:Fallback>
                <p:oleObj r:id="rId20" imgW="6743700" imgH="508000" progId="Equation.3">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288" y="5734050"/>
                        <a:ext cx="6743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5986"/>
                                        </p:tgtEl>
                                        <p:attrNameLst>
                                          <p:attrName>style.visibility</p:attrName>
                                        </p:attrNameLst>
                                      </p:cBhvr>
                                      <p:to>
                                        <p:strVal val="visible"/>
                                      </p:to>
                                    </p:set>
                                    <p:animEffect transition="in" filter="wipe(left)">
                                      <p:cBhvr>
                                        <p:cTn id="7" dur="500"/>
                                        <p:tgtEl>
                                          <p:spTgt spid="42598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5987"/>
                                        </p:tgtEl>
                                        <p:attrNameLst>
                                          <p:attrName>style.visibility</p:attrName>
                                        </p:attrNameLst>
                                      </p:cBhvr>
                                      <p:to>
                                        <p:strVal val="visible"/>
                                      </p:to>
                                    </p:set>
                                    <p:animEffect transition="in" filter="wipe(left)">
                                      <p:cBhvr>
                                        <p:cTn id="11" dur="500"/>
                                        <p:tgtEl>
                                          <p:spTgt spid="4259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5988"/>
                                        </p:tgtEl>
                                        <p:attrNameLst>
                                          <p:attrName>style.visibility</p:attrName>
                                        </p:attrNameLst>
                                      </p:cBhvr>
                                      <p:to>
                                        <p:strVal val="visible"/>
                                      </p:to>
                                    </p:set>
                                    <p:animEffect transition="in" filter="wipe(left)">
                                      <p:cBhvr>
                                        <p:cTn id="16" dur="500"/>
                                        <p:tgtEl>
                                          <p:spTgt spid="42598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425989"/>
                                        </p:tgtEl>
                                        <p:attrNameLst>
                                          <p:attrName>style.visibility</p:attrName>
                                        </p:attrNameLst>
                                      </p:cBhvr>
                                      <p:to>
                                        <p:strVal val="visible"/>
                                      </p:to>
                                    </p:set>
                                    <p:animEffect transition="in" filter="wipe(left)">
                                      <p:cBhvr>
                                        <p:cTn id="20" dur="500"/>
                                        <p:tgtEl>
                                          <p:spTgt spid="425989"/>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425991"/>
                                        </p:tgtEl>
                                        <p:attrNameLst>
                                          <p:attrName>style.visibility</p:attrName>
                                        </p:attrNameLst>
                                      </p:cBhvr>
                                      <p:to>
                                        <p:strVal val="visible"/>
                                      </p:to>
                                    </p:set>
                                    <p:animEffect transition="in" filter="wipe(left)">
                                      <p:cBhvr>
                                        <p:cTn id="24" dur="500"/>
                                        <p:tgtEl>
                                          <p:spTgt spid="4259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25990"/>
                                        </p:tgtEl>
                                        <p:attrNameLst>
                                          <p:attrName>style.visibility</p:attrName>
                                        </p:attrNameLst>
                                      </p:cBhvr>
                                      <p:to>
                                        <p:strVal val="visible"/>
                                      </p:to>
                                    </p:set>
                                    <p:animEffect transition="in" filter="wipe(left)">
                                      <p:cBhvr>
                                        <p:cTn id="29" dur="500"/>
                                        <p:tgtEl>
                                          <p:spTgt spid="4259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25992"/>
                                        </p:tgtEl>
                                        <p:attrNameLst>
                                          <p:attrName>style.visibility</p:attrName>
                                        </p:attrNameLst>
                                      </p:cBhvr>
                                      <p:to>
                                        <p:strVal val="visible"/>
                                      </p:to>
                                    </p:set>
                                    <p:animEffect transition="in" filter="wipe(left)">
                                      <p:cBhvr>
                                        <p:cTn id="34" dur="500"/>
                                        <p:tgtEl>
                                          <p:spTgt spid="42599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25993"/>
                                        </p:tgtEl>
                                        <p:attrNameLst>
                                          <p:attrName>style.visibility</p:attrName>
                                        </p:attrNameLst>
                                      </p:cBhvr>
                                      <p:to>
                                        <p:strVal val="visible"/>
                                      </p:to>
                                    </p:set>
                                    <p:animEffect transition="in" filter="wipe(left)">
                                      <p:cBhvr>
                                        <p:cTn id="39" dur="500"/>
                                        <p:tgtEl>
                                          <p:spTgt spid="42599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425994"/>
                                        </p:tgtEl>
                                        <p:attrNameLst>
                                          <p:attrName>style.visibility</p:attrName>
                                        </p:attrNameLst>
                                      </p:cBhvr>
                                      <p:to>
                                        <p:strVal val="visible"/>
                                      </p:to>
                                    </p:set>
                                    <p:animEffect transition="in" filter="wipe(left)">
                                      <p:cBhvr>
                                        <p:cTn id="43" dur="500"/>
                                        <p:tgtEl>
                                          <p:spTgt spid="42599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25995"/>
                                        </p:tgtEl>
                                        <p:attrNameLst>
                                          <p:attrName>style.visibility</p:attrName>
                                        </p:attrNameLst>
                                      </p:cBhvr>
                                      <p:to>
                                        <p:strVal val="visible"/>
                                      </p:to>
                                    </p:set>
                                    <p:animEffect transition="in" filter="wipe(left)">
                                      <p:cBhvr>
                                        <p:cTn id="48" dur="500"/>
                                        <p:tgtEl>
                                          <p:spTgt spid="425995"/>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425996"/>
                                        </p:tgtEl>
                                        <p:attrNameLst>
                                          <p:attrName>style.visibility</p:attrName>
                                        </p:attrNameLst>
                                      </p:cBhvr>
                                      <p:to>
                                        <p:strVal val="visible"/>
                                      </p:to>
                                    </p:set>
                                    <p:animEffect transition="in" filter="wipe(left)">
                                      <p:cBhvr>
                                        <p:cTn id="52" dur="500"/>
                                        <p:tgtEl>
                                          <p:spTgt spid="4259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25997"/>
                                        </p:tgtEl>
                                        <p:attrNameLst>
                                          <p:attrName>style.visibility</p:attrName>
                                        </p:attrNameLst>
                                      </p:cBhvr>
                                      <p:to>
                                        <p:strVal val="visible"/>
                                      </p:to>
                                    </p:set>
                                    <p:animEffect transition="in" filter="wipe(left)">
                                      <p:cBhvr>
                                        <p:cTn id="57" dur="500"/>
                                        <p:tgtEl>
                                          <p:spTgt spid="4259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25998"/>
                                        </p:tgtEl>
                                        <p:attrNameLst>
                                          <p:attrName>style.visibility</p:attrName>
                                        </p:attrNameLst>
                                      </p:cBhvr>
                                      <p:to>
                                        <p:strVal val="visible"/>
                                      </p:to>
                                    </p:set>
                                    <p:animEffect transition="in" filter="wipe(left)">
                                      <p:cBhvr>
                                        <p:cTn id="62" dur="500"/>
                                        <p:tgtEl>
                                          <p:spTgt spid="425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p:bldP spid="425988" grpId="0"/>
      <p:bldP spid="425993" grpId="0"/>
      <p:bldP spid="42599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8034" name="Object 2">
            <a:extLst>
              <a:ext uri="{FF2B5EF4-FFF2-40B4-BE49-F238E27FC236}">
                <a16:creationId xmlns:a16="http://schemas.microsoft.com/office/drawing/2014/main" id="{B24E859E-E671-471D-9B47-F862E24E6D76}"/>
              </a:ext>
            </a:extLst>
          </p:cNvPr>
          <p:cNvGraphicFramePr>
            <a:graphicFrameLocks noChangeAspect="1"/>
          </p:cNvGraphicFramePr>
          <p:nvPr/>
        </p:nvGraphicFramePr>
        <p:xfrm>
          <a:off x="282575" y="376238"/>
          <a:ext cx="8788400" cy="2006600"/>
        </p:xfrm>
        <a:graphic>
          <a:graphicData uri="http://schemas.openxmlformats.org/presentationml/2006/ole">
            <mc:AlternateContent xmlns:mc="http://schemas.openxmlformats.org/markup-compatibility/2006">
              <mc:Choice xmlns:v="urn:schemas-microsoft-com:vml" Requires="v">
                <p:oleObj spid="_x0000_s116740" r:id="rId4" imgW="8788400" imgH="2006600" progId="Equation.3">
                  <p:embed/>
                </p:oleObj>
              </mc:Choice>
              <mc:Fallback>
                <p:oleObj r:id="rId4" imgW="8788400" imgH="2006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376238"/>
                        <a:ext cx="87884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8035" name="Rectangle 3">
            <a:extLst>
              <a:ext uri="{FF2B5EF4-FFF2-40B4-BE49-F238E27FC236}">
                <a16:creationId xmlns:a16="http://schemas.microsoft.com/office/drawing/2014/main" id="{B7C2D6C9-D7B2-4C44-A66F-5BF93591D32D}"/>
              </a:ext>
            </a:extLst>
          </p:cNvPr>
          <p:cNvSpPr>
            <a:spLocks noChangeArrowheads="1"/>
          </p:cNvSpPr>
          <p:nvPr/>
        </p:nvSpPr>
        <p:spPr bwMode="auto">
          <a:xfrm>
            <a:off x="250825" y="2608263"/>
            <a:ext cx="84597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solidFill>
                  <a:srgbClr val="000099"/>
                </a:solidFill>
                <a:ea typeface="黑体" panose="02010609060101010101" pitchFamily="49" charset="-122"/>
              </a:rPr>
              <a:t>二、迭代改善法</a:t>
            </a:r>
            <a:r>
              <a:rPr lang="en-US" altLang="zh-CN" sz="2800" b="1"/>
              <a:t>(</a:t>
            </a:r>
            <a:r>
              <a:rPr lang="zh-CN" altLang="en-US" sz="2800" b="1"/>
              <a:t>略去</a:t>
            </a:r>
            <a:r>
              <a:rPr lang="en-US" altLang="zh-CN" sz="2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wipe(left)">
                                      <p:cBhvr>
                                        <p:cTn id="7" dur="500"/>
                                        <p:tgtEl>
                                          <p:spTgt spid="428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35"/>
                                        </p:tgtEl>
                                        <p:attrNameLst>
                                          <p:attrName>style.visibility</p:attrName>
                                        </p:attrNameLst>
                                      </p:cBhvr>
                                      <p:to>
                                        <p:strVal val="visible"/>
                                      </p:to>
                                    </p:set>
                                    <p:animEffect transition="in" filter="wipe(left)">
                                      <p:cBhvr>
                                        <p:cTn id="12" dur="500"/>
                                        <p:tgtEl>
                                          <p:spTgt spid="428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a:extLst>
              <a:ext uri="{FF2B5EF4-FFF2-40B4-BE49-F238E27FC236}">
                <a16:creationId xmlns:a16="http://schemas.microsoft.com/office/drawing/2014/main" id="{D8867092-B803-4E59-85ED-FD1E649C9AF9}"/>
              </a:ext>
            </a:extLst>
          </p:cNvPr>
          <p:cNvSpPr>
            <a:spLocks noChangeArrowheads="1"/>
          </p:cNvSpPr>
          <p:nvPr/>
        </p:nvSpPr>
        <p:spPr bwMode="auto">
          <a:xfrm>
            <a:off x="4371975"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18786" name="Picture 2">
            <a:extLst>
              <a:ext uri="{FF2B5EF4-FFF2-40B4-BE49-F238E27FC236}">
                <a16:creationId xmlns:a16="http://schemas.microsoft.com/office/drawing/2014/main" id="{BDF5731C-B054-4169-9106-F44C80BCA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0787"/>
          <a:stretch>
            <a:fillRect/>
          </a:stretch>
        </p:blipFill>
        <p:spPr bwMode="auto">
          <a:xfrm>
            <a:off x="1828800" y="304800"/>
            <a:ext cx="9144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Text Box 4">
            <a:extLst>
              <a:ext uri="{FF2B5EF4-FFF2-40B4-BE49-F238E27FC236}">
                <a16:creationId xmlns:a16="http://schemas.microsoft.com/office/drawing/2014/main" id="{EDA5BCF6-DA14-428D-BA33-D2DC7249E4EF}"/>
              </a:ext>
            </a:extLst>
          </p:cNvPr>
          <p:cNvSpPr txBox="1">
            <a:spLocks noChangeArrowheads="1"/>
          </p:cNvSpPr>
          <p:nvPr/>
        </p:nvSpPr>
        <p:spPr bwMode="auto">
          <a:xfrm>
            <a:off x="2971800" y="3810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latin typeface="黑体" panose="02010609060101010101" pitchFamily="49" charset="-122"/>
                <a:ea typeface="黑体" panose="02010609060101010101" pitchFamily="49" charset="-122"/>
              </a:rPr>
              <a:t>本章小结</a:t>
            </a:r>
            <a:r>
              <a:rPr lang="zh-CN" altLang="en-US"/>
              <a:t> </a:t>
            </a:r>
          </a:p>
        </p:txBody>
      </p:sp>
      <p:sp>
        <p:nvSpPr>
          <p:cNvPr id="118788" name="Text Box 5">
            <a:extLst>
              <a:ext uri="{FF2B5EF4-FFF2-40B4-BE49-F238E27FC236}">
                <a16:creationId xmlns:a16="http://schemas.microsoft.com/office/drawing/2014/main" id="{B55D7B40-4E76-4655-AAAA-74546AAFCFEC}"/>
              </a:ext>
            </a:extLst>
          </p:cNvPr>
          <p:cNvSpPr txBox="1">
            <a:spLocks noChangeArrowheads="1"/>
          </p:cNvSpPr>
          <p:nvPr/>
        </p:nvSpPr>
        <p:spPr bwMode="auto">
          <a:xfrm>
            <a:off x="609600" y="1295400"/>
            <a:ext cx="8001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sz="2800" b="1">
                <a:latin typeface="宋体" panose="02010600030101010101" pitchFamily="2" charset="-122"/>
                <a:ea typeface="黑体" panose="02010609060101010101" pitchFamily="49" charset="-122"/>
              </a:rPr>
              <a:t>    </a:t>
            </a:r>
            <a:r>
              <a:rPr lang="zh-CN" altLang="en-US" sz="2800" b="1">
                <a:latin typeface="宋体" panose="02010600030101010101" pitchFamily="2" charset="-122"/>
              </a:rPr>
              <a:t>本章介绍了解线性方程组的直接法。直接法是一种计算量小而精度高的方法。直接法中具有代表性的算法是高斯（</a:t>
            </a:r>
            <a:r>
              <a:rPr lang="en-US" altLang="zh-CN" sz="2800" b="1">
                <a:latin typeface="宋体" panose="02010600030101010101" pitchFamily="2" charset="-122"/>
              </a:rPr>
              <a:t>Gauss</a:t>
            </a:r>
            <a:r>
              <a:rPr lang="zh-CN" altLang="en-US" sz="2800" b="1">
                <a:latin typeface="宋体" panose="02010600030101010101" pitchFamily="2" charset="-122"/>
              </a:rPr>
              <a:t>）消去法（在第一章提到的克莱姆算法也是一种直接法，但该算法用于高阶方程组时计算量太大而不实用），其它算法大都是它的变型，这类方法是解具有稠密矩阵或非结构矩阵（零元分布无规律）方程组的有效方法。</a:t>
            </a:r>
            <a:r>
              <a:rPr lang="zh-CN" altLang="en-US">
                <a:latin typeface="宋体" panose="02010600030101010101" pitchFamily="2" charset="-122"/>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
            <a:extLst>
              <a:ext uri="{FF2B5EF4-FFF2-40B4-BE49-F238E27FC236}">
                <a16:creationId xmlns:a16="http://schemas.microsoft.com/office/drawing/2014/main" id="{89CB22B1-97D8-4284-A1E2-0D87AF74AEA4}"/>
              </a:ext>
            </a:extLst>
          </p:cNvPr>
          <p:cNvSpPr txBox="1">
            <a:spLocks noChangeArrowheads="1"/>
          </p:cNvSpPr>
          <p:nvPr/>
        </p:nvSpPr>
        <p:spPr bwMode="auto">
          <a:xfrm>
            <a:off x="228600" y="381000"/>
            <a:ext cx="8610600" cy="62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800" b="1">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选主元的算法有很好的数值稳定性。从计算简单出发实际中多选用列主元法。</a:t>
            </a:r>
          </a:p>
          <a:p>
            <a:pPr algn="just">
              <a:lnSpc>
                <a:spcPct val="120000"/>
              </a:lnSpc>
            </a:pPr>
            <a:r>
              <a:rPr lang="zh-CN" altLang="en-US" sz="2800">
                <a:latin typeface="黑体" panose="02010609060101010101" pitchFamily="49" charset="-122"/>
                <a:ea typeface="黑体" panose="02010609060101010101" pitchFamily="49" charset="-122"/>
              </a:rPr>
              <a:t>   解三对角矩阵方程组（</a:t>
            </a:r>
            <a:r>
              <a:rPr lang="en-US" altLang="zh-CN" sz="2800" i="1">
                <a:latin typeface="黑体" panose="02010609060101010101" pitchFamily="49" charset="-122"/>
                <a:ea typeface="黑体" panose="02010609060101010101" pitchFamily="49" charset="-122"/>
              </a:rPr>
              <a:t>A</a:t>
            </a:r>
            <a:r>
              <a:rPr lang="zh-CN" altLang="en-US" sz="2800">
                <a:latin typeface="黑体" panose="02010609060101010101" pitchFamily="49" charset="-122"/>
                <a:ea typeface="黑体" panose="02010609060101010101" pitchFamily="49" charset="-122"/>
              </a:rPr>
              <a:t>的对角元占优）的追赶法，解对称正定矩阵方程组的平方根法都是三角分解法，且都是数值稳定的方法，这些方法不选主元素，也具有较高的精度。</a:t>
            </a:r>
          </a:p>
          <a:p>
            <a:pPr>
              <a:lnSpc>
                <a:spcPct val="120000"/>
              </a:lnSpc>
            </a:pPr>
            <a:r>
              <a:rPr lang="zh-CN" altLang="en-US" sz="2800">
                <a:latin typeface="黑体" panose="02010609060101010101" pitchFamily="49" charset="-122"/>
                <a:ea typeface="黑体" panose="02010609060101010101" pitchFamily="49" charset="-122"/>
              </a:rPr>
              <a:t>    向量、矩阵的范数、矩阵的条件数和病态方程组的概念，是数值计算中一些基本概念。线性方程组的病态程度是其本身的固有特性，因此即使用数值稳定的方法求解，也难以克服严重病态导致的解的失真。在病态不十分严重时，用双精度求解可减轻病态的影响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1026">
            <a:extLst>
              <a:ext uri="{FF2B5EF4-FFF2-40B4-BE49-F238E27FC236}">
                <a16:creationId xmlns:a16="http://schemas.microsoft.com/office/drawing/2014/main" id="{015695F8-6727-457B-903B-A4C03CCFDD04}"/>
              </a:ext>
            </a:extLst>
          </p:cNvPr>
          <p:cNvSpPr txBox="1">
            <a:spLocks noChangeArrowheads="1"/>
          </p:cNvSpPr>
          <p:nvPr/>
        </p:nvSpPr>
        <p:spPr bwMode="auto">
          <a:xfrm>
            <a:off x="381000" y="533400"/>
            <a:ext cx="83058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en-US" altLang="zh-CN" sz="2800" b="1">
                <a:latin typeface="宋体" panose="02010600030101010101" pitchFamily="2" charset="-122"/>
                <a:ea typeface="黑体" panose="02010609060101010101" pitchFamily="49" charset="-122"/>
              </a:rPr>
              <a:t>  </a:t>
            </a:r>
            <a:r>
              <a:rPr lang="en-US" altLang="zh-CN" sz="2800">
                <a:latin typeface="宋体" panose="02010600030101010101" pitchFamily="2" charset="-122"/>
                <a:ea typeface="黑体" panose="02010609060101010101" pitchFamily="49" charset="-122"/>
              </a:rPr>
              <a:t> </a:t>
            </a:r>
            <a:r>
              <a:rPr lang="zh-CN" altLang="en-US" sz="2800">
                <a:latin typeface="宋体" panose="02010600030101010101" pitchFamily="2" charset="-122"/>
                <a:ea typeface="黑体" panose="02010609060101010101" pitchFamily="49" charset="-122"/>
              </a:rPr>
              <a:t>在实际应用中如何选择算法是一个重要问题，往往从三个方面考虑：</a:t>
            </a:r>
            <a:endParaRPr lang="zh-CN" altLang="en-US" sz="2800">
              <a:ea typeface="黑体" panose="02010609060101010101" pitchFamily="49" charset="-122"/>
            </a:endParaRPr>
          </a:p>
          <a:p>
            <a:pPr algn="just">
              <a:lnSpc>
                <a:spcPct val="130000"/>
              </a:lnSpc>
            </a:pPr>
            <a:r>
              <a:rPr lang="zh-CN" altLang="en-US" sz="2800">
                <a:ea typeface="黑体" panose="02010609060101010101" pitchFamily="49" charset="-122"/>
              </a:rPr>
              <a:t>       ①  </a:t>
            </a:r>
            <a:r>
              <a:rPr lang="zh-CN" altLang="en-US" sz="2800">
                <a:latin typeface="宋体" panose="02010600030101010101" pitchFamily="2" charset="-122"/>
                <a:ea typeface="黑体" panose="02010609060101010101" pitchFamily="49" charset="-122"/>
              </a:rPr>
              <a:t>解的精度高；</a:t>
            </a:r>
            <a:endParaRPr lang="zh-CN" altLang="en-US" sz="2800">
              <a:ea typeface="黑体" panose="02010609060101010101" pitchFamily="49" charset="-122"/>
            </a:endParaRPr>
          </a:p>
          <a:p>
            <a:pPr algn="just">
              <a:lnSpc>
                <a:spcPct val="130000"/>
              </a:lnSpc>
            </a:pPr>
            <a:r>
              <a:rPr lang="zh-CN" altLang="en-US" sz="2800">
                <a:ea typeface="黑体" panose="02010609060101010101" pitchFamily="49" charset="-122"/>
              </a:rPr>
              <a:t>       ②  </a:t>
            </a:r>
            <a:r>
              <a:rPr lang="zh-CN" altLang="en-US" sz="2800">
                <a:latin typeface="宋体" panose="02010600030101010101" pitchFamily="2" charset="-122"/>
                <a:ea typeface="黑体" panose="02010609060101010101" pitchFamily="49" charset="-122"/>
              </a:rPr>
              <a:t>计算量小；</a:t>
            </a:r>
            <a:endParaRPr lang="zh-CN" altLang="en-US" sz="2800">
              <a:ea typeface="黑体" panose="02010609060101010101" pitchFamily="49" charset="-122"/>
            </a:endParaRPr>
          </a:p>
          <a:p>
            <a:pPr algn="just">
              <a:lnSpc>
                <a:spcPct val="130000"/>
              </a:lnSpc>
            </a:pPr>
            <a:r>
              <a:rPr lang="zh-CN" altLang="en-US" sz="2800">
                <a:ea typeface="黑体" panose="02010609060101010101" pitchFamily="49" charset="-122"/>
              </a:rPr>
              <a:t>       ③  </a:t>
            </a:r>
            <a:r>
              <a:rPr lang="zh-CN" altLang="en-US" sz="2800">
                <a:latin typeface="宋体" panose="02010600030101010101" pitchFamily="2" charset="-122"/>
                <a:ea typeface="黑体" panose="02010609060101010101" pitchFamily="49" charset="-122"/>
              </a:rPr>
              <a:t>所需计算机内存小。</a:t>
            </a:r>
            <a:endParaRPr lang="zh-CN" altLang="en-US" sz="2800">
              <a:ea typeface="黑体" panose="02010609060101010101" pitchFamily="49" charset="-122"/>
            </a:endParaRPr>
          </a:p>
          <a:p>
            <a:pPr>
              <a:lnSpc>
                <a:spcPct val="130000"/>
              </a:lnSpc>
            </a:pPr>
            <a:r>
              <a:rPr lang="zh-CN" altLang="en-US" sz="2800">
                <a:latin typeface="宋体" panose="02010600030101010101" pitchFamily="2" charset="-122"/>
                <a:ea typeface="黑体" panose="02010609060101010101" pitchFamily="49" charset="-122"/>
              </a:rPr>
              <a:t>    但这些条件相互间是矛盾而不能兼顾的，因此实际计算时应根据问题的特点和要求及所用计算机的性能来选择算法。一般说，系数矩阵为中、小型满矩阵，用直接法较好；当系数矩阵为大型、稀疏矩阵时，有效的解法是迭代法。</a:t>
            </a:r>
            <a:r>
              <a:rPr lang="zh-CN" altLang="en-US" sz="2800">
                <a:ea typeface="黑体" panose="02010609060101010101" pitchFamily="49" charset="-122"/>
              </a:rPr>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2528FF39-E868-4462-B349-A0C5EA7E6BEC}"/>
              </a:ext>
            </a:extLst>
          </p:cNvPr>
          <p:cNvSpPr>
            <a:spLocks noChangeArrowheads="1"/>
          </p:cNvSpPr>
          <p:nvPr/>
        </p:nvSpPr>
        <p:spPr bwMode="auto">
          <a:xfrm>
            <a:off x="1600200" y="381000"/>
            <a:ext cx="67294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600" b="1">
                <a:solidFill>
                  <a:schemeClr val="folHlink"/>
                </a:solidFill>
                <a:latin typeface="Monotype Corsiva" panose="03010101010201010101" pitchFamily="66" charset="0"/>
              </a:rPr>
              <a:t>Thank you very much!</a:t>
            </a:r>
          </a:p>
        </p:txBody>
      </p:sp>
      <p:pic>
        <p:nvPicPr>
          <p:cNvPr id="121858" name="Picture 3">
            <a:extLst>
              <a:ext uri="{FF2B5EF4-FFF2-40B4-BE49-F238E27FC236}">
                <a16:creationId xmlns:a16="http://schemas.microsoft.com/office/drawing/2014/main" id="{02EF9DE5-0148-4B6E-B086-BFBEA4FCC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26050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4">
            <a:extLst>
              <a:ext uri="{FF2B5EF4-FFF2-40B4-BE49-F238E27FC236}">
                <a16:creationId xmlns:a16="http://schemas.microsoft.com/office/drawing/2014/main" id="{7C3873A7-8F64-45A9-9BF6-0B8327DAB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26606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FBC8FFA-110A-4B98-8D46-3325ED0F2E15}"/>
              </a:ext>
            </a:extLst>
          </p:cNvPr>
          <p:cNvSpPr>
            <a:spLocks noChangeArrowheads="1"/>
          </p:cNvSpPr>
          <p:nvPr/>
        </p:nvSpPr>
        <p:spPr bwMode="auto">
          <a:xfrm>
            <a:off x="2555875" y="1916113"/>
            <a:ext cx="4233863" cy="2808287"/>
          </a:xfrm>
          <a:prstGeom prst="rect">
            <a:avLst/>
          </a:prstGeom>
          <a:gradFill rotWithShape="0">
            <a:gsLst>
              <a:gs pos="0">
                <a:schemeClr val="hlink"/>
              </a:gs>
              <a:gs pos="100000">
                <a:schemeClr val="hlink">
                  <a:gamma/>
                  <a:shade val="46275"/>
                  <a:invGamma/>
                </a:schemeClr>
              </a:gs>
            </a:gsLst>
            <a:lin ang="5400000" scaled="1"/>
          </a:gradFill>
          <a:ln w="22225">
            <a:solidFill>
              <a:srgbClr val="000000"/>
            </a:solidFill>
            <a:miter lim="800000"/>
          </a:ln>
        </p:spPr>
        <p:txBody>
          <a:bodyPr anchor="ctr"/>
          <a:lstStyle/>
          <a:p>
            <a:pPr algn="ctr" eaLnBrk="0" hangingPunct="0">
              <a:defRPr/>
            </a:pPr>
            <a:r>
              <a:rPr lang="zh-CN" altLang="en-US" sz="4000" b="1">
                <a:solidFill>
                  <a:srgbClr val="FF0000"/>
                </a:solidFill>
                <a:effectLst>
                  <a:outerShdw blurRad="38100" dist="38100" dir="2700000" algn="tl">
                    <a:srgbClr val="000000"/>
                  </a:outerShdw>
                </a:effectLst>
              </a:rPr>
              <a:t>作业</a:t>
            </a:r>
            <a:endParaRPr lang="zh-CN" altLang="en-US" sz="4000">
              <a:solidFill>
                <a:srgbClr val="FF0000"/>
              </a:solidFill>
              <a:effectLst>
                <a:outerShdw blurRad="38100" dist="38100" dir="2700000" algn="tl">
                  <a:srgbClr val="000000"/>
                </a:outerShdw>
              </a:effectLst>
            </a:endParaRPr>
          </a:p>
          <a:p>
            <a:pPr algn="ctr" eaLnBrk="0" hangingPunct="0">
              <a:defRPr/>
            </a:pPr>
            <a:r>
              <a:rPr lang="en-US" altLang="zh-CN" sz="4000" b="1">
                <a:solidFill>
                  <a:srgbClr val="FFFFFF"/>
                </a:solidFill>
                <a:effectLst>
                  <a:outerShdw blurRad="38100" dist="38100" dir="2700000" algn="tl">
                    <a:srgbClr val="000000"/>
                  </a:outerShdw>
                </a:effectLst>
              </a:rPr>
              <a:t>P</a:t>
            </a:r>
            <a:r>
              <a:rPr lang="en-US" altLang="zh-CN" sz="4000" b="1" baseline="-25000">
                <a:solidFill>
                  <a:srgbClr val="FFFFFF"/>
                </a:solidFill>
                <a:effectLst>
                  <a:outerShdw blurRad="38100" dist="38100" dir="2700000" algn="tl">
                    <a:srgbClr val="000000"/>
                  </a:outerShdw>
                </a:effectLst>
              </a:rPr>
              <a:t>176</a:t>
            </a:r>
          </a:p>
          <a:p>
            <a:pPr algn="ctr" eaLnBrk="0" hangingPunct="0">
              <a:defRPr/>
            </a:pPr>
            <a:r>
              <a:rPr lang="en-US" altLang="zh-CN" sz="3600" b="1">
                <a:solidFill>
                  <a:srgbClr val="FFFFFF"/>
                </a:solidFill>
                <a:effectLst>
                  <a:outerShdw blurRad="38100" dist="38100" dir="2700000" algn="tl">
                    <a:srgbClr val="000000"/>
                  </a:outerShdw>
                </a:effectLst>
              </a:rPr>
              <a:t>2,7,9,11,12,18,19</a:t>
            </a:r>
            <a:endParaRPr lang="en-US" altLang="zh-TW" sz="3600" b="1">
              <a:solidFill>
                <a:srgbClr val="FFFFFF"/>
              </a:solidFill>
              <a:effectLst>
                <a:outerShdw blurRad="38100" dist="38100" dir="2700000" algn="tl">
                  <a:srgbClr val="000000"/>
                </a:outerShdw>
              </a:effectLst>
            </a:endParaRPr>
          </a:p>
          <a:p>
            <a:pPr algn="ctr" eaLnBrk="0" hangingPunct="0">
              <a:defRPr/>
            </a:pPr>
            <a:endParaRPr lang="zh-TW" altLang="en-US" sz="3600">
              <a:ea typeface="華康儷簡宋" pitchFamily="2" charset="-120"/>
            </a:endParaRPr>
          </a:p>
        </p:txBody>
      </p:sp>
      <p:grpSp>
        <p:nvGrpSpPr>
          <p:cNvPr id="122882" name="Group 3">
            <a:extLst>
              <a:ext uri="{FF2B5EF4-FFF2-40B4-BE49-F238E27FC236}">
                <a16:creationId xmlns:a16="http://schemas.microsoft.com/office/drawing/2014/main" id="{15112438-5ACE-4F8A-A7EA-47D8BCA843BD}"/>
              </a:ext>
            </a:extLst>
          </p:cNvPr>
          <p:cNvGrpSpPr>
            <a:grpSpLocks/>
          </p:cNvGrpSpPr>
          <p:nvPr/>
        </p:nvGrpSpPr>
        <p:grpSpPr bwMode="auto">
          <a:xfrm>
            <a:off x="1066800" y="1981200"/>
            <a:ext cx="1570038" cy="2743200"/>
            <a:chOff x="202" y="926"/>
            <a:chExt cx="1939" cy="2770"/>
          </a:xfrm>
        </p:grpSpPr>
        <p:sp>
          <p:nvSpPr>
            <p:cNvPr id="122883" name="Freeform 4">
              <a:extLst>
                <a:ext uri="{FF2B5EF4-FFF2-40B4-BE49-F238E27FC236}">
                  <a16:creationId xmlns:a16="http://schemas.microsoft.com/office/drawing/2014/main" id="{47EFFB8C-CD6C-4316-98E0-07F6EE7A6F5E}"/>
                </a:ext>
              </a:extLst>
            </p:cNvPr>
            <p:cNvSpPr>
              <a:spLocks noChangeArrowheads="1"/>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round/>
              <a:headEnd/>
              <a:tailEnd/>
            </a:ln>
          </p:spPr>
          <p:txBody>
            <a:bodyPr/>
            <a:lstStyle/>
            <a:p>
              <a:endParaRPr lang="zh-CN" altLang="en-US"/>
            </a:p>
          </p:txBody>
        </p:sp>
        <p:sp>
          <p:nvSpPr>
            <p:cNvPr id="122884" name="Freeform 5">
              <a:extLst>
                <a:ext uri="{FF2B5EF4-FFF2-40B4-BE49-F238E27FC236}">
                  <a16:creationId xmlns:a16="http://schemas.microsoft.com/office/drawing/2014/main" id="{B3FC5613-ACCC-442F-9608-C74573610EAA}"/>
                </a:ext>
              </a:extLst>
            </p:cNvPr>
            <p:cNvSpPr>
              <a:spLocks noChangeArrowheads="1"/>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round/>
              <a:headEnd/>
              <a:tailEnd/>
            </a:ln>
          </p:spPr>
          <p:txBody>
            <a:bodyPr/>
            <a:lstStyle/>
            <a:p>
              <a:endParaRPr lang="zh-CN" altLang="en-US"/>
            </a:p>
          </p:txBody>
        </p:sp>
        <p:grpSp>
          <p:nvGrpSpPr>
            <p:cNvPr id="122885" name="Group 6">
              <a:extLst>
                <a:ext uri="{FF2B5EF4-FFF2-40B4-BE49-F238E27FC236}">
                  <a16:creationId xmlns:a16="http://schemas.microsoft.com/office/drawing/2014/main" id="{1CBC7917-419B-40BC-B3C3-CB73361E6007}"/>
                </a:ext>
              </a:extLst>
            </p:cNvPr>
            <p:cNvGrpSpPr>
              <a:grpSpLocks/>
            </p:cNvGrpSpPr>
            <p:nvPr/>
          </p:nvGrpSpPr>
          <p:grpSpPr bwMode="auto">
            <a:xfrm>
              <a:off x="532" y="1062"/>
              <a:ext cx="1572" cy="2612"/>
              <a:chOff x="532" y="1062"/>
              <a:chExt cx="1572" cy="2612"/>
            </a:xfrm>
          </p:grpSpPr>
          <p:sp>
            <p:nvSpPr>
              <p:cNvPr id="122886" name="Freeform 7">
                <a:extLst>
                  <a:ext uri="{FF2B5EF4-FFF2-40B4-BE49-F238E27FC236}">
                    <a16:creationId xmlns:a16="http://schemas.microsoft.com/office/drawing/2014/main" id="{F16B1A1C-1388-407D-A472-94449089AF7A}"/>
                  </a:ext>
                </a:extLst>
              </p:cNvPr>
              <p:cNvSpPr>
                <a:spLocks noChangeArrowheads="1"/>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7" name="Freeform 8">
                <a:extLst>
                  <a:ext uri="{FF2B5EF4-FFF2-40B4-BE49-F238E27FC236}">
                    <a16:creationId xmlns:a16="http://schemas.microsoft.com/office/drawing/2014/main" id="{233DD5CF-E6EF-4FC3-B668-C7CF93A0F8E3}"/>
                  </a:ext>
                </a:extLst>
              </p:cNvPr>
              <p:cNvSpPr>
                <a:spLocks noChangeArrowheads="1"/>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8" name="Freeform 9">
                <a:extLst>
                  <a:ext uri="{FF2B5EF4-FFF2-40B4-BE49-F238E27FC236}">
                    <a16:creationId xmlns:a16="http://schemas.microsoft.com/office/drawing/2014/main" id="{C4E502B4-4224-4AFB-8BA5-D2069AB7D590}"/>
                  </a:ext>
                </a:extLst>
              </p:cNvPr>
              <p:cNvSpPr>
                <a:spLocks noChangeArrowheads="1"/>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Lst>
                <a:ahLst/>
                <a:cxnLst>
                  <a:cxn ang="0">
                    <a:pos x="T0" y="T1"/>
                  </a:cxn>
                  <a:cxn ang="0">
                    <a:pos x="T2" y="T3"/>
                  </a:cxn>
                  <a:cxn ang="0">
                    <a:pos x="T4" y="T5"/>
                  </a:cxn>
                  <a:cxn ang="0">
                    <a:pos x="T6" y="T7"/>
                  </a:cxn>
                  <a:cxn ang="0">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9" name="Freeform 10">
                <a:extLst>
                  <a:ext uri="{FF2B5EF4-FFF2-40B4-BE49-F238E27FC236}">
                    <a16:creationId xmlns:a16="http://schemas.microsoft.com/office/drawing/2014/main" id="{85EAF7E2-0381-4BEC-A94E-04386D9462B6}"/>
                  </a:ext>
                </a:extLst>
              </p:cNvPr>
              <p:cNvSpPr>
                <a:spLocks noChangeArrowheads="1"/>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0" name="Freeform 11">
                <a:extLst>
                  <a:ext uri="{FF2B5EF4-FFF2-40B4-BE49-F238E27FC236}">
                    <a16:creationId xmlns:a16="http://schemas.microsoft.com/office/drawing/2014/main" id="{EAF360D7-F0F9-41A8-8D5C-0A60F131EF90}"/>
                  </a:ext>
                </a:extLst>
              </p:cNvPr>
              <p:cNvSpPr>
                <a:spLocks noChangeArrowheads="1"/>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1" name="Freeform 12">
                <a:extLst>
                  <a:ext uri="{FF2B5EF4-FFF2-40B4-BE49-F238E27FC236}">
                    <a16:creationId xmlns:a16="http://schemas.microsoft.com/office/drawing/2014/main" id="{35DC2AEC-7B85-43D2-A732-F77864FED3A9}"/>
                  </a:ext>
                </a:extLst>
              </p:cNvPr>
              <p:cNvSpPr>
                <a:spLocks noChangeArrowheads="1"/>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Lst>
                <a:ahLst/>
                <a:cxnLst>
                  <a:cxn ang="0">
                    <a:pos x="T0" y="T1"/>
                  </a:cxn>
                  <a:cxn ang="0">
                    <a:pos x="T2" y="T3"/>
                  </a:cxn>
                  <a:cxn ang="0">
                    <a:pos x="T4" y="T5"/>
                  </a:cxn>
                  <a:cxn ang="0">
                    <a:pos x="T6" y="T7"/>
                  </a:cxn>
                </a:cxnLst>
                <a:rect l="0" t="0" r="r" b="b"/>
                <a:pathLst>
                  <a:path w="141" h="115">
                    <a:moveTo>
                      <a:pt x="141" y="0"/>
                    </a:moveTo>
                    <a:lnTo>
                      <a:pt x="68" y="36"/>
                    </a:lnTo>
                    <a:lnTo>
                      <a:pt x="39" y="66"/>
                    </a:lnTo>
                    <a:lnTo>
                      <a:pt x="0" y="11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2" name="Freeform 13">
                <a:extLst>
                  <a:ext uri="{FF2B5EF4-FFF2-40B4-BE49-F238E27FC236}">
                    <a16:creationId xmlns:a16="http://schemas.microsoft.com/office/drawing/2014/main" id="{B6806F0F-CA68-42FC-8503-8CCD0E3483D7}"/>
                  </a:ext>
                </a:extLst>
              </p:cNvPr>
              <p:cNvSpPr>
                <a:spLocks noChangeArrowheads="1"/>
              </p:cNvSpPr>
              <p:nvPr/>
            </p:nvSpPr>
            <p:spPr bwMode="auto">
              <a:xfrm>
                <a:off x="532" y="1201"/>
                <a:ext cx="204" cy="20"/>
              </a:xfrm>
              <a:custGeom>
                <a:avLst/>
                <a:gdLst>
                  <a:gd name="T0" fmla="*/ 0 w 204"/>
                  <a:gd name="T1" fmla="*/ 20 h 20"/>
                  <a:gd name="T2" fmla="*/ 119 w 204"/>
                  <a:gd name="T3" fmla="*/ 16 h 20"/>
                  <a:gd name="T4" fmla="*/ 204 w 204"/>
                  <a:gd name="T5" fmla="*/ 0 h 20"/>
                </a:gdLst>
                <a:ahLst/>
                <a:cxnLst>
                  <a:cxn ang="0">
                    <a:pos x="T0" y="T1"/>
                  </a:cxn>
                  <a:cxn ang="0">
                    <a:pos x="T2" y="T3"/>
                  </a:cxn>
                  <a:cxn ang="0">
                    <a:pos x="T4" y="T5"/>
                  </a:cxn>
                </a:cxnLst>
                <a:rect l="0" t="0" r="r" b="b"/>
                <a:pathLst>
                  <a:path w="204" h="20">
                    <a:moveTo>
                      <a:pt x="0" y="20"/>
                    </a:moveTo>
                    <a:lnTo>
                      <a:pt x="119" y="16"/>
                    </a:lnTo>
                    <a:lnTo>
                      <a:pt x="204"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3" name="Freeform 14">
                <a:extLst>
                  <a:ext uri="{FF2B5EF4-FFF2-40B4-BE49-F238E27FC236}">
                    <a16:creationId xmlns:a16="http://schemas.microsoft.com/office/drawing/2014/main" id="{821C4B87-E827-4E6D-97F7-AE25928B792E}"/>
                  </a:ext>
                </a:extLst>
              </p:cNvPr>
              <p:cNvSpPr>
                <a:spLocks noChangeArrowheads="1"/>
              </p:cNvSpPr>
              <p:nvPr/>
            </p:nvSpPr>
            <p:spPr bwMode="auto">
              <a:xfrm>
                <a:off x="1513" y="2331"/>
                <a:ext cx="61" cy="71"/>
              </a:xfrm>
              <a:custGeom>
                <a:avLst/>
                <a:gdLst>
                  <a:gd name="T0" fmla="*/ 0 w 61"/>
                  <a:gd name="T1" fmla="*/ 0 h 71"/>
                  <a:gd name="T2" fmla="*/ 39 w 61"/>
                  <a:gd name="T3" fmla="*/ 41 h 71"/>
                  <a:gd name="T4" fmla="*/ 61 w 61"/>
                  <a:gd name="T5" fmla="*/ 71 h 71"/>
                </a:gdLst>
                <a:ahLst/>
                <a:cxnLst>
                  <a:cxn ang="0">
                    <a:pos x="T0" y="T1"/>
                  </a:cxn>
                  <a:cxn ang="0">
                    <a:pos x="T2" y="T3"/>
                  </a:cxn>
                  <a:cxn ang="0">
                    <a:pos x="T4" y="T5"/>
                  </a:cxn>
                </a:cxnLst>
                <a:rect l="0" t="0" r="r" b="b"/>
                <a:pathLst>
                  <a:path w="61" h="71">
                    <a:moveTo>
                      <a:pt x="0" y="0"/>
                    </a:moveTo>
                    <a:lnTo>
                      <a:pt x="39" y="41"/>
                    </a:lnTo>
                    <a:lnTo>
                      <a:pt x="61" y="7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4" name="Freeform 15">
                <a:extLst>
                  <a:ext uri="{FF2B5EF4-FFF2-40B4-BE49-F238E27FC236}">
                    <a16:creationId xmlns:a16="http://schemas.microsoft.com/office/drawing/2014/main" id="{0FD9AE49-AAA7-4AB4-B385-88F7CE4FA8FE}"/>
                  </a:ext>
                </a:extLst>
              </p:cNvPr>
              <p:cNvSpPr>
                <a:spLocks noChangeArrowheads="1"/>
              </p:cNvSpPr>
              <p:nvPr/>
            </p:nvSpPr>
            <p:spPr bwMode="auto">
              <a:xfrm>
                <a:off x="1401" y="1913"/>
                <a:ext cx="51" cy="72"/>
              </a:xfrm>
              <a:custGeom>
                <a:avLst/>
                <a:gdLst>
                  <a:gd name="T0" fmla="*/ 0 w 51"/>
                  <a:gd name="T1" fmla="*/ 0 h 72"/>
                  <a:gd name="T2" fmla="*/ 31 w 51"/>
                  <a:gd name="T3" fmla="*/ 42 h 72"/>
                  <a:gd name="T4" fmla="*/ 51 w 51"/>
                  <a:gd name="T5" fmla="*/ 72 h 72"/>
                </a:gdLst>
                <a:ahLst/>
                <a:cxnLst>
                  <a:cxn ang="0">
                    <a:pos x="T0" y="T1"/>
                  </a:cxn>
                  <a:cxn ang="0">
                    <a:pos x="T2" y="T3"/>
                  </a:cxn>
                  <a:cxn ang="0">
                    <a:pos x="T4" y="T5"/>
                  </a:cxn>
                </a:cxnLst>
                <a:rect l="0" t="0" r="r" b="b"/>
                <a:pathLst>
                  <a:path w="51" h="72">
                    <a:moveTo>
                      <a:pt x="0" y="0"/>
                    </a:moveTo>
                    <a:lnTo>
                      <a:pt x="31" y="42"/>
                    </a:lnTo>
                    <a:lnTo>
                      <a:pt x="51" y="7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5" name="Freeform 16">
                <a:extLst>
                  <a:ext uri="{FF2B5EF4-FFF2-40B4-BE49-F238E27FC236}">
                    <a16:creationId xmlns:a16="http://schemas.microsoft.com/office/drawing/2014/main" id="{6B31B05F-4F67-4579-8E71-28B2F1AC916F}"/>
                  </a:ext>
                </a:extLst>
              </p:cNvPr>
              <p:cNvSpPr>
                <a:spLocks noChangeArrowheads="1"/>
              </p:cNvSpPr>
              <p:nvPr/>
            </p:nvSpPr>
            <p:spPr bwMode="auto">
              <a:xfrm>
                <a:off x="575" y="1990"/>
                <a:ext cx="144" cy="299"/>
              </a:xfrm>
              <a:custGeom>
                <a:avLst/>
                <a:gdLst>
                  <a:gd name="T0" fmla="*/ 0 w 144"/>
                  <a:gd name="T1" fmla="*/ 0 h 299"/>
                  <a:gd name="T2" fmla="*/ 51 w 144"/>
                  <a:gd name="T3" fmla="*/ 50 h 299"/>
                  <a:gd name="T4" fmla="*/ 144 w 144"/>
                  <a:gd name="T5" fmla="*/ 299 h 299"/>
                </a:gdLst>
                <a:ahLst/>
                <a:cxnLst>
                  <a:cxn ang="0">
                    <a:pos x="T0" y="T1"/>
                  </a:cxn>
                  <a:cxn ang="0">
                    <a:pos x="T2" y="T3"/>
                  </a:cxn>
                  <a:cxn ang="0">
                    <a:pos x="T4" y="T5"/>
                  </a:cxn>
                </a:cxnLst>
                <a:rect l="0" t="0" r="r" b="b"/>
                <a:pathLst>
                  <a:path w="144" h="299">
                    <a:moveTo>
                      <a:pt x="0" y="0"/>
                    </a:moveTo>
                    <a:lnTo>
                      <a:pt x="51" y="50"/>
                    </a:lnTo>
                    <a:lnTo>
                      <a:pt x="144" y="29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6" name="Freeform 17">
                <a:extLst>
                  <a:ext uri="{FF2B5EF4-FFF2-40B4-BE49-F238E27FC236}">
                    <a16:creationId xmlns:a16="http://schemas.microsoft.com/office/drawing/2014/main" id="{E551CFAB-56F4-4D88-943B-0A39DD9BE338}"/>
                  </a:ext>
                </a:extLst>
              </p:cNvPr>
              <p:cNvSpPr>
                <a:spLocks noChangeArrowheads="1"/>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Lst>
                <a:ahLst/>
                <a:cxnLst>
                  <a:cxn ang="0">
                    <a:pos x="T0" y="T1"/>
                  </a:cxn>
                  <a:cxn ang="0">
                    <a:pos x="T2" y="T3"/>
                  </a:cxn>
                  <a:cxn ang="0">
                    <a:pos x="T4" y="T5"/>
                  </a:cxn>
                  <a:cxn ang="0">
                    <a:pos x="T6" y="T7"/>
                  </a:cxn>
                  <a:cxn ang="0">
                    <a:pos x="T8" y="T9"/>
                  </a:cxn>
                </a:cxnLst>
                <a:rect l="0" t="0" r="r" b="b"/>
                <a:pathLst>
                  <a:path w="88" h="30">
                    <a:moveTo>
                      <a:pt x="0" y="30"/>
                    </a:moveTo>
                    <a:lnTo>
                      <a:pt x="19" y="18"/>
                    </a:lnTo>
                    <a:lnTo>
                      <a:pt x="34" y="10"/>
                    </a:lnTo>
                    <a:lnTo>
                      <a:pt x="59" y="2"/>
                    </a:lnTo>
                    <a:lnTo>
                      <a:pt x="8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7" name="Freeform 18">
                <a:extLst>
                  <a:ext uri="{FF2B5EF4-FFF2-40B4-BE49-F238E27FC236}">
                    <a16:creationId xmlns:a16="http://schemas.microsoft.com/office/drawing/2014/main" id="{3760676D-84CC-46D7-855F-09904C1D8BB9}"/>
                  </a:ext>
                </a:extLst>
              </p:cNvPr>
              <p:cNvSpPr>
                <a:spLocks noChangeArrowheads="1"/>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round/>
                <a:headEnd/>
                <a:tailEnd/>
              </a:ln>
            </p:spPr>
            <p:txBody>
              <a:bodyPr/>
              <a:lstStyle/>
              <a:p>
                <a:endParaRPr lang="zh-CN" altLang="en-US"/>
              </a:p>
            </p:txBody>
          </p:sp>
          <p:sp>
            <p:nvSpPr>
              <p:cNvPr id="122898" name="Freeform 19">
                <a:extLst>
                  <a:ext uri="{FF2B5EF4-FFF2-40B4-BE49-F238E27FC236}">
                    <a16:creationId xmlns:a16="http://schemas.microsoft.com/office/drawing/2014/main" id="{D287464D-8779-4C77-89D5-271C4671A71E}"/>
                  </a:ext>
                </a:extLst>
              </p:cNvPr>
              <p:cNvSpPr>
                <a:spLocks noChangeArrowheads="1"/>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round/>
                <a:headEnd/>
                <a:tailEnd/>
              </a:ln>
            </p:spPr>
            <p:txBody>
              <a:bodyPr/>
              <a:lstStyle/>
              <a:p>
                <a:endParaRPr lang="zh-CN" altLang="en-US"/>
              </a:p>
            </p:txBody>
          </p:sp>
          <p:sp>
            <p:nvSpPr>
              <p:cNvPr id="122899" name="Freeform 20">
                <a:extLst>
                  <a:ext uri="{FF2B5EF4-FFF2-40B4-BE49-F238E27FC236}">
                    <a16:creationId xmlns:a16="http://schemas.microsoft.com/office/drawing/2014/main" id="{160C4B32-1DE9-46B6-A39C-6B308AD902C6}"/>
                  </a:ext>
                </a:extLst>
              </p:cNvPr>
              <p:cNvSpPr>
                <a:spLocks noChangeArrowheads="1"/>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Lst>
                <a:ahLst/>
                <a:cxnLst>
                  <a:cxn ang="0">
                    <a:pos x="T0" y="T1"/>
                  </a:cxn>
                  <a:cxn ang="0">
                    <a:pos x="T2" y="T3"/>
                  </a:cxn>
                  <a:cxn ang="0">
                    <a:pos x="T4" y="T5"/>
                  </a:cxn>
                  <a:cxn ang="0">
                    <a:pos x="T6" y="T7"/>
                  </a:cxn>
                  <a:cxn ang="0">
                    <a:pos x="T8" y="T9"/>
                  </a:cxn>
                </a:cxnLst>
                <a:rect l="0" t="0" r="r" b="b"/>
                <a:pathLst>
                  <a:path w="104" h="75">
                    <a:moveTo>
                      <a:pt x="0" y="75"/>
                    </a:moveTo>
                    <a:lnTo>
                      <a:pt x="22" y="49"/>
                    </a:lnTo>
                    <a:lnTo>
                      <a:pt x="47" y="29"/>
                    </a:lnTo>
                    <a:lnTo>
                      <a:pt x="69" y="13"/>
                    </a:lnTo>
                    <a:lnTo>
                      <a:pt x="104"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0" name="Freeform 21">
                <a:extLst>
                  <a:ext uri="{FF2B5EF4-FFF2-40B4-BE49-F238E27FC236}">
                    <a16:creationId xmlns:a16="http://schemas.microsoft.com/office/drawing/2014/main" id="{F25518F2-0100-4245-9E56-4E226CDE004D}"/>
                  </a:ext>
                </a:extLst>
              </p:cNvPr>
              <p:cNvSpPr>
                <a:spLocks noChangeArrowheads="1"/>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round/>
                <a:headEnd/>
                <a:tailEnd/>
              </a:ln>
            </p:spPr>
            <p:txBody>
              <a:bodyPr/>
              <a:lstStyle/>
              <a:p>
                <a:endParaRPr lang="zh-CN" altLang="en-US"/>
              </a:p>
            </p:txBody>
          </p:sp>
          <p:sp>
            <p:nvSpPr>
              <p:cNvPr id="122901" name="Freeform 22">
                <a:extLst>
                  <a:ext uri="{FF2B5EF4-FFF2-40B4-BE49-F238E27FC236}">
                    <a16:creationId xmlns:a16="http://schemas.microsoft.com/office/drawing/2014/main" id="{823A1BF7-63B6-4721-9520-A5E64E45481C}"/>
                  </a:ext>
                </a:extLst>
              </p:cNvPr>
              <p:cNvSpPr>
                <a:spLocks noChangeArrowheads="1"/>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round/>
                <a:headEnd/>
                <a:tailEnd/>
              </a:ln>
            </p:spPr>
            <p:txBody>
              <a:bodyPr/>
              <a:lstStyle/>
              <a:p>
                <a:endParaRPr lang="zh-CN" altLang="en-US"/>
              </a:p>
            </p:txBody>
          </p:sp>
        </p:grpSp>
      </p:grpSp>
      <p:grpSp>
        <p:nvGrpSpPr>
          <p:cNvPr id="122902" name="Group 23">
            <a:extLst>
              <a:ext uri="{FF2B5EF4-FFF2-40B4-BE49-F238E27FC236}">
                <a16:creationId xmlns:a16="http://schemas.microsoft.com/office/drawing/2014/main" id="{59779ADD-BFE3-4A42-BEC0-7D4E25E1E50F}"/>
              </a:ext>
            </a:extLst>
          </p:cNvPr>
          <p:cNvGrpSpPr>
            <a:grpSpLocks/>
          </p:cNvGrpSpPr>
          <p:nvPr/>
        </p:nvGrpSpPr>
        <p:grpSpPr bwMode="auto">
          <a:xfrm>
            <a:off x="6629400" y="2133600"/>
            <a:ext cx="1676400" cy="2514600"/>
            <a:chOff x="3594" y="1043"/>
            <a:chExt cx="2012" cy="2574"/>
          </a:xfrm>
        </p:grpSpPr>
        <p:sp>
          <p:nvSpPr>
            <p:cNvPr id="122903" name="Freeform 24">
              <a:extLst>
                <a:ext uri="{FF2B5EF4-FFF2-40B4-BE49-F238E27FC236}">
                  <a16:creationId xmlns:a16="http://schemas.microsoft.com/office/drawing/2014/main" id="{111659DB-034E-4B96-A30D-DA184C90B2D4}"/>
                </a:ext>
              </a:extLst>
            </p:cNvPr>
            <p:cNvSpPr>
              <a:spLocks noChangeArrowheads="1"/>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round/>
              <a:headEnd/>
              <a:tailEnd/>
            </a:ln>
          </p:spPr>
          <p:txBody>
            <a:bodyPr/>
            <a:lstStyle/>
            <a:p>
              <a:endParaRPr lang="zh-CN" altLang="en-US"/>
            </a:p>
          </p:txBody>
        </p:sp>
        <p:sp>
          <p:nvSpPr>
            <p:cNvPr id="122904" name="Freeform 25">
              <a:extLst>
                <a:ext uri="{FF2B5EF4-FFF2-40B4-BE49-F238E27FC236}">
                  <a16:creationId xmlns:a16="http://schemas.microsoft.com/office/drawing/2014/main" id="{F4EFB167-FC12-4146-892D-33B66423CDEC}"/>
                </a:ext>
              </a:extLst>
            </p:cNvPr>
            <p:cNvSpPr>
              <a:spLocks noChangeArrowheads="1"/>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5" name="Freeform 26">
              <a:extLst>
                <a:ext uri="{FF2B5EF4-FFF2-40B4-BE49-F238E27FC236}">
                  <a16:creationId xmlns:a16="http://schemas.microsoft.com/office/drawing/2014/main" id="{8AC74B28-4E53-47F5-903F-AD430C152578}"/>
                </a:ext>
              </a:extLst>
            </p:cNvPr>
            <p:cNvSpPr>
              <a:spLocks noChangeArrowheads="1"/>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6" name="Freeform 27">
              <a:extLst>
                <a:ext uri="{FF2B5EF4-FFF2-40B4-BE49-F238E27FC236}">
                  <a16:creationId xmlns:a16="http://schemas.microsoft.com/office/drawing/2014/main" id="{792805F9-E6DE-4020-B0FC-9CA420C6F9F6}"/>
                </a:ext>
              </a:extLst>
            </p:cNvPr>
            <p:cNvSpPr>
              <a:spLocks noChangeArrowheads="1"/>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7" name="Freeform 28">
              <a:extLst>
                <a:ext uri="{FF2B5EF4-FFF2-40B4-BE49-F238E27FC236}">
                  <a16:creationId xmlns:a16="http://schemas.microsoft.com/office/drawing/2014/main" id="{E1049407-E7D5-4A84-94CA-A3217174A850}"/>
                </a:ext>
              </a:extLst>
            </p:cNvPr>
            <p:cNvSpPr>
              <a:spLocks noChangeArrowheads="1"/>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round/>
              <a:headEnd/>
              <a:tailEnd/>
            </a:ln>
          </p:spPr>
          <p:txBody>
            <a:bodyPr/>
            <a:lstStyle/>
            <a:p>
              <a:endParaRPr lang="zh-CN" altLang="en-US"/>
            </a:p>
          </p:txBody>
        </p:sp>
        <p:sp>
          <p:nvSpPr>
            <p:cNvPr id="122908" name="Freeform 29">
              <a:extLst>
                <a:ext uri="{FF2B5EF4-FFF2-40B4-BE49-F238E27FC236}">
                  <a16:creationId xmlns:a16="http://schemas.microsoft.com/office/drawing/2014/main" id="{68CB1487-A5C1-4D9C-A055-9C669185982B}"/>
                </a:ext>
              </a:extLst>
            </p:cNvPr>
            <p:cNvSpPr>
              <a:spLocks noChangeArrowheads="1"/>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Lst>
              <a:ahLst/>
              <a:cxnLst>
                <a:cxn ang="0">
                  <a:pos x="T0" y="T1"/>
                </a:cxn>
                <a:cxn ang="0">
                  <a:pos x="T2" y="T3"/>
                </a:cxn>
                <a:cxn ang="0">
                  <a:pos x="T4" y="T5"/>
                </a:cxn>
                <a:cxn ang="0">
                  <a:pos x="T6" y="T7"/>
                </a:cxn>
              </a:cxnLst>
              <a:rect l="0" t="0" r="r" b="b"/>
              <a:pathLst>
                <a:path w="18" h="97">
                  <a:moveTo>
                    <a:pt x="18" y="97"/>
                  </a:moveTo>
                  <a:lnTo>
                    <a:pt x="18" y="63"/>
                  </a:lnTo>
                  <a:lnTo>
                    <a:pt x="13" y="3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09" name="Freeform 30">
              <a:extLst>
                <a:ext uri="{FF2B5EF4-FFF2-40B4-BE49-F238E27FC236}">
                  <a16:creationId xmlns:a16="http://schemas.microsoft.com/office/drawing/2014/main" id="{EA82E29D-801A-4DE4-BBB0-5047EBB4D3F7}"/>
                </a:ext>
              </a:extLst>
            </p:cNvPr>
            <p:cNvSpPr>
              <a:spLocks noChangeArrowheads="1"/>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round/>
              <a:headEnd/>
              <a:tailEnd/>
            </a:ln>
          </p:spPr>
          <p:txBody>
            <a:bodyPr/>
            <a:lstStyle/>
            <a:p>
              <a:endParaRPr lang="zh-CN" altLang="en-US"/>
            </a:p>
          </p:txBody>
        </p:sp>
        <p:sp>
          <p:nvSpPr>
            <p:cNvPr id="122910" name="Freeform 31">
              <a:extLst>
                <a:ext uri="{FF2B5EF4-FFF2-40B4-BE49-F238E27FC236}">
                  <a16:creationId xmlns:a16="http://schemas.microsoft.com/office/drawing/2014/main" id="{2BE19B8D-F75F-49B6-AFAA-503A2DEC0A8F}"/>
                </a:ext>
              </a:extLst>
            </p:cNvPr>
            <p:cNvSpPr>
              <a:spLocks noChangeArrowheads="1"/>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round/>
              <a:headEnd/>
              <a:tailEnd/>
            </a:ln>
          </p:spPr>
          <p:txBody>
            <a:bodyPr/>
            <a:lstStyle/>
            <a:p>
              <a:endParaRPr lang="zh-CN" altLang="en-US"/>
            </a:p>
          </p:txBody>
        </p:sp>
        <p:sp>
          <p:nvSpPr>
            <p:cNvPr id="122911" name="Freeform 32">
              <a:extLst>
                <a:ext uri="{FF2B5EF4-FFF2-40B4-BE49-F238E27FC236}">
                  <a16:creationId xmlns:a16="http://schemas.microsoft.com/office/drawing/2014/main" id="{1AEDC448-44A1-4788-A78C-00F91A0ADC8C}"/>
                </a:ext>
              </a:extLst>
            </p:cNvPr>
            <p:cNvSpPr>
              <a:spLocks noChangeArrowheads="1"/>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round/>
              <a:headEnd/>
              <a:tailEnd/>
            </a:ln>
          </p:spPr>
          <p:txBody>
            <a:bodyPr/>
            <a:lstStyle/>
            <a:p>
              <a:endParaRPr lang="zh-CN" altLang="en-US"/>
            </a:p>
          </p:txBody>
        </p:sp>
        <p:sp>
          <p:nvSpPr>
            <p:cNvPr id="122912" name="Freeform 33">
              <a:extLst>
                <a:ext uri="{FF2B5EF4-FFF2-40B4-BE49-F238E27FC236}">
                  <a16:creationId xmlns:a16="http://schemas.microsoft.com/office/drawing/2014/main" id="{688C256B-340A-4785-AFB1-0DA20507EE15}"/>
                </a:ext>
              </a:extLst>
            </p:cNvPr>
            <p:cNvSpPr>
              <a:spLocks noChangeArrowheads="1"/>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round/>
              <a:headEnd/>
              <a:tailEnd/>
            </a:ln>
          </p:spPr>
          <p:txBody>
            <a:bodyPr/>
            <a:lstStyle/>
            <a:p>
              <a:endParaRPr lang="zh-CN" altLang="en-US"/>
            </a:p>
          </p:txBody>
        </p:sp>
        <p:sp>
          <p:nvSpPr>
            <p:cNvPr id="122913" name="Freeform 34">
              <a:extLst>
                <a:ext uri="{FF2B5EF4-FFF2-40B4-BE49-F238E27FC236}">
                  <a16:creationId xmlns:a16="http://schemas.microsoft.com/office/drawing/2014/main" id="{BE105278-2C22-48AB-8FDF-9AECAA10D35F}"/>
                </a:ext>
              </a:extLst>
            </p:cNvPr>
            <p:cNvSpPr>
              <a:spLocks noChangeArrowheads="1"/>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Lst>
              <a:ahLst/>
              <a:cxnLst>
                <a:cxn ang="0">
                  <a:pos x="T0" y="T1"/>
                </a:cxn>
                <a:cxn ang="0">
                  <a:pos x="T2" y="T3"/>
                </a:cxn>
                <a:cxn ang="0">
                  <a:pos x="T4" y="T5"/>
                </a:cxn>
                <a:cxn ang="0">
                  <a:pos x="T6" y="T7"/>
                </a:cxn>
                <a:cxn ang="0">
                  <a:pos x="T8" y="T9"/>
                </a:cxn>
              </a:cxnLst>
              <a:rect l="0" t="0" r="r" b="b"/>
              <a:pathLst>
                <a:path w="81" h="63">
                  <a:moveTo>
                    <a:pt x="81" y="63"/>
                  </a:moveTo>
                  <a:lnTo>
                    <a:pt x="64" y="40"/>
                  </a:lnTo>
                  <a:lnTo>
                    <a:pt x="42" y="20"/>
                  </a:lnTo>
                  <a:lnTo>
                    <a:pt x="22" y="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4" name="Freeform 35">
              <a:extLst>
                <a:ext uri="{FF2B5EF4-FFF2-40B4-BE49-F238E27FC236}">
                  <a16:creationId xmlns:a16="http://schemas.microsoft.com/office/drawing/2014/main" id="{4FF6139F-1BBD-49E0-AC16-3755625C94EA}"/>
                </a:ext>
              </a:extLst>
            </p:cNvPr>
            <p:cNvSpPr>
              <a:spLocks noChangeArrowheads="1"/>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Lst>
              <a:ahLst/>
              <a:cxnLst>
                <a:cxn ang="0">
                  <a:pos x="T0" y="T1"/>
                </a:cxn>
                <a:cxn ang="0">
                  <a:pos x="T2" y="T3"/>
                </a:cxn>
                <a:cxn ang="0">
                  <a:pos x="T4" y="T5"/>
                </a:cxn>
                <a:cxn ang="0">
                  <a:pos x="T6" y="T7"/>
                </a:cxn>
                <a:cxn ang="0">
                  <a:pos x="T8" y="T9"/>
                </a:cxn>
              </a:cxnLst>
              <a:rect l="0" t="0" r="r" b="b"/>
              <a:pathLst>
                <a:path w="79" h="63">
                  <a:moveTo>
                    <a:pt x="79" y="63"/>
                  </a:moveTo>
                  <a:lnTo>
                    <a:pt x="59" y="38"/>
                  </a:lnTo>
                  <a:lnTo>
                    <a:pt x="39" y="18"/>
                  </a:lnTo>
                  <a:lnTo>
                    <a:pt x="12" y="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5" name="Freeform 36">
              <a:extLst>
                <a:ext uri="{FF2B5EF4-FFF2-40B4-BE49-F238E27FC236}">
                  <a16:creationId xmlns:a16="http://schemas.microsoft.com/office/drawing/2014/main" id="{713B27CB-3526-427E-9F64-072EBB467FE0}"/>
                </a:ext>
              </a:extLst>
            </p:cNvPr>
            <p:cNvSpPr>
              <a:spLocks noChangeArrowheads="1"/>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Lst>
              <a:ahLst/>
              <a:cxnLst>
                <a:cxn ang="0">
                  <a:pos x="T0" y="T1"/>
                </a:cxn>
                <a:cxn ang="0">
                  <a:pos x="T2" y="T3"/>
                </a:cxn>
                <a:cxn ang="0">
                  <a:pos x="T4" y="T5"/>
                </a:cxn>
                <a:cxn ang="0">
                  <a:pos x="T6" y="T7"/>
                </a:cxn>
              </a:cxnLst>
              <a:rect l="0" t="0" r="r" b="b"/>
              <a:pathLst>
                <a:path w="44" h="72">
                  <a:moveTo>
                    <a:pt x="44" y="72"/>
                  </a:moveTo>
                  <a:lnTo>
                    <a:pt x="27" y="38"/>
                  </a:lnTo>
                  <a:lnTo>
                    <a:pt x="14" y="1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6" name="Freeform 37">
              <a:extLst>
                <a:ext uri="{FF2B5EF4-FFF2-40B4-BE49-F238E27FC236}">
                  <a16:creationId xmlns:a16="http://schemas.microsoft.com/office/drawing/2014/main" id="{404009FF-ADFD-4369-96C8-E44061BA2493}"/>
                </a:ext>
              </a:extLst>
            </p:cNvPr>
            <p:cNvSpPr>
              <a:spLocks noChangeArrowheads="1"/>
            </p:cNvSpPr>
            <p:nvPr/>
          </p:nvSpPr>
          <p:spPr bwMode="auto">
            <a:xfrm>
              <a:off x="5241" y="1555"/>
              <a:ext cx="152" cy="141"/>
            </a:xfrm>
            <a:custGeom>
              <a:avLst/>
              <a:gdLst>
                <a:gd name="T0" fmla="*/ 0 w 152"/>
                <a:gd name="T1" fmla="*/ 141 h 141"/>
                <a:gd name="T2" fmla="*/ 76 w 152"/>
                <a:gd name="T3" fmla="*/ 40 h 141"/>
                <a:gd name="T4" fmla="*/ 152 w 152"/>
                <a:gd name="T5" fmla="*/ 0 h 141"/>
              </a:gdLst>
              <a:ahLst/>
              <a:cxnLst>
                <a:cxn ang="0">
                  <a:pos x="T0" y="T1"/>
                </a:cxn>
                <a:cxn ang="0">
                  <a:pos x="T2" y="T3"/>
                </a:cxn>
                <a:cxn ang="0">
                  <a:pos x="T4" y="T5"/>
                </a:cxn>
              </a:cxnLst>
              <a:rect l="0" t="0" r="r" b="b"/>
              <a:pathLst>
                <a:path w="152" h="141">
                  <a:moveTo>
                    <a:pt x="0" y="141"/>
                  </a:moveTo>
                  <a:lnTo>
                    <a:pt x="76" y="40"/>
                  </a:lnTo>
                  <a:lnTo>
                    <a:pt x="15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7" name="Freeform 38">
              <a:extLst>
                <a:ext uri="{FF2B5EF4-FFF2-40B4-BE49-F238E27FC236}">
                  <a16:creationId xmlns:a16="http://schemas.microsoft.com/office/drawing/2014/main" id="{753EAC9F-5732-4C9C-90F9-1E080A0E9AD5}"/>
                </a:ext>
              </a:extLst>
            </p:cNvPr>
            <p:cNvSpPr>
              <a:spLocks noChangeArrowheads="1"/>
            </p:cNvSpPr>
            <p:nvPr/>
          </p:nvSpPr>
          <p:spPr bwMode="auto">
            <a:xfrm>
              <a:off x="4689" y="3296"/>
              <a:ext cx="47" cy="44"/>
            </a:xfrm>
            <a:custGeom>
              <a:avLst/>
              <a:gdLst>
                <a:gd name="T0" fmla="*/ 47 w 47"/>
                <a:gd name="T1" fmla="*/ 44 h 44"/>
                <a:gd name="T2" fmla="*/ 25 w 47"/>
                <a:gd name="T3" fmla="*/ 14 h 44"/>
                <a:gd name="T4" fmla="*/ 0 w 47"/>
                <a:gd name="T5" fmla="*/ 0 h 44"/>
              </a:gdLst>
              <a:ahLst/>
              <a:cxnLst>
                <a:cxn ang="0">
                  <a:pos x="T0" y="T1"/>
                </a:cxn>
                <a:cxn ang="0">
                  <a:pos x="T2" y="T3"/>
                </a:cxn>
                <a:cxn ang="0">
                  <a:pos x="T4" y="T5"/>
                </a:cxn>
              </a:cxnLst>
              <a:rect l="0" t="0" r="r" b="b"/>
              <a:pathLst>
                <a:path w="47" h="44">
                  <a:moveTo>
                    <a:pt x="47" y="44"/>
                  </a:moveTo>
                  <a:lnTo>
                    <a:pt x="25" y="14"/>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8" name="Freeform 39">
              <a:extLst>
                <a:ext uri="{FF2B5EF4-FFF2-40B4-BE49-F238E27FC236}">
                  <a16:creationId xmlns:a16="http://schemas.microsoft.com/office/drawing/2014/main" id="{D5ECF504-FC82-404B-9A74-931DD5624351}"/>
                </a:ext>
              </a:extLst>
            </p:cNvPr>
            <p:cNvSpPr>
              <a:spLocks noChangeArrowheads="1"/>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Lst>
              <a:ahLst/>
              <a:cxnLst>
                <a:cxn ang="0">
                  <a:pos x="T0" y="T1"/>
                </a:cxn>
                <a:cxn ang="0">
                  <a:pos x="T2" y="T3"/>
                </a:cxn>
                <a:cxn ang="0">
                  <a:pos x="T4" y="T5"/>
                </a:cxn>
                <a:cxn ang="0">
                  <a:pos x="T6" y="T7"/>
                </a:cxn>
              </a:cxnLst>
              <a:rect l="0" t="0" r="r" b="b"/>
              <a:pathLst>
                <a:path w="64" h="71">
                  <a:moveTo>
                    <a:pt x="64" y="71"/>
                  </a:moveTo>
                  <a:lnTo>
                    <a:pt x="44" y="41"/>
                  </a:lnTo>
                  <a:lnTo>
                    <a:pt x="19" y="1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9" name="Freeform 40">
              <a:extLst>
                <a:ext uri="{FF2B5EF4-FFF2-40B4-BE49-F238E27FC236}">
                  <a16:creationId xmlns:a16="http://schemas.microsoft.com/office/drawing/2014/main" id="{4758C07D-AFC4-4469-87A4-B7A466DB155B}"/>
                </a:ext>
              </a:extLst>
            </p:cNvPr>
            <p:cNvSpPr>
              <a:spLocks noChangeArrowheads="1"/>
            </p:cNvSpPr>
            <p:nvPr/>
          </p:nvSpPr>
          <p:spPr bwMode="auto">
            <a:xfrm>
              <a:off x="4332" y="3251"/>
              <a:ext cx="48" cy="65"/>
            </a:xfrm>
            <a:custGeom>
              <a:avLst/>
              <a:gdLst>
                <a:gd name="T0" fmla="*/ 48 w 48"/>
                <a:gd name="T1" fmla="*/ 65 h 65"/>
                <a:gd name="T2" fmla="*/ 26 w 48"/>
                <a:gd name="T3" fmla="*/ 30 h 65"/>
                <a:gd name="T4" fmla="*/ 0 w 48"/>
                <a:gd name="T5" fmla="*/ 0 h 65"/>
              </a:gdLst>
              <a:ahLst/>
              <a:cxnLst>
                <a:cxn ang="0">
                  <a:pos x="T0" y="T1"/>
                </a:cxn>
                <a:cxn ang="0">
                  <a:pos x="T2" y="T3"/>
                </a:cxn>
                <a:cxn ang="0">
                  <a:pos x="T4" y="T5"/>
                </a:cxn>
              </a:cxnLst>
              <a:rect l="0" t="0" r="r" b="b"/>
              <a:pathLst>
                <a:path w="48" h="65">
                  <a:moveTo>
                    <a:pt x="48" y="65"/>
                  </a:moveTo>
                  <a:lnTo>
                    <a:pt x="26" y="3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a:extLst>
              <a:ext uri="{FF2B5EF4-FFF2-40B4-BE49-F238E27FC236}">
                <a16:creationId xmlns:a16="http://schemas.microsoft.com/office/drawing/2014/main" id="{7859BE13-DCC5-498C-A279-B79E8E6A4D83}"/>
              </a:ext>
            </a:extLst>
          </p:cNvPr>
          <p:cNvSpPr txBox="1">
            <a:spLocks noChangeArrowheads="1"/>
          </p:cNvSpPr>
          <p:nvPr/>
        </p:nvSpPr>
        <p:spPr bwMode="auto">
          <a:xfrm>
            <a:off x="381000" y="152400"/>
            <a:ext cx="83058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3200" b="1">
                <a:latin typeface="宋体" panose="02010600030101010101" pitchFamily="2" charset="-122"/>
                <a:ea typeface="黑体" panose="02010609060101010101" pitchFamily="49" charset="-122"/>
              </a:rPr>
              <a:t>    </a:t>
            </a:r>
            <a:r>
              <a:rPr lang="zh-CN" altLang="en-US" sz="2800" b="1">
                <a:latin typeface="宋体" panose="02010600030101010101" pitchFamily="2" charset="-122"/>
                <a:ea typeface="黑体" panose="02010609060101010101" pitchFamily="49" charset="-122"/>
              </a:rPr>
              <a:t>由此看出</a:t>
            </a:r>
            <a:r>
              <a:rPr lang="en-US" altLang="zh-CN" sz="2800" b="1">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高斯消去法解方程组基本思想是设法消去方程组的系数矩阵</a:t>
            </a:r>
            <a:r>
              <a:rPr lang="en-US" altLang="zh-CN" sz="2800" b="1">
                <a:solidFill>
                  <a:srgbClr val="0000FF"/>
                </a:solidFill>
                <a:ea typeface="黑体" panose="02010609060101010101" pitchFamily="49" charset="-122"/>
              </a:rPr>
              <a:t>A</a:t>
            </a:r>
            <a:r>
              <a:rPr lang="zh-CN" altLang="en-US" sz="2800" b="1">
                <a:solidFill>
                  <a:srgbClr val="0000FF"/>
                </a:solidFill>
                <a:latin typeface="宋体" panose="02010600030101010101" pitchFamily="2" charset="-122"/>
                <a:ea typeface="黑体" panose="02010609060101010101" pitchFamily="49" charset="-122"/>
              </a:rPr>
              <a:t>的主对角线下的元素</a:t>
            </a:r>
            <a:r>
              <a:rPr lang="en-US" altLang="zh-CN" sz="2800" b="1">
                <a:solidFill>
                  <a:srgbClr val="0000FF"/>
                </a:solidFill>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而将</a:t>
            </a:r>
            <a:r>
              <a:rPr lang="en-US" altLang="zh-CN" sz="2800" b="1">
                <a:solidFill>
                  <a:srgbClr val="0000FF"/>
                </a:solidFill>
                <a:ea typeface="黑体" panose="02010609060101010101" pitchFamily="49" charset="-122"/>
              </a:rPr>
              <a:t>Ax=b</a:t>
            </a:r>
            <a:r>
              <a:rPr lang="zh-CN" altLang="en-US" sz="2800" b="1">
                <a:solidFill>
                  <a:srgbClr val="0000FF"/>
                </a:solidFill>
                <a:latin typeface="宋体" panose="02010600030101010101" pitchFamily="2" charset="-122"/>
                <a:ea typeface="黑体" panose="02010609060101010101" pitchFamily="49" charset="-122"/>
              </a:rPr>
              <a:t>化为等价的上三角形方程组</a:t>
            </a:r>
            <a:r>
              <a:rPr lang="en-US" altLang="zh-CN" sz="2800" b="1">
                <a:solidFill>
                  <a:srgbClr val="0000FF"/>
                </a:solidFill>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然后再通过回代过程便可获得方程组的解</a:t>
            </a:r>
            <a:r>
              <a:rPr lang="zh-CN" altLang="en-US" sz="2800" b="1">
                <a:latin typeface="宋体" panose="02010600030101010101" pitchFamily="2" charset="-122"/>
                <a:ea typeface="黑体" panose="02010609060101010101" pitchFamily="49" charset="-122"/>
              </a:rPr>
              <a:t>。</a:t>
            </a:r>
          </a:p>
          <a:p>
            <a:pPr>
              <a:lnSpc>
                <a:spcPct val="120000"/>
              </a:lnSpc>
            </a:pPr>
            <a:endParaRPr lang="zh-CN" altLang="en-US" sz="2800" b="1">
              <a:latin typeface="宋体" panose="02010600030101010101" pitchFamily="2" charset="-122"/>
              <a:ea typeface="黑体" panose="02010609060101010101" pitchFamily="49" charset="-122"/>
            </a:endParaRPr>
          </a:p>
          <a:p>
            <a:pPr>
              <a:lnSpc>
                <a:spcPct val="120000"/>
              </a:lnSpc>
            </a:pPr>
            <a:r>
              <a:rPr lang="zh-CN" altLang="en-US" sz="2800" b="1">
                <a:latin typeface="宋体" panose="02010600030101010101" pitchFamily="2" charset="-122"/>
                <a:ea typeface="黑体" panose="02010609060101010101" pitchFamily="49" charset="-122"/>
              </a:rPr>
              <a:t>  换一种说法就是用矩阵</a:t>
            </a:r>
            <a:r>
              <a:rPr lang="zh-CN" altLang="en-US" sz="2800" b="1">
                <a:solidFill>
                  <a:srgbClr val="0000FF"/>
                </a:solidFill>
                <a:latin typeface="宋体" panose="02010600030101010101" pitchFamily="2" charset="-122"/>
                <a:ea typeface="黑体" panose="02010609060101010101" pitchFamily="49" charset="-122"/>
              </a:rPr>
              <a:t>行的初等变换将原方程组系数矩阵化为上三角形矩阵</a:t>
            </a:r>
            <a:r>
              <a:rPr lang="en-US" altLang="zh-CN" sz="2800" b="1">
                <a:solidFill>
                  <a:srgbClr val="0000FF"/>
                </a:solidFill>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而以上三角形矩阵为系数的方程组的求解比较简单</a:t>
            </a:r>
            <a:r>
              <a:rPr lang="en-US" altLang="zh-CN" sz="2800" b="1">
                <a:solidFill>
                  <a:srgbClr val="0000FF"/>
                </a:solidFill>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可以从最后一个方程开始</a:t>
            </a:r>
            <a:r>
              <a:rPr lang="en-US" altLang="zh-CN" sz="2800" b="1">
                <a:solidFill>
                  <a:srgbClr val="0000FF"/>
                </a:solidFill>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依次向前代入求出未知变量              </a:t>
            </a:r>
            <a:endParaRPr lang="zh-CN" altLang="en-US" sz="2800" b="1">
              <a:ea typeface="黑体" panose="02010609060101010101" pitchFamily="49" charset="-122"/>
            </a:endParaRPr>
          </a:p>
        </p:txBody>
      </p:sp>
      <p:sp>
        <p:nvSpPr>
          <p:cNvPr id="14338" name="Rectangle 4">
            <a:extLst>
              <a:ext uri="{FF2B5EF4-FFF2-40B4-BE49-F238E27FC236}">
                <a16:creationId xmlns:a16="http://schemas.microsoft.com/office/drawing/2014/main" id="{80C6DE1C-B9F3-445E-971F-02DB2E302ADB}"/>
              </a:ext>
            </a:extLst>
          </p:cNvPr>
          <p:cNvSpPr>
            <a:spLocks noChangeArrowheads="1"/>
          </p:cNvSpPr>
          <p:nvPr/>
        </p:nvSpPr>
        <p:spPr bwMode="auto">
          <a:xfrm>
            <a:off x="41481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339" name="Object 3">
            <a:extLst>
              <a:ext uri="{FF2B5EF4-FFF2-40B4-BE49-F238E27FC236}">
                <a16:creationId xmlns:a16="http://schemas.microsoft.com/office/drawing/2014/main" id="{33402DC4-CB32-4CB8-9CD4-67F3D8BC05B7}"/>
              </a:ext>
            </a:extLst>
          </p:cNvPr>
          <p:cNvGraphicFramePr>
            <a:graphicFrameLocks noChangeAspect="1"/>
          </p:cNvGraphicFramePr>
          <p:nvPr/>
        </p:nvGraphicFramePr>
        <p:xfrm>
          <a:off x="5334000" y="4333875"/>
          <a:ext cx="2222500" cy="473075"/>
        </p:xfrm>
        <a:graphic>
          <a:graphicData uri="http://schemas.openxmlformats.org/presentationml/2006/ole">
            <mc:AlternateContent xmlns:mc="http://schemas.openxmlformats.org/markup-compatibility/2006">
              <mc:Choice xmlns:v="urn:schemas-microsoft-com:vml" Requires="v">
                <p:oleObj spid="_x0000_s14341" r:id="rId3" imgW="850900" imgH="228600" progId="Equation.3">
                  <p:embed/>
                </p:oleObj>
              </mc:Choice>
              <mc:Fallback>
                <p:oleObj r:id="rId3" imgW="850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333875"/>
                        <a:ext cx="22225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圆角矩形 2">
            <a:extLst>
              <a:ext uri="{FF2B5EF4-FFF2-40B4-BE49-F238E27FC236}">
                <a16:creationId xmlns:a16="http://schemas.microsoft.com/office/drawing/2014/main" id="{8C5DAB1D-C702-4A76-B8F8-F29EF69FB565}"/>
              </a:ext>
            </a:extLst>
          </p:cNvPr>
          <p:cNvSpPr>
            <a:spLocks noChangeArrowheads="1"/>
          </p:cNvSpPr>
          <p:nvPr/>
        </p:nvSpPr>
        <p:spPr bwMode="auto">
          <a:xfrm>
            <a:off x="254000" y="3871913"/>
            <a:ext cx="8497888" cy="1843087"/>
          </a:xfrm>
          <a:prstGeom prst="roundRect">
            <a:avLst>
              <a:gd name="adj" fmla="val 16667"/>
            </a:avLst>
          </a:prstGeom>
          <a:solidFill>
            <a:srgbClr val="00B050"/>
          </a:solidFill>
          <a:ln w="9525">
            <a:solidFill>
              <a:schemeClr val="tx1"/>
            </a:solidFill>
            <a:round/>
            <a:headEnd/>
            <a:tailEnd/>
          </a:ln>
        </p:spPr>
        <p:txBody>
          <a:bodyPr/>
          <a:lstStyle/>
          <a:p>
            <a:endParaRPr lang="zh-CN" altLang="en-US"/>
          </a:p>
        </p:txBody>
      </p:sp>
      <p:sp>
        <p:nvSpPr>
          <p:cNvPr id="15362" name="Text Box 2">
            <a:extLst>
              <a:ext uri="{FF2B5EF4-FFF2-40B4-BE49-F238E27FC236}">
                <a16:creationId xmlns:a16="http://schemas.microsoft.com/office/drawing/2014/main" id="{0592C184-4E18-4D4D-9E4B-ECC23F5C654B}"/>
              </a:ext>
            </a:extLst>
          </p:cNvPr>
          <p:cNvSpPr txBox="1">
            <a:spLocks noChangeArrowheads="1"/>
          </p:cNvSpPr>
          <p:nvPr/>
        </p:nvSpPr>
        <p:spPr bwMode="auto">
          <a:xfrm>
            <a:off x="312738" y="987425"/>
            <a:ext cx="8305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3200" b="1">
                <a:latin typeface="宋体" panose="02010600030101010101" pitchFamily="2" charset="-122"/>
                <a:ea typeface="黑体" panose="02010609060101010101" pitchFamily="49" charset="-122"/>
              </a:rPr>
              <a:t> </a:t>
            </a:r>
            <a:r>
              <a:rPr lang="zh-CN" altLang="en-US" sz="2800" b="1">
                <a:solidFill>
                  <a:srgbClr val="0000FF"/>
                </a:solidFill>
                <a:latin typeface="宋体" panose="02010600030101010101" pitchFamily="2" charset="-122"/>
                <a:ea typeface="黑体" panose="02010609060101010101" pitchFamily="49" charset="-122"/>
              </a:rPr>
              <a:t> 这种求解上三角方程组的方法称为</a:t>
            </a:r>
            <a:r>
              <a:rPr lang="zh-CN" altLang="en-US" sz="2800" b="1">
                <a:solidFill>
                  <a:srgbClr val="0000FF"/>
                </a:solidFill>
                <a:ea typeface="黑体" panose="02010609060101010101" pitchFamily="49" charset="-122"/>
              </a:rPr>
              <a:t>回代</a:t>
            </a:r>
            <a:r>
              <a:rPr lang="en-US" altLang="zh-CN" sz="2800" b="1">
                <a:solidFill>
                  <a:srgbClr val="0000FF"/>
                </a:solidFill>
                <a:ea typeface="黑体" panose="02010609060101010101" pitchFamily="49" charset="-122"/>
              </a:rPr>
              <a:t>, </a:t>
            </a:r>
            <a:r>
              <a:rPr lang="zh-CN" altLang="en-US" sz="2800" b="1">
                <a:solidFill>
                  <a:srgbClr val="0000FF"/>
                </a:solidFill>
                <a:latin typeface="宋体" panose="02010600030101010101" pitchFamily="2" charset="-122"/>
                <a:ea typeface="黑体" panose="02010609060101010101" pitchFamily="49" charset="-122"/>
              </a:rPr>
              <a:t>通过一个方程乘或除以某个常数</a:t>
            </a:r>
            <a:r>
              <a:rPr lang="en-US" altLang="zh-CN"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ea typeface="黑体" panose="02010609060101010101" pitchFamily="49" charset="-122"/>
              </a:rPr>
              <a:t>以及将两个方程相加减</a:t>
            </a:r>
            <a:r>
              <a:rPr lang="en-US" altLang="zh-CN"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ea typeface="黑体" panose="02010609060101010101" pitchFamily="49" charset="-122"/>
              </a:rPr>
              <a:t>逐步减少方程中的变元数</a:t>
            </a:r>
            <a:r>
              <a:rPr lang="en-US" altLang="zh-CN"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ea typeface="黑体" panose="02010609060101010101" pitchFamily="49" charset="-122"/>
              </a:rPr>
              <a:t>最终将方程组化成上三角方程组</a:t>
            </a:r>
            <a:r>
              <a:rPr lang="en-US" altLang="zh-CN"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ea typeface="黑体" panose="02010609060101010101" pitchFamily="49" charset="-122"/>
              </a:rPr>
              <a:t>一般将这一过程称为</a:t>
            </a:r>
            <a:r>
              <a:rPr lang="zh-CN" altLang="en-US" sz="2800" b="1">
                <a:ea typeface="黑体" panose="02010609060101010101" pitchFamily="49" charset="-122"/>
              </a:rPr>
              <a:t>消元</a:t>
            </a:r>
            <a:r>
              <a:rPr lang="en-US" altLang="zh-CN" sz="2800" b="1">
                <a:ea typeface="黑体" panose="02010609060101010101" pitchFamily="49" charset="-122"/>
              </a:rPr>
              <a:t>, </a:t>
            </a:r>
            <a:r>
              <a:rPr lang="zh-CN" altLang="en-US" sz="2800" b="1">
                <a:latin typeface="宋体" panose="02010600030101010101" pitchFamily="2" charset="-122"/>
                <a:ea typeface="黑体" panose="02010609060101010101" pitchFamily="49" charset="-122"/>
              </a:rPr>
              <a:t>然后再回代求解。</a:t>
            </a:r>
            <a:endParaRPr lang="zh-CN" altLang="en-US" sz="2800" b="1">
              <a:ea typeface="黑体" panose="02010609060101010101" pitchFamily="49" charset="-122"/>
            </a:endParaRPr>
          </a:p>
        </p:txBody>
      </p:sp>
      <p:sp>
        <p:nvSpPr>
          <p:cNvPr id="15363" name="Rectangle 4">
            <a:extLst>
              <a:ext uri="{FF2B5EF4-FFF2-40B4-BE49-F238E27FC236}">
                <a16:creationId xmlns:a16="http://schemas.microsoft.com/office/drawing/2014/main" id="{E8A58587-928C-4E36-8937-92BC4872F37D}"/>
              </a:ext>
            </a:extLst>
          </p:cNvPr>
          <p:cNvSpPr>
            <a:spLocks noChangeArrowheads="1"/>
          </p:cNvSpPr>
          <p:nvPr/>
        </p:nvSpPr>
        <p:spPr bwMode="auto">
          <a:xfrm>
            <a:off x="41481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0230" name="Text Box 6">
            <a:extLst>
              <a:ext uri="{FF2B5EF4-FFF2-40B4-BE49-F238E27FC236}">
                <a16:creationId xmlns:a16="http://schemas.microsoft.com/office/drawing/2014/main" id="{30A9AD9D-309A-4E3B-8231-83D18D616DEE}"/>
              </a:ext>
            </a:extLst>
          </p:cNvPr>
          <p:cNvSpPr txBox="1">
            <a:spLocks noChangeArrowheads="1"/>
          </p:cNvSpPr>
          <p:nvPr/>
        </p:nvSpPr>
        <p:spPr bwMode="auto">
          <a:xfrm>
            <a:off x="495300" y="4083050"/>
            <a:ext cx="8153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5000"/>
              </a:spcBef>
            </a:pPr>
            <a:r>
              <a:rPr lang="zh-CN" altLang="en-US" sz="3200" b="1">
                <a:solidFill>
                  <a:srgbClr val="0000FF"/>
                </a:solidFill>
                <a:latin typeface="宋体" panose="02010600030101010101" pitchFamily="2" charset="-122"/>
                <a:ea typeface="黑体" panose="02010609060101010101" pitchFamily="49" charset="-122"/>
              </a:rPr>
              <a:t>通常把按照先消元</a:t>
            </a:r>
            <a:r>
              <a:rPr lang="en-US" altLang="zh-CN" sz="3200" b="1">
                <a:solidFill>
                  <a:srgbClr val="0000FF"/>
                </a:solidFill>
                <a:latin typeface="宋体" panose="02010600030101010101" pitchFamily="2" charset="-122"/>
                <a:ea typeface="黑体" panose="02010609060101010101" pitchFamily="49" charset="-122"/>
              </a:rPr>
              <a:t>,</a:t>
            </a:r>
            <a:r>
              <a:rPr lang="zh-CN" altLang="en-US" sz="3200" b="1">
                <a:solidFill>
                  <a:srgbClr val="0000FF"/>
                </a:solidFill>
                <a:latin typeface="宋体" panose="02010600030101010101" pitchFamily="2" charset="-122"/>
                <a:ea typeface="黑体" panose="02010609060101010101" pitchFamily="49" charset="-122"/>
              </a:rPr>
              <a:t>后回代两个步骤求解线性方程组的方法称为</a:t>
            </a:r>
            <a:r>
              <a:rPr lang="zh-CN" altLang="en-US" sz="3200" b="1">
                <a:solidFill>
                  <a:srgbClr val="0000FF"/>
                </a:solidFill>
                <a:ea typeface="黑体" panose="02010609060101010101" pitchFamily="49" charset="-122"/>
              </a:rPr>
              <a:t>高斯</a:t>
            </a:r>
            <a:r>
              <a:rPr lang="zh-CN" altLang="en-US" sz="3200" b="1">
                <a:solidFill>
                  <a:srgbClr val="0000FF"/>
                </a:solidFill>
                <a:latin typeface="宋体" panose="02010600030101010101" pitchFamily="2" charset="-122"/>
                <a:ea typeface="黑体" panose="02010609060101010101" pitchFamily="49" charset="-122"/>
              </a:rPr>
              <a:t>（</a:t>
            </a:r>
            <a:r>
              <a:rPr lang="en-US" altLang="zh-CN" sz="3200" b="1">
                <a:solidFill>
                  <a:srgbClr val="0000FF"/>
                </a:solidFill>
                <a:ea typeface="黑体" panose="02010609060101010101" pitchFamily="49" charset="-122"/>
              </a:rPr>
              <a:t>Gauss</a:t>
            </a:r>
            <a:r>
              <a:rPr lang="zh-CN" altLang="en-US" sz="3200" b="1">
                <a:solidFill>
                  <a:srgbClr val="0000FF"/>
                </a:solidFill>
                <a:latin typeface="宋体" panose="02010600030101010101" pitchFamily="2" charset="-122"/>
                <a:ea typeface="黑体" panose="02010609060101010101" pitchFamily="49" charset="-122"/>
              </a:rPr>
              <a:t>）</a:t>
            </a:r>
            <a:r>
              <a:rPr lang="zh-CN" altLang="en-US" sz="3200" b="1">
                <a:solidFill>
                  <a:srgbClr val="0000FF"/>
                </a:solidFill>
                <a:ea typeface="黑体" panose="02010609060101010101" pitchFamily="49" charset="-122"/>
              </a:rPr>
              <a:t>消去法。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0230"/>
                                        </p:tgtEl>
                                        <p:attrNameLst>
                                          <p:attrName>style.visibility</p:attrName>
                                        </p:attrNameLst>
                                      </p:cBhvr>
                                      <p:to>
                                        <p:strVal val="visible"/>
                                      </p:to>
                                    </p:set>
                                    <p:animEffect transition="in" filter="box(in)">
                                      <p:cBhvr>
                                        <p:cTn id="7"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3">
            <a:extLst>
              <a:ext uri="{FF2B5EF4-FFF2-40B4-BE49-F238E27FC236}">
                <a16:creationId xmlns:a16="http://schemas.microsoft.com/office/drawing/2014/main" id="{803878AC-C41C-48D3-A035-EB723B7E46DD}"/>
              </a:ext>
            </a:extLst>
          </p:cNvPr>
          <p:cNvSpPr txBox="1">
            <a:spLocks noChangeArrowheads="1"/>
          </p:cNvSpPr>
          <p:nvPr/>
        </p:nvSpPr>
        <p:spPr bwMode="auto">
          <a:xfrm>
            <a:off x="228600" y="152400"/>
            <a:ext cx="86868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ea typeface="黑体" panose="02010609060101010101" pitchFamily="49" charset="-122"/>
              </a:rPr>
              <a:t>5.2.2  </a:t>
            </a:r>
            <a:r>
              <a:rPr lang="zh-CN" altLang="en-US" sz="3200" b="1">
                <a:latin typeface="方正姚体" panose="02010601030101010101" pitchFamily="2" charset="-122"/>
                <a:ea typeface="方正姚体" panose="02010601030101010101" pitchFamily="2" charset="-122"/>
              </a:rPr>
              <a:t>高斯消去法算法构造</a:t>
            </a:r>
            <a:r>
              <a:rPr lang="zh-CN" altLang="en-US" sz="3200" b="1">
                <a:ea typeface="黑体" panose="02010609060101010101" pitchFamily="49" charset="-122"/>
              </a:rPr>
              <a:t> </a:t>
            </a:r>
          </a:p>
          <a:p>
            <a:pPr>
              <a:lnSpc>
                <a:spcPct val="115000"/>
              </a:lnSpc>
              <a:spcBef>
                <a:spcPct val="5000"/>
              </a:spcBef>
            </a:pPr>
            <a:r>
              <a:rPr lang="zh-CN" altLang="en-US"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我们知道</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线性方程组</a:t>
            </a:r>
            <a:r>
              <a:rPr lang="en-US" altLang="zh-CN" sz="3200" b="1">
                <a:latin typeface="仿宋" panose="02010609060101010101" pitchFamily="49" charset="-122"/>
                <a:ea typeface="仿宋" panose="02010609060101010101" pitchFamily="49" charset="-122"/>
              </a:rPr>
              <a:t>(6.1)</a:t>
            </a:r>
            <a:r>
              <a:rPr lang="zh-CN" altLang="en-US" sz="3200" b="1">
                <a:latin typeface="仿宋" panose="02010609060101010101" pitchFamily="49" charset="-122"/>
                <a:ea typeface="仿宋" panose="02010609060101010101" pitchFamily="49" charset="-122"/>
              </a:rPr>
              <a:t>用矩阵形式表示为</a:t>
            </a:r>
            <a:r>
              <a:rPr lang="zh-CN" altLang="en-US"/>
              <a:t>  </a:t>
            </a:r>
          </a:p>
        </p:txBody>
      </p:sp>
      <p:sp>
        <p:nvSpPr>
          <p:cNvPr id="16386" name="Rectangle 5">
            <a:extLst>
              <a:ext uri="{FF2B5EF4-FFF2-40B4-BE49-F238E27FC236}">
                <a16:creationId xmlns:a16="http://schemas.microsoft.com/office/drawing/2014/main" id="{ADD57B29-A870-4EDA-98F9-224BF6F154DF}"/>
              </a:ext>
            </a:extLst>
          </p:cNvPr>
          <p:cNvSpPr>
            <a:spLocks noChangeArrowheads="1"/>
          </p:cNvSpPr>
          <p:nvPr/>
        </p:nvSpPr>
        <p:spPr bwMode="auto">
          <a:xfrm>
            <a:off x="344328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87" name="Object 4">
            <a:extLst>
              <a:ext uri="{FF2B5EF4-FFF2-40B4-BE49-F238E27FC236}">
                <a16:creationId xmlns:a16="http://schemas.microsoft.com/office/drawing/2014/main" id="{EE5E235A-05B4-4CF3-AA9A-B116DFA42CFB}"/>
              </a:ext>
            </a:extLst>
          </p:cNvPr>
          <p:cNvGraphicFramePr>
            <a:graphicFrameLocks noChangeAspect="1"/>
          </p:cNvGraphicFramePr>
          <p:nvPr/>
        </p:nvGraphicFramePr>
        <p:xfrm>
          <a:off x="762000" y="1371600"/>
          <a:ext cx="5410200" cy="1828800"/>
        </p:xfrm>
        <a:graphic>
          <a:graphicData uri="http://schemas.openxmlformats.org/presentationml/2006/ole">
            <mc:AlternateContent xmlns:mc="http://schemas.openxmlformats.org/markup-compatibility/2006">
              <mc:Choice xmlns:v="urn:schemas-microsoft-com:vml" Requires="v">
                <p:oleObj spid="_x0000_s16397" r:id="rId3" imgW="2260600" imgH="939800" progId="Equation.3">
                  <p:embed/>
                </p:oleObj>
              </mc:Choice>
              <mc:Fallback>
                <p:oleObj r:id="rId3" imgW="22606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5410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8" name="Text Box 6">
            <a:extLst>
              <a:ext uri="{FF2B5EF4-FFF2-40B4-BE49-F238E27FC236}">
                <a16:creationId xmlns:a16="http://schemas.microsoft.com/office/drawing/2014/main" id="{9DC8E448-E671-45F7-B540-FC84D4647542}"/>
              </a:ext>
            </a:extLst>
          </p:cNvPr>
          <p:cNvSpPr txBox="1">
            <a:spLocks noChangeArrowheads="1"/>
          </p:cNvSpPr>
          <p:nvPr/>
        </p:nvSpPr>
        <p:spPr bwMode="auto">
          <a:xfrm>
            <a:off x="7086600" y="1981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( 6</a:t>
            </a:r>
            <a:r>
              <a:rPr lang="en-US" altLang="zh-CN" b="1"/>
              <a:t>.</a:t>
            </a:r>
            <a:r>
              <a:rPr lang="en-US" altLang="zh-CN"/>
              <a:t>3 ) </a:t>
            </a:r>
          </a:p>
        </p:txBody>
      </p:sp>
      <p:sp>
        <p:nvSpPr>
          <p:cNvPr id="16389" name="Text Box 7">
            <a:extLst>
              <a:ext uri="{FF2B5EF4-FFF2-40B4-BE49-F238E27FC236}">
                <a16:creationId xmlns:a16="http://schemas.microsoft.com/office/drawing/2014/main" id="{21AFCECA-A51B-4950-99FE-73FFBB0C0E16}"/>
              </a:ext>
            </a:extLst>
          </p:cNvPr>
          <p:cNvSpPr txBox="1">
            <a:spLocks noChangeArrowheads="1"/>
          </p:cNvSpPr>
          <p:nvPr/>
        </p:nvSpPr>
        <p:spPr bwMode="auto">
          <a:xfrm>
            <a:off x="381000" y="3352800"/>
            <a:ext cx="85344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2800">
                <a:latin typeface="宋体" panose="02010600030101010101" pitchFamily="2" charset="-122"/>
                <a:ea typeface="黑体" panose="02010609060101010101" pitchFamily="49" charset="-122"/>
              </a:rPr>
              <a:t>解线性方程组（</a:t>
            </a:r>
            <a:r>
              <a:rPr lang="en-US" altLang="zh-CN" sz="2800">
                <a:ea typeface="黑体" panose="02010609060101010101" pitchFamily="49" charset="-122"/>
              </a:rPr>
              <a:t>6.1</a:t>
            </a:r>
            <a:r>
              <a:rPr lang="zh-CN" altLang="en-US" sz="2800">
                <a:latin typeface="宋体" panose="02010600030101010101" pitchFamily="2" charset="-122"/>
                <a:ea typeface="黑体" panose="02010609060101010101" pitchFamily="49" charset="-122"/>
              </a:rPr>
              <a:t>）的高斯（</a:t>
            </a:r>
            <a:r>
              <a:rPr lang="en-US" altLang="zh-CN" sz="2800">
                <a:ea typeface="黑体" panose="02010609060101010101" pitchFamily="49" charset="-122"/>
              </a:rPr>
              <a:t>Gauss</a:t>
            </a:r>
            <a:r>
              <a:rPr lang="zh-CN" altLang="en-US" sz="2800">
                <a:latin typeface="宋体" panose="02010600030101010101" pitchFamily="2" charset="-122"/>
                <a:ea typeface="黑体" panose="02010609060101010101" pitchFamily="49" charset="-122"/>
              </a:rPr>
              <a:t>）消去法的消元过程就是对</a:t>
            </a:r>
            <a:r>
              <a:rPr lang="en-US" altLang="zh-CN" sz="2800">
                <a:ea typeface="黑体" panose="02010609060101010101" pitchFamily="49" charset="-122"/>
              </a:rPr>
              <a:t>( 6.3 )</a:t>
            </a:r>
            <a:r>
              <a:rPr lang="zh-CN" altLang="en-US" sz="2800">
                <a:latin typeface="宋体" panose="02010600030101010101" pitchFamily="2" charset="-122"/>
                <a:ea typeface="黑体" panose="02010609060101010101" pitchFamily="49" charset="-122"/>
              </a:rPr>
              <a:t>的增广矩阵进行行初等变换。将例</a:t>
            </a:r>
            <a:r>
              <a:rPr lang="en-US" altLang="zh-CN" sz="2800">
                <a:ea typeface="黑体" panose="02010609060101010101" pitchFamily="49" charset="-122"/>
              </a:rPr>
              <a:t>6.1</a:t>
            </a:r>
            <a:r>
              <a:rPr lang="zh-CN" altLang="en-US" sz="2800">
                <a:latin typeface="宋体" panose="02010600030101010101" pitchFamily="2" charset="-122"/>
                <a:ea typeface="黑体" panose="02010609060101010101" pitchFamily="49" charset="-122"/>
              </a:rPr>
              <a:t>中解三阶线性方程组的消去法推广到一般的     阶线性方程组并记</a:t>
            </a:r>
          </a:p>
          <a:p>
            <a:pPr>
              <a:lnSpc>
                <a:spcPct val="120000"/>
              </a:lnSpc>
              <a:spcBef>
                <a:spcPct val="5000"/>
              </a:spcBef>
            </a:pPr>
            <a:endParaRPr lang="zh-CN" altLang="en-US" sz="2800" b="1">
              <a:latin typeface="宋体" panose="02010600030101010101" pitchFamily="2" charset="-122"/>
              <a:ea typeface="黑体" panose="02010609060101010101" pitchFamily="49" charset="-122"/>
            </a:endParaRPr>
          </a:p>
          <a:p>
            <a:pPr>
              <a:lnSpc>
                <a:spcPct val="120000"/>
              </a:lnSpc>
              <a:spcBef>
                <a:spcPct val="5000"/>
              </a:spcBef>
            </a:pPr>
            <a:r>
              <a:rPr lang="zh-CN" altLang="en-US" sz="2800">
                <a:latin typeface="宋体" panose="02010600030101010101" pitchFamily="2" charset="-122"/>
                <a:ea typeface="黑体" panose="02010609060101010101" pitchFamily="49" charset="-122"/>
              </a:rPr>
              <a:t>则高斯消去法的算法构造归纳为：</a:t>
            </a:r>
            <a:r>
              <a:rPr lang="zh-CN" altLang="en-US" sz="2800" b="1">
                <a:ea typeface="黑体" panose="02010609060101010101" pitchFamily="49" charset="-122"/>
              </a:rPr>
              <a:t> </a:t>
            </a:r>
          </a:p>
        </p:txBody>
      </p:sp>
      <p:sp>
        <p:nvSpPr>
          <p:cNvPr id="16390" name="Rectangle 9">
            <a:extLst>
              <a:ext uri="{FF2B5EF4-FFF2-40B4-BE49-F238E27FC236}">
                <a16:creationId xmlns:a16="http://schemas.microsoft.com/office/drawing/2014/main" id="{9006BDF2-8F21-4AF6-B08B-0B4543584F41}"/>
              </a:ext>
            </a:extLst>
          </p:cNvPr>
          <p:cNvSpPr>
            <a:spLocks noChangeArrowheads="1"/>
          </p:cNvSpPr>
          <p:nvPr/>
        </p:nvSpPr>
        <p:spPr bwMode="auto">
          <a:xfrm>
            <a:off x="4405313"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91" name="Object 8">
            <a:extLst>
              <a:ext uri="{FF2B5EF4-FFF2-40B4-BE49-F238E27FC236}">
                <a16:creationId xmlns:a16="http://schemas.microsoft.com/office/drawing/2014/main" id="{9ADA2EC5-4753-4B77-851C-2091EF4E1757}"/>
              </a:ext>
            </a:extLst>
          </p:cNvPr>
          <p:cNvGraphicFramePr>
            <a:graphicFrameLocks noChangeAspect="1"/>
          </p:cNvGraphicFramePr>
          <p:nvPr/>
        </p:nvGraphicFramePr>
        <p:xfrm>
          <a:off x="7772400" y="4495800"/>
          <a:ext cx="914400" cy="390525"/>
        </p:xfrm>
        <a:graphic>
          <a:graphicData uri="http://schemas.openxmlformats.org/presentationml/2006/ole">
            <mc:AlternateContent xmlns:mc="http://schemas.openxmlformats.org/markup-compatibility/2006">
              <mc:Choice xmlns:v="urn:schemas-microsoft-com:vml" Requires="v">
                <p:oleObj spid="_x0000_s16398" r:id="rId5" imgW="330200" imgH="139700" progId="Equation.3">
                  <p:embed/>
                </p:oleObj>
              </mc:Choice>
              <mc:Fallback>
                <p:oleObj r:id="rId5" imgW="330200" imgH="139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495800"/>
                        <a:ext cx="914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2" name="Rectangle 11">
            <a:extLst>
              <a:ext uri="{FF2B5EF4-FFF2-40B4-BE49-F238E27FC236}">
                <a16:creationId xmlns:a16="http://schemas.microsoft.com/office/drawing/2014/main" id="{A7D5DC82-B6CF-4190-A14C-B39F5CE274B7}"/>
              </a:ext>
            </a:extLst>
          </p:cNvPr>
          <p:cNvSpPr>
            <a:spLocks noChangeArrowheads="1"/>
          </p:cNvSpPr>
          <p:nvPr/>
        </p:nvSpPr>
        <p:spPr bwMode="auto">
          <a:xfrm>
            <a:off x="35433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93" name="Object 10">
            <a:extLst>
              <a:ext uri="{FF2B5EF4-FFF2-40B4-BE49-F238E27FC236}">
                <a16:creationId xmlns:a16="http://schemas.microsoft.com/office/drawing/2014/main" id="{7138FAB4-2B00-45E7-A092-38A24D5F6F52}"/>
              </a:ext>
            </a:extLst>
          </p:cNvPr>
          <p:cNvGraphicFramePr>
            <a:graphicFrameLocks noChangeAspect="1"/>
          </p:cNvGraphicFramePr>
          <p:nvPr/>
        </p:nvGraphicFramePr>
        <p:xfrm>
          <a:off x="3124200" y="5410200"/>
          <a:ext cx="5410200" cy="573088"/>
        </p:xfrm>
        <a:graphic>
          <a:graphicData uri="http://schemas.openxmlformats.org/presentationml/2006/ole">
            <mc:AlternateContent xmlns:mc="http://schemas.openxmlformats.org/markup-compatibility/2006">
              <mc:Choice xmlns:v="urn:schemas-microsoft-com:vml" Requires="v">
                <p:oleObj spid="_x0000_s16399" r:id="rId7" imgW="2057400" imgH="254000" progId="Equation.3">
                  <p:embed/>
                </p:oleObj>
              </mc:Choice>
              <mc:Fallback>
                <p:oleObj r:id="rId7" imgW="2057400" imgH="254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410200"/>
                        <a:ext cx="5410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a:extLst>
              <a:ext uri="{FF2B5EF4-FFF2-40B4-BE49-F238E27FC236}">
                <a16:creationId xmlns:a16="http://schemas.microsoft.com/office/drawing/2014/main" id="{9160D9AD-F0D0-463E-91C3-A12EFF05FBDB}"/>
              </a:ext>
            </a:extLst>
          </p:cNvPr>
          <p:cNvSpPr txBox="1">
            <a:spLocks noChangeArrowheads="1"/>
          </p:cNvSpPr>
          <p:nvPr/>
        </p:nvSpPr>
        <p:spPr bwMode="auto">
          <a:xfrm>
            <a:off x="228600" y="228600"/>
            <a:ext cx="86868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en-US" altLang="zh-CN" sz="2800" b="1">
                <a:latin typeface="宋体" panose="02010600030101010101" pitchFamily="2" charset="-122"/>
                <a:ea typeface="黑体" panose="02010609060101010101" pitchFamily="49" charset="-122"/>
              </a:rPr>
              <a:t>⑴ </a:t>
            </a:r>
            <a:r>
              <a:rPr lang="zh-CN" altLang="en-US" sz="2800">
                <a:latin typeface="宋体" panose="02010600030101010101" pitchFamily="2" charset="-122"/>
                <a:ea typeface="黑体" panose="02010609060101010101" pitchFamily="49" charset="-122"/>
              </a:rPr>
              <a:t>消元过程</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斯消去法的消元过程由</a:t>
            </a:r>
            <a:r>
              <a:rPr lang="en-US" altLang="zh-CN" sz="2800">
                <a:ea typeface="黑体" panose="02010609060101010101" pitchFamily="49" charset="-122"/>
              </a:rPr>
              <a:t>n-1</a:t>
            </a:r>
            <a:r>
              <a:rPr lang="zh-CN" altLang="en-US" sz="2800">
                <a:latin typeface="宋体" panose="02010600030101010101" pitchFamily="2" charset="-122"/>
                <a:ea typeface="黑体" panose="02010609060101010101" pitchFamily="49" charset="-122"/>
              </a:rPr>
              <a:t>步组成：</a:t>
            </a:r>
            <a:endParaRPr lang="zh-CN" altLang="en-US" sz="2800" b="1">
              <a:latin typeface="宋体" panose="02010600030101010101" pitchFamily="2" charset="-122"/>
              <a:ea typeface="黑体" panose="02010609060101010101" pitchFamily="49" charset="-122"/>
            </a:endParaRPr>
          </a:p>
          <a:p>
            <a:pPr>
              <a:lnSpc>
                <a:spcPct val="120000"/>
              </a:lnSpc>
              <a:spcBef>
                <a:spcPct val="5000"/>
              </a:spcBef>
            </a:pPr>
            <a:r>
              <a:rPr lang="zh-CN" altLang="en-US" sz="2800" b="1">
                <a:latin typeface="宋体" panose="02010600030101010101" pitchFamily="2" charset="-122"/>
                <a:ea typeface="黑体" panose="02010609060101010101" pitchFamily="49" charset="-122"/>
              </a:rPr>
              <a:t>   </a:t>
            </a:r>
            <a:r>
              <a:rPr lang="zh-CN" altLang="en-US" sz="2800">
                <a:latin typeface="宋体" panose="02010600030101010101" pitchFamily="2" charset="-122"/>
                <a:ea typeface="黑体" panose="02010609060101010101" pitchFamily="49" charset="-122"/>
              </a:rPr>
              <a:t>第</a:t>
            </a:r>
            <a:r>
              <a:rPr lang="en-US" altLang="zh-CN" sz="2800">
                <a:latin typeface="宋体" panose="02010600030101010101" pitchFamily="2" charset="-122"/>
                <a:ea typeface="黑体" panose="02010609060101010101" pitchFamily="49" charset="-122"/>
              </a:rPr>
              <a:t>1</a:t>
            </a:r>
            <a:r>
              <a:rPr lang="zh-CN" altLang="en-US" sz="2800">
                <a:latin typeface="宋体" panose="02010600030101010101" pitchFamily="2" charset="-122"/>
                <a:ea typeface="黑体" panose="02010609060101010101" pitchFamily="49" charset="-122"/>
              </a:rPr>
              <a:t>步 设        </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把</a:t>
            </a:r>
            <a:r>
              <a:rPr lang="en-US" altLang="zh-CN" sz="2800">
                <a:latin typeface="宋体" panose="02010600030101010101" pitchFamily="2" charset="-122"/>
                <a:ea typeface="黑体" panose="02010609060101010101" pitchFamily="49" charset="-122"/>
              </a:rPr>
              <a:t>(6.3)</a:t>
            </a:r>
            <a:r>
              <a:rPr lang="zh-CN" altLang="en-US" sz="2800">
                <a:latin typeface="宋体" panose="02010600030101010101" pitchFamily="2" charset="-122"/>
                <a:ea typeface="黑体" panose="02010609060101010101" pitchFamily="49" charset="-122"/>
              </a:rPr>
              <a:t>中的第一列中元素</a:t>
            </a:r>
            <a:endParaRPr lang="zh-CN" altLang="en-US" sz="2800" b="1">
              <a:latin typeface="宋体" panose="02010600030101010101" pitchFamily="2" charset="-122"/>
              <a:ea typeface="黑体" panose="02010609060101010101" pitchFamily="49" charset="-122"/>
            </a:endParaRPr>
          </a:p>
          <a:p>
            <a:pPr>
              <a:lnSpc>
                <a:spcPct val="120000"/>
              </a:lnSpc>
              <a:spcBef>
                <a:spcPct val="5000"/>
              </a:spcBef>
            </a:pPr>
            <a:r>
              <a:rPr lang="zh-CN" altLang="en-US" sz="2800" b="1">
                <a:latin typeface="宋体" panose="02010600030101010101" pitchFamily="2" charset="-122"/>
                <a:ea typeface="黑体" panose="02010609060101010101" pitchFamily="49" charset="-122"/>
              </a:rPr>
              <a:t>                </a:t>
            </a:r>
            <a:r>
              <a:rPr lang="zh-CN" altLang="en-US" sz="2800">
                <a:latin typeface="宋体" panose="02010600030101010101" pitchFamily="2" charset="-122"/>
                <a:ea typeface="黑体" panose="02010609060101010101" pitchFamily="49" charset="-122"/>
              </a:rPr>
              <a:t>消为零</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令</a:t>
            </a:r>
            <a:r>
              <a:rPr lang="zh-CN" altLang="en-US" sz="2800" b="1">
                <a:latin typeface="宋体" panose="02010600030101010101" pitchFamily="2" charset="-122"/>
                <a:ea typeface="黑体" panose="02010609060101010101" pitchFamily="49" charset="-122"/>
              </a:rPr>
              <a:t>  </a:t>
            </a:r>
          </a:p>
        </p:txBody>
      </p:sp>
      <p:sp>
        <p:nvSpPr>
          <p:cNvPr id="17410" name="Rectangle 4">
            <a:extLst>
              <a:ext uri="{FF2B5EF4-FFF2-40B4-BE49-F238E27FC236}">
                <a16:creationId xmlns:a16="http://schemas.microsoft.com/office/drawing/2014/main" id="{4E6F61FD-876C-438C-AC65-7ADFBC93D104}"/>
              </a:ext>
            </a:extLst>
          </p:cNvPr>
          <p:cNvSpPr>
            <a:spLocks noChangeArrowheads="1"/>
          </p:cNvSpPr>
          <p:nvPr/>
        </p:nvSpPr>
        <p:spPr bwMode="auto">
          <a:xfrm>
            <a:off x="43243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1" name="Object 3">
            <a:extLst>
              <a:ext uri="{FF2B5EF4-FFF2-40B4-BE49-F238E27FC236}">
                <a16:creationId xmlns:a16="http://schemas.microsoft.com/office/drawing/2014/main" id="{05F31ED4-AE3C-4152-A311-370BC2778AA1}"/>
              </a:ext>
            </a:extLst>
          </p:cNvPr>
          <p:cNvGraphicFramePr>
            <a:graphicFrameLocks noChangeAspect="1"/>
          </p:cNvGraphicFramePr>
          <p:nvPr/>
        </p:nvGraphicFramePr>
        <p:xfrm>
          <a:off x="2514600" y="838200"/>
          <a:ext cx="857250" cy="495300"/>
        </p:xfrm>
        <a:graphic>
          <a:graphicData uri="http://schemas.openxmlformats.org/presentationml/2006/ole">
            <mc:AlternateContent xmlns:mc="http://schemas.openxmlformats.org/markup-compatibility/2006">
              <mc:Choice xmlns:v="urn:schemas-microsoft-com:vml" Requires="v">
                <p:oleObj spid="_x0000_s17438" r:id="rId3" imgW="495085" imgH="228501" progId="Equation.3">
                  <p:embed/>
                </p:oleObj>
              </mc:Choice>
              <mc:Fallback>
                <p:oleObj r:id="rId3" imgW="495085"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838200"/>
                        <a:ext cx="857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2" name="Rectangle 6">
            <a:extLst>
              <a:ext uri="{FF2B5EF4-FFF2-40B4-BE49-F238E27FC236}">
                <a16:creationId xmlns:a16="http://schemas.microsoft.com/office/drawing/2014/main" id="{59D81818-12D7-42CB-B6E5-D05776E34696}"/>
              </a:ext>
            </a:extLst>
          </p:cNvPr>
          <p:cNvSpPr>
            <a:spLocks noChangeArrowheads="1"/>
          </p:cNvSpPr>
          <p:nvPr/>
        </p:nvSpPr>
        <p:spPr bwMode="auto">
          <a:xfrm>
            <a:off x="40814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3" name="Object 5">
            <a:extLst>
              <a:ext uri="{FF2B5EF4-FFF2-40B4-BE49-F238E27FC236}">
                <a16:creationId xmlns:a16="http://schemas.microsoft.com/office/drawing/2014/main" id="{FBDB343D-5436-4F15-B319-219FC32A9E90}"/>
              </a:ext>
            </a:extLst>
          </p:cNvPr>
          <p:cNvGraphicFramePr>
            <a:graphicFrameLocks noChangeAspect="1"/>
          </p:cNvGraphicFramePr>
          <p:nvPr/>
        </p:nvGraphicFramePr>
        <p:xfrm>
          <a:off x="533400" y="1447800"/>
          <a:ext cx="2624138" cy="457200"/>
        </p:xfrm>
        <a:graphic>
          <a:graphicData uri="http://schemas.openxmlformats.org/presentationml/2006/ole">
            <mc:AlternateContent xmlns:mc="http://schemas.openxmlformats.org/markup-compatibility/2006">
              <mc:Choice xmlns:v="urn:schemas-microsoft-com:vml" Requires="v">
                <p:oleObj spid="_x0000_s17439" r:id="rId5" imgW="977900" imgH="241300" progId="Equation.3">
                  <p:embed/>
                </p:oleObj>
              </mc:Choice>
              <mc:Fallback>
                <p:oleObj r:id="rId5" imgW="9779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447800"/>
                        <a:ext cx="262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4" name="Rectangle 8">
            <a:extLst>
              <a:ext uri="{FF2B5EF4-FFF2-40B4-BE49-F238E27FC236}">
                <a16:creationId xmlns:a16="http://schemas.microsoft.com/office/drawing/2014/main" id="{7893F300-F3B7-46F1-8B86-D239151F6AFD}"/>
              </a:ext>
            </a:extLst>
          </p:cNvPr>
          <p:cNvSpPr>
            <a:spLocks noChangeArrowheads="1"/>
          </p:cNvSpPr>
          <p:nvPr/>
        </p:nvSpPr>
        <p:spPr bwMode="auto">
          <a:xfrm>
            <a:off x="36957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5" name="Object 7">
            <a:extLst>
              <a:ext uri="{FF2B5EF4-FFF2-40B4-BE49-F238E27FC236}">
                <a16:creationId xmlns:a16="http://schemas.microsoft.com/office/drawing/2014/main" id="{DC15C7D2-4E50-4546-9F07-2C767FA2CC85}"/>
              </a:ext>
            </a:extLst>
          </p:cNvPr>
          <p:cNvGraphicFramePr>
            <a:graphicFrameLocks noChangeAspect="1"/>
          </p:cNvGraphicFramePr>
          <p:nvPr/>
        </p:nvGraphicFramePr>
        <p:xfrm>
          <a:off x="5029200" y="1295400"/>
          <a:ext cx="3276600" cy="788988"/>
        </p:xfrm>
        <a:graphic>
          <a:graphicData uri="http://schemas.openxmlformats.org/presentationml/2006/ole">
            <mc:AlternateContent xmlns:mc="http://schemas.openxmlformats.org/markup-compatibility/2006">
              <mc:Choice xmlns:v="urn:schemas-microsoft-com:vml" Requires="v">
                <p:oleObj spid="_x0000_s17440" r:id="rId7" imgW="1752600" imgH="457200" progId="Equation.3">
                  <p:embed/>
                </p:oleObj>
              </mc:Choice>
              <mc:Fallback>
                <p:oleObj r:id="rId7" imgW="17526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295400"/>
                        <a:ext cx="3276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6" name="Text Box 9">
            <a:extLst>
              <a:ext uri="{FF2B5EF4-FFF2-40B4-BE49-F238E27FC236}">
                <a16:creationId xmlns:a16="http://schemas.microsoft.com/office/drawing/2014/main" id="{9A8D9AEA-6148-4675-AF0F-96FB7813C011}"/>
              </a:ext>
            </a:extLst>
          </p:cNvPr>
          <p:cNvSpPr txBox="1">
            <a:spLocks noChangeArrowheads="1"/>
          </p:cNvSpPr>
          <p:nvPr/>
        </p:nvSpPr>
        <p:spPr bwMode="auto">
          <a:xfrm>
            <a:off x="381000" y="1981200"/>
            <a:ext cx="8305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a:latin typeface="宋体" panose="02010600030101010101" pitchFamily="2" charset="-122"/>
                <a:ea typeface="黑体" panose="02010609060101010101" pitchFamily="49" charset="-122"/>
              </a:rPr>
              <a:t>用    乘以第</a:t>
            </a:r>
            <a:r>
              <a:rPr lang="en-US" altLang="zh-CN" sz="2800">
                <a:latin typeface="宋体" panose="02010600030101010101" pitchFamily="2" charset="-122"/>
                <a:ea typeface="黑体" panose="02010609060101010101" pitchFamily="49" charset="-122"/>
              </a:rPr>
              <a:t>1</a:t>
            </a:r>
            <a:r>
              <a:rPr lang="zh-CN" altLang="en-US" sz="2800">
                <a:latin typeface="宋体" panose="02010600030101010101" pitchFamily="2" charset="-122"/>
                <a:ea typeface="黑体" panose="02010609060101010101" pitchFamily="49" charset="-122"/>
              </a:rPr>
              <a:t>个方程后加到第  个方程上去</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消去</a:t>
            </a:r>
            <a:endParaRPr lang="zh-CN" altLang="en-US" sz="2800" b="1">
              <a:latin typeface="宋体" panose="02010600030101010101" pitchFamily="2" charset="-122"/>
              <a:ea typeface="黑体" panose="02010609060101010101" pitchFamily="49" charset="-122"/>
            </a:endParaRPr>
          </a:p>
          <a:p>
            <a:pPr>
              <a:lnSpc>
                <a:spcPct val="120000"/>
              </a:lnSpc>
            </a:pPr>
            <a:r>
              <a:rPr lang="zh-CN" altLang="en-US" sz="2800">
                <a:latin typeface="宋体" panose="02010600030101010101" pitchFamily="2" charset="-122"/>
                <a:ea typeface="黑体" panose="02010609060101010101" pitchFamily="49" charset="-122"/>
              </a:rPr>
              <a:t>第</a:t>
            </a:r>
            <a:r>
              <a:rPr lang="en-US" altLang="zh-CN" sz="2800">
                <a:latin typeface="宋体" panose="02010600030101010101" pitchFamily="2" charset="-122"/>
                <a:ea typeface="黑体" panose="02010609060101010101" pitchFamily="49" charset="-122"/>
              </a:rPr>
              <a:t>2</a:t>
            </a:r>
            <a:r>
              <a:rPr lang="zh-CN" altLang="en-US" sz="2800">
                <a:latin typeface="宋体" panose="02010600030101010101" pitchFamily="2" charset="-122"/>
                <a:ea typeface="黑体" panose="02010609060101010101" pitchFamily="49" charset="-122"/>
              </a:rPr>
              <a:t>～</a:t>
            </a:r>
            <a:r>
              <a:rPr lang="en-US" altLang="zh-CN" sz="2800">
                <a:latin typeface="宋体" panose="02010600030101010101" pitchFamily="2" charset="-122"/>
                <a:ea typeface="黑体" panose="02010609060101010101" pitchFamily="49" charset="-122"/>
              </a:rPr>
              <a:t>n</a:t>
            </a:r>
            <a:r>
              <a:rPr lang="zh-CN" altLang="en-US" sz="2800">
                <a:latin typeface="宋体" panose="02010600030101010101" pitchFamily="2" charset="-122"/>
                <a:ea typeface="黑体" panose="02010609060101010101" pitchFamily="49" charset="-122"/>
              </a:rPr>
              <a:t>个方程的未知数</a:t>
            </a:r>
            <a:r>
              <a:rPr lang="zh-CN" altLang="en-US" sz="2800" b="1">
                <a:latin typeface="宋体" panose="02010600030101010101" pitchFamily="2" charset="-122"/>
                <a:ea typeface="黑体" panose="02010609060101010101" pitchFamily="49" charset="-122"/>
              </a:rPr>
              <a:t>    </a:t>
            </a:r>
            <a:r>
              <a:rPr lang="en-US" altLang="zh-CN" sz="2800" b="1">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得到          即</a:t>
            </a:r>
            <a:r>
              <a:rPr lang="zh-CN" altLang="en-US" sz="2800" b="1">
                <a:ea typeface="黑体" panose="02010609060101010101" pitchFamily="49" charset="-122"/>
              </a:rPr>
              <a:t> </a:t>
            </a:r>
          </a:p>
        </p:txBody>
      </p:sp>
      <p:sp>
        <p:nvSpPr>
          <p:cNvPr id="17417" name="Rectangle 11">
            <a:extLst>
              <a:ext uri="{FF2B5EF4-FFF2-40B4-BE49-F238E27FC236}">
                <a16:creationId xmlns:a16="http://schemas.microsoft.com/office/drawing/2014/main" id="{FC3121EC-BB9B-405D-AA67-27DA8D3FB715}"/>
              </a:ext>
            </a:extLst>
          </p:cNvPr>
          <p:cNvSpPr>
            <a:spLocks noChangeArrowheads="1"/>
          </p:cNvSpPr>
          <p:nvPr/>
        </p:nvSpPr>
        <p:spPr bwMode="auto">
          <a:xfrm>
            <a:off x="4400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8" name="Object 10">
            <a:extLst>
              <a:ext uri="{FF2B5EF4-FFF2-40B4-BE49-F238E27FC236}">
                <a16:creationId xmlns:a16="http://schemas.microsoft.com/office/drawing/2014/main" id="{C555930C-A78A-4041-8E29-E6A73F4741C1}"/>
              </a:ext>
            </a:extLst>
          </p:cNvPr>
          <p:cNvGraphicFramePr>
            <a:graphicFrameLocks noChangeAspect="1"/>
          </p:cNvGraphicFramePr>
          <p:nvPr/>
        </p:nvGraphicFramePr>
        <p:xfrm>
          <a:off x="838200" y="2057400"/>
          <a:ext cx="685800" cy="539750"/>
        </p:xfrm>
        <a:graphic>
          <a:graphicData uri="http://schemas.openxmlformats.org/presentationml/2006/ole">
            <mc:AlternateContent xmlns:mc="http://schemas.openxmlformats.org/markup-compatibility/2006">
              <mc:Choice xmlns:v="urn:schemas-microsoft-com:vml" Requires="v">
                <p:oleObj spid="_x0000_s17441" r:id="rId9" imgW="342751" imgH="228501" progId="Equation.3">
                  <p:embed/>
                </p:oleObj>
              </mc:Choice>
              <mc:Fallback>
                <p:oleObj r:id="rId9" imgW="342751"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057400"/>
                        <a:ext cx="685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9" name="Rectangle 13">
            <a:extLst>
              <a:ext uri="{FF2B5EF4-FFF2-40B4-BE49-F238E27FC236}">
                <a16:creationId xmlns:a16="http://schemas.microsoft.com/office/drawing/2014/main" id="{2BDE826F-3DCD-45AA-A207-C7E845E75088}"/>
              </a:ext>
            </a:extLst>
          </p:cNvPr>
          <p:cNvSpPr>
            <a:spLocks noChangeArrowheads="1"/>
          </p:cNvSpPr>
          <p:nvPr/>
        </p:nvSpPr>
        <p:spPr bwMode="auto">
          <a:xfrm>
            <a:off x="45720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20" name="Object 12">
            <a:extLst>
              <a:ext uri="{FF2B5EF4-FFF2-40B4-BE49-F238E27FC236}">
                <a16:creationId xmlns:a16="http://schemas.microsoft.com/office/drawing/2014/main" id="{D272A334-6A15-40CC-9CD8-F9B5514E6D97}"/>
              </a:ext>
            </a:extLst>
          </p:cNvPr>
          <p:cNvGraphicFramePr>
            <a:graphicFrameLocks noChangeAspect="1"/>
          </p:cNvGraphicFramePr>
          <p:nvPr/>
        </p:nvGraphicFramePr>
        <p:xfrm>
          <a:off x="5359400" y="2133600"/>
          <a:ext cx="203200" cy="381000"/>
        </p:xfrm>
        <a:graphic>
          <a:graphicData uri="http://schemas.openxmlformats.org/presentationml/2006/ole">
            <mc:AlternateContent xmlns:mc="http://schemas.openxmlformats.org/markup-compatibility/2006">
              <mc:Choice xmlns:v="urn:schemas-microsoft-com:vml" Requires="v">
                <p:oleObj spid="_x0000_s17442" r:id="rId11" imgW="88707" imgH="164742" progId="Equation.3">
                  <p:embed/>
                </p:oleObj>
              </mc:Choice>
              <mc:Fallback>
                <p:oleObj r:id="rId11" imgW="88707" imgH="16474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9400" y="2133600"/>
                        <a:ext cx="20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21" name="Object 14">
            <a:extLst>
              <a:ext uri="{FF2B5EF4-FFF2-40B4-BE49-F238E27FC236}">
                <a16:creationId xmlns:a16="http://schemas.microsoft.com/office/drawing/2014/main" id="{157D4305-D5C3-40B5-9CBA-0FA3750F0DCF}"/>
              </a:ext>
            </a:extLst>
          </p:cNvPr>
          <p:cNvGraphicFramePr>
            <a:graphicFrameLocks noChangeAspect="1"/>
          </p:cNvGraphicFramePr>
          <p:nvPr/>
        </p:nvGraphicFramePr>
        <p:xfrm>
          <a:off x="4191000" y="2514600"/>
          <a:ext cx="369888" cy="533400"/>
        </p:xfrm>
        <a:graphic>
          <a:graphicData uri="http://schemas.openxmlformats.org/presentationml/2006/ole">
            <mc:AlternateContent xmlns:mc="http://schemas.openxmlformats.org/markup-compatibility/2006">
              <mc:Choice xmlns:v="urn:schemas-microsoft-com:vml" Requires="v">
                <p:oleObj spid="_x0000_s17443" r:id="rId13" imgW="152268" imgH="215713" progId="Equation.3">
                  <p:embed/>
                </p:oleObj>
              </mc:Choice>
              <mc:Fallback>
                <p:oleObj r:id="rId13" imgW="152268" imgH="21571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2514600"/>
                        <a:ext cx="369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2" name="Rectangle 17">
            <a:extLst>
              <a:ext uri="{FF2B5EF4-FFF2-40B4-BE49-F238E27FC236}">
                <a16:creationId xmlns:a16="http://schemas.microsoft.com/office/drawing/2014/main" id="{583DC3FD-875D-44CE-9861-704B1475A3AF}"/>
              </a:ext>
            </a:extLst>
          </p:cNvPr>
          <p:cNvSpPr>
            <a:spLocks noChangeArrowheads="1"/>
          </p:cNvSpPr>
          <p:nvPr/>
        </p:nvSpPr>
        <p:spPr bwMode="auto">
          <a:xfrm>
            <a:off x="4205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23" name="Object 16">
            <a:extLst>
              <a:ext uri="{FF2B5EF4-FFF2-40B4-BE49-F238E27FC236}">
                <a16:creationId xmlns:a16="http://schemas.microsoft.com/office/drawing/2014/main" id="{4F22193B-6993-4A9F-B1EB-68C49ABF3E6E}"/>
              </a:ext>
            </a:extLst>
          </p:cNvPr>
          <p:cNvGraphicFramePr>
            <a:graphicFrameLocks noChangeAspect="1"/>
          </p:cNvGraphicFramePr>
          <p:nvPr/>
        </p:nvGraphicFramePr>
        <p:xfrm>
          <a:off x="5715000" y="2590800"/>
          <a:ext cx="1524000" cy="415925"/>
        </p:xfrm>
        <a:graphic>
          <a:graphicData uri="http://schemas.openxmlformats.org/presentationml/2006/ole">
            <mc:AlternateContent xmlns:mc="http://schemas.openxmlformats.org/markup-compatibility/2006">
              <mc:Choice xmlns:v="urn:schemas-microsoft-com:vml" Requires="v">
                <p:oleObj spid="_x0000_s17444" r:id="rId15" imgW="736600" imgH="203200" progId="Equation.3">
                  <p:embed/>
                </p:oleObj>
              </mc:Choice>
              <mc:Fallback>
                <p:oleObj r:id="rId15" imgW="736600" imgH="2032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2590800"/>
                        <a:ext cx="1524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4" name="Rectangle 19">
            <a:extLst>
              <a:ext uri="{FF2B5EF4-FFF2-40B4-BE49-F238E27FC236}">
                <a16:creationId xmlns:a16="http://schemas.microsoft.com/office/drawing/2014/main" id="{6613F2D1-461D-49C3-9956-C1A9867AA423}"/>
              </a:ext>
            </a:extLst>
          </p:cNvPr>
          <p:cNvSpPr>
            <a:spLocks noChangeArrowheads="1"/>
          </p:cNvSpPr>
          <p:nvPr/>
        </p:nvSpPr>
        <p:spPr bwMode="auto">
          <a:xfrm>
            <a:off x="312420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25" name="Object 18">
            <a:extLst>
              <a:ext uri="{FF2B5EF4-FFF2-40B4-BE49-F238E27FC236}">
                <a16:creationId xmlns:a16="http://schemas.microsoft.com/office/drawing/2014/main" id="{8AF331AD-26F0-4F7C-8613-404CC03B97C9}"/>
              </a:ext>
            </a:extLst>
          </p:cNvPr>
          <p:cNvGraphicFramePr>
            <a:graphicFrameLocks noChangeAspect="1"/>
          </p:cNvGraphicFramePr>
          <p:nvPr/>
        </p:nvGraphicFramePr>
        <p:xfrm>
          <a:off x="1676400" y="3124200"/>
          <a:ext cx="5029200" cy="1722438"/>
        </p:xfrm>
        <a:graphic>
          <a:graphicData uri="http://schemas.openxmlformats.org/presentationml/2006/ole">
            <mc:AlternateContent xmlns:mc="http://schemas.openxmlformats.org/markup-compatibility/2006">
              <mc:Choice xmlns:v="urn:schemas-microsoft-com:vml" Requires="v">
                <p:oleObj spid="_x0000_s17445" r:id="rId17" imgW="2197100" imgH="939800" progId="Equation.3">
                  <p:embed/>
                </p:oleObj>
              </mc:Choice>
              <mc:Fallback>
                <p:oleObj r:id="rId17" imgW="2197100" imgH="9398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3124200"/>
                        <a:ext cx="50292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6" name="Rectangle 21">
            <a:extLst>
              <a:ext uri="{FF2B5EF4-FFF2-40B4-BE49-F238E27FC236}">
                <a16:creationId xmlns:a16="http://schemas.microsoft.com/office/drawing/2014/main" id="{2DE3B7F1-BC66-4D2E-B92B-5ACF5B5B61BA}"/>
              </a:ext>
            </a:extLst>
          </p:cNvPr>
          <p:cNvSpPr>
            <a:spLocks noChangeArrowheads="1"/>
          </p:cNvSpPr>
          <p:nvPr/>
        </p:nvSpPr>
        <p:spPr bwMode="auto">
          <a:xfrm>
            <a:off x="39385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27" name="Object 20">
            <a:extLst>
              <a:ext uri="{FF2B5EF4-FFF2-40B4-BE49-F238E27FC236}">
                <a16:creationId xmlns:a16="http://schemas.microsoft.com/office/drawing/2014/main" id="{68257DE9-90E6-47A3-A387-DD915910FBF6}"/>
              </a:ext>
            </a:extLst>
          </p:cNvPr>
          <p:cNvGraphicFramePr>
            <a:graphicFrameLocks noChangeAspect="1"/>
          </p:cNvGraphicFramePr>
          <p:nvPr/>
        </p:nvGraphicFramePr>
        <p:xfrm>
          <a:off x="1600200" y="5029200"/>
          <a:ext cx="5105400" cy="1524000"/>
        </p:xfrm>
        <a:graphic>
          <a:graphicData uri="http://schemas.openxmlformats.org/presentationml/2006/ole">
            <mc:AlternateContent xmlns:mc="http://schemas.openxmlformats.org/markup-compatibility/2006">
              <mc:Choice xmlns:v="urn:schemas-microsoft-com:vml" Requires="v">
                <p:oleObj spid="_x0000_s17446" r:id="rId19" imgW="1269449" imgH="710891" progId="Equation.3">
                  <p:embed/>
                </p:oleObj>
              </mc:Choice>
              <mc:Fallback>
                <p:oleObj r:id="rId19" imgW="1269449" imgH="710891"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5029200"/>
                        <a:ext cx="5105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8" name="Text Box 22">
            <a:extLst>
              <a:ext uri="{FF2B5EF4-FFF2-40B4-BE49-F238E27FC236}">
                <a16:creationId xmlns:a16="http://schemas.microsoft.com/office/drawing/2014/main" id="{857B3ED7-0DF0-42C7-83E3-65111027B08A}"/>
              </a:ext>
            </a:extLst>
          </p:cNvPr>
          <p:cNvSpPr txBox="1">
            <a:spLocks noChangeArrowheads="1"/>
          </p:cNvSpPr>
          <p:nvPr/>
        </p:nvSpPr>
        <p:spPr bwMode="auto">
          <a:xfrm>
            <a:off x="381000" y="5334000"/>
            <a:ext cx="990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其中</a:t>
            </a:r>
            <a:r>
              <a:rPr lang="zh-CN"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a:extLst>
              <a:ext uri="{FF2B5EF4-FFF2-40B4-BE49-F238E27FC236}">
                <a16:creationId xmlns:a16="http://schemas.microsoft.com/office/drawing/2014/main" id="{2A0ED8DC-AFBD-4458-9738-2F9933C518B5}"/>
              </a:ext>
            </a:extLst>
          </p:cNvPr>
          <p:cNvSpPr txBox="1">
            <a:spLocks noChangeArrowheads="1"/>
          </p:cNvSpPr>
          <p:nvPr/>
        </p:nvSpPr>
        <p:spPr bwMode="auto">
          <a:xfrm>
            <a:off x="228600" y="228600"/>
            <a:ext cx="86868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3200" b="1">
                <a:latin typeface="宋体" panose="02010600030101010101" pitchFamily="2" charset="-122"/>
                <a:ea typeface="黑体" panose="02010609060101010101" pitchFamily="49" charset="-122"/>
              </a:rPr>
              <a:t>第</a:t>
            </a:r>
            <a:r>
              <a:rPr lang="en-US" altLang="zh-CN" sz="3200" b="1">
                <a:ea typeface="黑体" panose="02010609060101010101" pitchFamily="49" charset="-122"/>
              </a:rPr>
              <a:t>k</a:t>
            </a:r>
            <a:r>
              <a:rPr lang="zh-CN" altLang="en-US" sz="3200" b="1">
                <a:latin typeface="宋体" panose="02010600030101010101" pitchFamily="2" charset="-122"/>
                <a:ea typeface="黑体" panose="02010609060101010101" pitchFamily="49" charset="-122"/>
              </a:rPr>
              <a:t>步</a:t>
            </a:r>
            <a:r>
              <a:rPr lang="zh-CN" altLang="en-US" sz="3200" b="1">
                <a:ea typeface="黑体" panose="02010609060101010101" pitchFamily="49" charset="-122"/>
              </a:rPr>
              <a:t>  </a:t>
            </a:r>
            <a:r>
              <a:rPr lang="zh-CN" altLang="en-US" sz="3200" b="1">
                <a:latin typeface="宋体" panose="02010600030101010101" pitchFamily="2" charset="-122"/>
                <a:ea typeface="黑体" panose="02010609060101010101" pitchFamily="49" charset="-122"/>
              </a:rPr>
              <a:t>（</a:t>
            </a:r>
            <a:r>
              <a:rPr lang="en-US" altLang="zh-CN" sz="3200" b="1">
                <a:ea typeface="黑体" panose="02010609060101010101" pitchFamily="49" charset="-122"/>
              </a:rPr>
              <a:t>k=2,3,…,n-1</a:t>
            </a:r>
            <a:r>
              <a:rPr lang="zh-CN" altLang="en-US" sz="3200" b="1">
                <a:latin typeface="宋体" panose="02010600030101010101" pitchFamily="2" charset="-122"/>
                <a:ea typeface="黑体" panose="02010609060101010101" pitchFamily="49" charset="-122"/>
              </a:rPr>
              <a:t>）继续上述消元过程，设第</a:t>
            </a:r>
            <a:r>
              <a:rPr lang="en-US" altLang="zh-CN" sz="3200" b="1">
                <a:ea typeface="黑体" panose="02010609060101010101" pitchFamily="49" charset="-122"/>
              </a:rPr>
              <a:t>k-1</a:t>
            </a:r>
            <a:r>
              <a:rPr lang="zh-CN" altLang="en-US" sz="3200" b="1">
                <a:latin typeface="宋体" panose="02010600030101010101" pitchFamily="2" charset="-122"/>
                <a:ea typeface="黑体" panose="02010609060101010101" pitchFamily="49" charset="-122"/>
              </a:rPr>
              <a:t>次消元已经完成，得到与原方程组等价的方程组</a:t>
            </a:r>
            <a:r>
              <a:rPr lang="zh-CN" altLang="en-US" sz="3200" b="1">
                <a:ea typeface="黑体" panose="02010609060101010101" pitchFamily="49" charset="-122"/>
              </a:rPr>
              <a:t> </a:t>
            </a:r>
          </a:p>
        </p:txBody>
      </p:sp>
      <p:sp>
        <p:nvSpPr>
          <p:cNvPr id="18434" name="Rectangle 4">
            <a:extLst>
              <a:ext uri="{FF2B5EF4-FFF2-40B4-BE49-F238E27FC236}">
                <a16:creationId xmlns:a16="http://schemas.microsoft.com/office/drawing/2014/main" id="{2E188FA3-1332-48F3-B2E2-071D67A71231}"/>
              </a:ext>
            </a:extLst>
          </p:cNvPr>
          <p:cNvSpPr>
            <a:spLocks noChangeArrowheads="1"/>
          </p:cNvSpPr>
          <p:nvPr/>
        </p:nvSpPr>
        <p:spPr bwMode="auto">
          <a:xfrm>
            <a:off x="314325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435" name="Object 3">
            <a:extLst>
              <a:ext uri="{FF2B5EF4-FFF2-40B4-BE49-F238E27FC236}">
                <a16:creationId xmlns:a16="http://schemas.microsoft.com/office/drawing/2014/main" id="{82306C35-03DB-4BFE-8B96-E145CEA6088E}"/>
              </a:ext>
            </a:extLst>
          </p:cNvPr>
          <p:cNvGraphicFramePr>
            <a:graphicFrameLocks noChangeAspect="1"/>
          </p:cNvGraphicFramePr>
          <p:nvPr/>
        </p:nvGraphicFramePr>
        <p:xfrm>
          <a:off x="609600" y="2514600"/>
          <a:ext cx="7696200" cy="3917950"/>
        </p:xfrm>
        <a:graphic>
          <a:graphicData uri="http://schemas.openxmlformats.org/presentationml/2006/ole">
            <mc:AlternateContent xmlns:mc="http://schemas.openxmlformats.org/markup-compatibility/2006">
              <mc:Choice xmlns:v="urn:schemas-microsoft-com:vml" Requires="v">
                <p:oleObj spid="_x0000_s18448" r:id="rId3" imgW="2857500" imgH="1397000" progId="Equation.3">
                  <p:embed/>
                </p:oleObj>
              </mc:Choice>
              <mc:Fallback>
                <p:oleObj r:id="rId3" imgW="2857500" imgH="1397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4600"/>
                        <a:ext cx="76962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2277" name="Rectangle 5">
            <a:extLst>
              <a:ext uri="{FF2B5EF4-FFF2-40B4-BE49-F238E27FC236}">
                <a16:creationId xmlns:a16="http://schemas.microsoft.com/office/drawing/2014/main" id="{9CF1058C-C38B-4658-B673-FE56B1AC7585}"/>
              </a:ext>
            </a:extLst>
          </p:cNvPr>
          <p:cNvSpPr>
            <a:spLocks noChangeArrowheads="1"/>
          </p:cNvSpPr>
          <p:nvPr/>
        </p:nvSpPr>
        <p:spPr bwMode="auto">
          <a:xfrm>
            <a:off x="0" y="0"/>
            <a:ext cx="9144000" cy="2362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8437" name="Rectangle 7">
            <a:extLst>
              <a:ext uri="{FF2B5EF4-FFF2-40B4-BE49-F238E27FC236}">
                <a16:creationId xmlns:a16="http://schemas.microsoft.com/office/drawing/2014/main" id="{2F947C02-CA98-4219-B7EA-6D7EB47DCA37}"/>
              </a:ext>
            </a:extLst>
          </p:cNvPr>
          <p:cNvSpPr>
            <a:spLocks noChangeArrowheads="1"/>
          </p:cNvSpPr>
          <p:nvPr/>
        </p:nvSpPr>
        <p:spPr bwMode="auto">
          <a:xfrm>
            <a:off x="386715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2278" name="Object 6">
            <a:extLst>
              <a:ext uri="{FF2B5EF4-FFF2-40B4-BE49-F238E27FC236}">
                <a16:creationId xmlns:a16="http://schemas.microsoft.com/office/drawing/2014/main" id="{AAC60ED9-ED82-457B-A6C2-A39B8D610F89}"/>
              </a:ext>
            </a:extLst>
          </p:cNvPr>
          <p:cNvGraphicFramePr>
            <a:graphicFrameLocks noChangeAspect="1"/>
          </p:cNvGraphicFramePr>
          <p:nvPr/>
        </p:nvGraphicFramePr>
        <p:xfrm>
          <a:off x="4724400" y="457200"/>
          <a:ext cx="3962400" cy="1628775"/>
        </p:xfrm>
        <a:graphic>
          <a:graphicData uri="http://schemas.openxmlformats.org/presentationml/2006/ole">
            <mc:AlternateContent xmlns:mc="http://schemas.openxmlformats.org/markup-compatibility/2006">
              <mc:Choice xmlns:v="urn:schemas-microsoft-com:vml" Requires="v">
                <p:oleObj spid="_x0000_s18449" r:id="rId5" imgW="1409088" imgH="710891" progId="Equation.3">
                  <p:embed/>
                </p:oleObj>
              </mc:Choice>
              <mc:Fallback>
                <p:oleObj r:id="rId5" imgW="1409088" imgH="7108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57200"/>
                        <a:ext cx="3962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9" name="Rectangle 9">
            <a:extLst>
              <a:ext uri="{FF2B5EF4-FFF2-40B4-BE49-F238E27FC236}">
                <a16:creationId xmlns:a16="http://schemas.microsoft.com/office/drawing/2014/main" id="{061276F2-6E6A-45B6-8C9F-B4B23B694F7E}"/>
              </a:ext>
            </a:extLst>
          </p:cNvPr>
          <p:cNvSpPr>
            <a:spLocks noChangeArrowheads="1"/>
          </p:cNvSpPr>
          <p:nvPr/>
        </p:nvSpPr>
        <p:spPr bwMode="auto">
          <a:xfrm>
            <a:off x="36909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2280" name="Object 8">
            <a:extLst>
              <a:ext uri="{FF2B5EF4-FFF2-40B4-BE49-F238E27FC236}">
                <a16:creationId xmlns:a16="http://schemas.microsoft.com/office/drawing/2014/main" id="{342F0088-2150-4B91-A680-65D8987EF01D}"/>
              </a:ext>
            </a:extLst>
          </p:cNvPr>
          <p:cNvGraphicFramePr>
            <a:graphicFrameLocks noChangeAspect="1"/>
          </p:cNvGraphicFramePr>
          <p:nvPr/>
        </p:nvGraphicFramePr>
        <p:xfrm>
          <a:off x="685800" y="1219200"/>
          <a:ext cx="3810000" cy="1093788"/>
        </p:xfrm>
        <a:graphic>
          <a:graphicData uri="http://schemas.openxmlformats.org/presentationml/2006/ole">
            <mc:AlternateContent xmlns:mc="http://schemas.openxmlformats.org/markup-compatibility/2006">
              <mc:Choice xmlns:v="urn:schemas-microsoft-com:vml" Requires="v">
                <p:oleObj spid="_x0000_s18450" r:id="rId7" imgW="1765300" imgH="457200" progId="Equation.3">
                  <p:embed/>
                </p:oleObj>
              </mc:Choice>
              <mc:Fallback>
                <p:oleObj r:id="rId7" imgW="17653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219200"/>
                        <a:ext cx="38100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2282" name="Text Box 10">
            <a:extLst>
              <a:ext uri="{FF2B5EF4-FFF2-40B4-BE49-F238E27FC236}">
                <a16:creationId xmlns:a16="http://schemas.microsoft.com/office/drawing/2014/main" id="{E6FBDCDD-6806-4461-8E9E-F37C328FDFCE}"/>
              </a:ext>
            </a:extLst>
          </p:cNvPr>
          <p:cNvSpPr txBox="1">
            <a:spLocks noChangeArrowheads="1"/>
          </p:cNvSpPr>
          <p:nvPr/>
        </p:nvSpPr>
        <p:spPr bwMode="auto">
          <a:xfrm>
            <a:off x="457200" y="533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记为             </a:t>
            </a:r>
            <a:r>
              <a:rPr lang="zh-CN" altLang="en-US" sz="2800" b="1">
                <a:ea typeface="黑体" panose="02010609060101010101" pitchFamily="49" charset="-122"/>
              </a:rPr>
              <a:t>其中</a:t>
            </a:r>
          </a:p>
        </p:txBody>
      </p:sp>
      <p:sp>
        <p:nvSpPr>
          <p:cNvPr id="18442" name="Rectangle 12">
            <a:extLst>
              <a:ext uri="{FF2B5EF4-FFF2-40B4-BE49-F238E27FC236}">
                <a16:creationId xmlns:a16="http://schemas.microsoft.com/office/drawing/2014/main" id="{389229F5-EA66-4477-8CA4-41A944A6F424}"/>
              </a:ext>
            </a:extLst>
          </p:cNvPr>
          <p:cNvSpPr>
            <a:spLocks noChangeArrowheads="1"/>
          </p:cNvSpPr>
          <p:nvPr/>
        </p:nvSpPr>
        <p:spPr bwMode="auto">
          <a:xfrm>
            <a:off x="4205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2283" name="Object 11">
            <a:extLst>
              <a:ext uri="{FF2B5EF4-FFF2-40B4-BE49-F238E27FC236}">
                <a16:creationId xmlns:a16="http://schemas.microsoft.com/office/drawing/2014/main" id="{E42F0FEB-1A5F-464D-9690-3D52E3DBE3ED}"/>
              </a:ext>
            </a:extLst>
          </p:cNvPr>
          <p:cNvGraphicFramePr>
            <a:graphicFrameLocks noChangeAspect="1"/>
          </p:cNvGraphicFramePr>
          <p:nvPr/>
        </p:nvGraphicFramePr>
        <p:xfrm>
          <a:off x="1371600" y="533400"/>
          <a:ext cx="1828800" cy="498475"/>
        </p:xfrm>
        <a:graphic>
          <a:graphicData uri="http://schemas.openxmlformats.org/presentationml/2006/ole">
            <mc:AlternateContent xmlns:mc="http://schemas.openxmlformats.org/markup-compatibility/2006">
              <mc:Choice xmlns:v="urn:schemas-microsoft-com:vml" Requires="v">
                <p:oleObj spid="_x0000_s18451" r:id="rId9" imgW="736600" imgH="203200" progId="Equation.3">
                  <p:embed/>
                </p:oleObj>
              </mc:Choice>
              <mc:Fallback>
                <p:oleObj r:id="rId9" imgW="736600"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33400"/>
                        <a:ext cx="1828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2277"/>
                                        </p:tgtEl>
                                        <p:attrNameLst>
                                          <p:attrName>style.visibility</p:attrName>
                                        </p:attrNameLst>
                                      </p:cBhvr>
                                      <p:to>
                                        <p:strVal val="visible"/>
                                      </p:to>
                                    </p:set>
                                    <p:animEffect transition="in" filter="box(in)">
                                      <p:cBhvr>
                                        <p:cTn id="7" dur="500"/>
                                        <p:tgtEl>
                                          <p:spTgt spid="182277"/>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82280"/>
                                        </p:tgtEl>
                                        <p:attrNameLst>
                                          <p:attrName>style.visibility</p:attrName>
                                        </p:attrNameLst>
                                      </p:cBhvr>
                                      <p:to>
                                        <p:strVal val="visible"/>
                                      </p:to>
                                    </p:set>
                                    <p:animEffect transition="in" filter="box(in)">
                                      <p:cBhvr>
                                        <p:cTn id="11" dur="500"/>
                                        <p:tgtEl>
                                          <p:spTgt spid="182280"/>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82278"/>
                                        </p:tgtEl>
                                        <p:attrNameLst>
                                          <p:attrName>style.visibility</p:attrName>
                                        </p:attrNameLst>
                                      </p:cBhvr>
                                      <p:to>
                                        <p:strVal val="visible"/>
                                      </p:to>
                                    </p:set>
                                    <p:animEffect transition="in" filter="box(in)">
                                      <p:cBhvr>
                                        <p:cTn id="15" dur="500"/>
                                        <p:tgtEl>
                                          <p:spTgt spid="18227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82282"/>
                                        </p:tgtEl>
                                        <p:attrNameLst>
                                          <p:attrName>style.visibility</p:attrName>
                                        </p:attrNameLst>
                                      </p:cBhvr>
                                      <p:to>
                                        <p:strVal val="visible"/>
                                      </p:to>
                                    </p:set>
                                    <p:animEffect transition="in" filter="blinds(horizontal)">
                                      <p:cBhvr>
                                        <p:cTn id="19" dur="500"/>
                                        <p:tgtEl>
                                          <p:spTgt spid="182282"/>
                                        </p:tgtEl>
                                      </p:cBhvr>
                                    </p:animEffect>
                                  </p:childTnLst>
                                </p:cTn>
                              </p:par>
                            </p:childTnLst>
                          </p:cTn>
                        </p:par>
                        <p:par>
                          <p:cTn id="20" fill="hold" nodeType="afterGroup">
                            <p:stCondLst>
                              <p:cond delay="2000"/>
                            </p:stCondLst>
                            <p:childTnLst>
                              <p:par>
                                <p:cTn id="21" presetID="4" presetClass="entr" presetSubtype="16" fill="hold" nodeType="afterEffect">
                                  <p:stCondLst>
                                    <p:cond delay="0"/>
                                  </p:stCondLst>
                                  <p:childTnLst>
                                    <p:set>
                                      <p:cBhvr>
                                        <p:cTn id="22" dur="1" fill="hold">
                                          <p:stCondLst>
                                            <p:cond delay="0"/>
                                          </p:stCondLst>
                                        </p:cTn>
                                        <p:tgtEl>
                                          <p:spTgt spid="182283"/>
                                        </p:tgtEl>
                                        <p:attrNameLst>
                                          <p:attrName>style.visibility</p:attrName>
                                        </p:attrNameLst>
                                      </p:cBhvr>
                                      <p:to>
                                        <p:strVal val="visible"/>
                                      </p:to>
                                    </p:set>
                                    <p:animEffect transition="in" filter="box(in)">
                                      <p:cBhvr>
                                        <p:cTn id="23"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2">
            <a:extLst>
              <a:ext uri="{FF2B5EF4-FFF2-40B4-BE49-F238E27FC236}">
                <a16:creationId xmlns:a16="http://schemas.microsoft.com/office/drawing/2014/main" id="{C5391F68-F3AE-4BD6-AFBE-0C2D61588DD4}"/>
              </a:ext>
            </a:extLst>
          </p:cNvPr>
          <p:cNvSpPr txBox="1">
            <a:spLocks noChangeArrowheads="1"/>
          </p:cNvSpPr>
          <p:nvPr/>
        </p:nvSpPr>
        <p:spPr bwMode="auto">
          <a:xfrm>
            <a:off x="457200" y="457200"/>
            <a:ext cx="83058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3200" b="1">
                <a:solidFill>
                  <a:srgbClr val="0000FF"/>
                </a:solidFill>
                <a:latin typeface="宋体" panose="02010600030101010101" pitchFamily="2" charset="-122"/>
                <a:ea typeface="黑体" panose="02010609060101010101" pitchFamily="49" charset="-122"/>
              </a:rPr>
              <a:t>只要      </a:t>
            </a:r>
            <a:r>
              <a:rPr lang="en-US" altLang="zh-CN" sz="3200" b="1">
                <a:solidFill>
                  <a:srgbClr val="0000FF"/>
                </a:solidFill>
                <a:latin typeface="宋体" panose="02010600030101010101" pitchFamily="2" charset="-122"/>
                <a:ea typeface="黑体" panose="02010609060101010101" pitchFamily="49" charset="-122"/>
              </a:rPr>
              <a:t>,</a:t>
            </a:r>
            <a:r>
              <a:rPr lang="zh-CN" altLang="en-US" sz="3200" b="1">
                <a:solidFill>
                  <a:srgbClr val="0000FF"/>
                </a:solidFill>
                <a:latin typeface="宋体" panose="02010600030101010101" pitchFamily="2" charset="-122"/>
                <a:ea typeface="黑体" panose="02010609060101010101" pitchFamily="49" charset="-122"/>
              </a:rPr>
              <a:t>消元过程就可以进行下去</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直到经过</a:t>
            </a:r>
            <a:r>
              <a:rPr lang="en-US" altLang="zh-CN" sz="3200" b="1">
                <a:latin typeface="宋体" panose="02010600030101010101" pitchFamily="2" charset="-122"/>
                <a:ea typeface="黑体" panose="02010609060101010101" pitchFamily="49" charset="-122"/>
              </a:rPr>
              <a:t>n-1</a:t>
            </a:r>
            <a:r>
              <a:rPr lang="zh-CN" altLang="en-US" sz="3200" b="1">
                <a:latin typeface="宋体" panose="02010600030101010101" pitchFamily="2" charset="-122"/>
                <a:ea typeface="黑体" panose="02010609060101010101" pitchFamily="49" charset="-122"/>
              </a:rPr>
              <a:t>次消元之后，消元过程结束，得到与原方程组等价的上三角形方程组</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记为</a:t>
            </a:r>
            <a:r>
              <a:rPr lang="zh-CN" altLang="en-US" sz="3200" b="1">
                <a:ea typeface="黑体" panose="02010609060101010101" pitchFamily="49" charset="-122"/>
              </a:rPr>
              <a:t> </a:t>
            </a:r>
          </a:p>
        </p:txBody>
      </p:sp>
      <p:sp>
        <p:nvSpPr>
          <p:cNvPr id="19458" name="Rectangle 4">
            <a:extLst>
              <a:ext uri="{FF2B5EF4-FFF2-40B4-BE49-F238E27FC236}">
                <a16:creationId xmlns:a16="http://schemas.microsoft.com/office/drawing/2014/main" id="{3291B8CB-A797-4AF5-A7A0-7A783D627A7A}"/>
              </a:ext>
            </a:extLst>
          </p:cNvPr>
          <p:cNvSpPr>
            <a:spLocks noChangeArrowheads="1"/>
          </p:cNvSpPr>
          <p:nvPr/>
        </p:nvSpPr>
        <p:spPr bwMode="auto">
          <a:xfrm>
            <a:off x="43100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59" name="Object 3">
            <a:extLst>
              <a:ext uri="{FF2B5EF4-FFF2-40B4-BE49-F238E27FC236}">
                <a16:creationId xmlns:a16="http://schemas.microsoft.com/office/drawing/2014/main" id="{AEE158FB-4909-450C-9CA4-B220B7B91CCB}"/>
              </a:ext>
            </a:extLst>
          </p:cNvPr>
          <p:cNvGraphicFramePr>
            <a:graphicFrameLocks noChangeAspect="1"/>
          </p:cNvGraphicFramePr>
          <p:nvPr/>
        </p:nvGraphicFramePr>
        <p:xfrm>
          <a:off x="1524000" y="609600"/>
          <a:ext cx="1023938" cy="533400"/>
        </p:xfrm>
        <a:graphic>
          <a:graphicData uri="http://schemas.openxmlformats.org/presentationml/2006/ole">
            <mc:AlternateContent xmlns:mc="http://schemas.openxmlformats.org/markup-compatibility/2006">
              <mc:Choice xmlns:v="urn:schemas-microsoft-com:vml" Requires="v">
                <p:oleObj spid="_x0000_s19468" r:id="rId3" imgW="520474" imgH="241195" progId="Equation.3">
                  <p:embed/>
                </p:oleObj>
              </mc:Choice>
              <mc:Fallback>
                <p:oleObj r:id="rId3" imgW="520474"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10239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0" name="Rectangle 6">
            <a:extLst>
              <a:ext uri="{FF2B5EF4-FFF2-40B4-BE49-F238E27FC236}">
                <a16:creationId xmlns:a16="http://schemas.microsoft.com/office/drawing/2014/main" id="{0CE889A2-830F-4547-8984-334393DEF1DE}"/>
              </a:ext>
            </a:extLst>
          </p:cNvPr>
          <p:cNvSpPr>
            <a:spLocks noChangeArrowheads="1"/>
          </p:cNvSpPr>
          <p:nvPr/>
        </p:nvSpPr>
        <p:spPr bwMode="auto">
          <a:xfrm>
            <a:off x="4205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61" name="Object 5">
            <a:extLst>
              <a:ext uri="{FF2B5EF4-FFF2-40B4-BE49-F238E27FC236}">
                <a16:creationId xmlns:a16="http://schemas.microsoft.com/office/drawing/2014/main" id="{1FC5F51B-D4F4-4A0A-A351-ED6E799F5B52}"/>
              </a:ext>
            </a:extLst>
          </p:cNvPr>
          <p:cNvGraphicFramePr>
            <a:graphicFrameLocks noChangeAspect="1"/>
          </p:cNvGraphicFramePr>
          <p:nvPr/>
        </p:nvGraphicFramePr>
        <p:xfrm>
          <a:off x="7315200" y="1676400"/>
          <a:ext cx="1371600" cy="481013"/>
        </p:xfrm>
        <a:graphic>
          <a:graphicData uri="http://schemas.openxmlformats.org/presentationml/2006/ole">
            <mc:AlternateContent xmlns:mc="http://schemas.openxmlformats.org/markup-compatibility/2006">
              <mc:Choice xmlns:v="urn:schemas-microsoft-com:vml" Requires="v">
                <p:oleObj spid="_x0000_s19469" r:id="rId5" imgW="736600" imgH="203200" progId="Equation.3">
                  <p:embed/>
                </p:oleObj>
              </mc:Choice>
              <mc:Fallback>
                <p:oleObj r:id="rId5" imgW="7366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1676400"/>
                        <a:ext cx="1371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2" name="Text Box 7">
            <a:extLst>
              <a:ext uri="{FF2B5EF4-FFF2-40B4-BE49-F238E27FC236}">
                <a16:creationId xmlns:a16="http://schemas.microsoft.com/office/drawing/2014/main" id="{E4C4A84E-8865-4C20-93D4-45E395A374E2}"/>
              </a:ext>
            </a:extLst>
          </p:cNvPr>
          <p:cNvSpPr txBox="1">
            <a:spLocks noChangeArrowheads="1"/>
          </p:cNvSpPr>
          <p:nvPr/>
        </p:nvSpPr>
        <p:spPr bwMode="auto">
          <a:xfrm>
            <a:off x="609600" y="2362200"/>
            <a:ext cx="205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黑体" panose="02010609060101010101" pitchFamily="49" charset="-122"/>
                <a:ea typeface="黑体" panose="02010609060101010101" pitchFamily="49" charset="-122"/>
              </a:rPr>
              <a:t>或者写成</a:t>
            </a:r>
            <a:r>
              <a:rPr lang="zh-CN" altLang="en-US"/>
              <a:t> </a:t>
            </a:r>
          </a:p>
        </p:txBody>
      </p:sp>
      <p:sp>
        <p:nvSpPr>
          <p:cNvPr id="19463" name="Rectangle 9">
            <a:extLst>
              <a:ext uri="{FF2B5EF4-FFF2-40B4-BE49-F238E27FC236}">
                <a16:creationId xmlns:a16="http://schemas.microsoft.com/office/drawing/2014/main" id="{FE4712D6-A8AB-4603-A0BF-0AD0B8E767BA}"/>
              </a:ext>
            </a:extLst>
          </p:cNvPr>
          <p:cNvSpPr>
            <a:spLocks noChangeArrowheads="1"/>
          </p:cNvSpPr>
          <p:nvPr/>
        </p:nvSpPr>
        <p:spPr bwMode="auto">
          <a:xfrm>
            <a:off x="34671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64" name="Object 8">
            <a:extLst>
              <a:ext uri="{FF2B5EF4-FFF2-40B4-BE49-F238E27FC236}">
                <a16:creationId xmlns:a16="http://schemas.microsoft.com/office/drawing/2014/main" id="{80290A5E-E8F3-4B4E-B707-9D0CC8EEE752}"/>
              </a:ext>
            </a:extLst>
          </p:cNvPr>
          <p:cNvGraphicFramePr>
            <a:graphicFrameLocks noChangeAspect="1"/>
          </p:cNvGraphicFramePr>
          <p:nvPr/>
        </p:nvGraphicFramePr>
        <p:xfrm>
          <a:off x="685800" y="3124200"/>
          <a:ext cx="7543800" cy="3359150"/>
        </p:xfrm>
        <a:graphic>
          <a:graphicData uri="http://schemas.openxmlformats.org/presentationml/2006/ole">
            <mc:AlternateContent xmlns:mc="http://schemas.openxmlformats.org/markup-compatibility/2006">
              <mc:Choice xmlns:v="urn:schemas-microsoft-com:vml" Requires="v">
                <p:oleObj spid="_x0000_s19470" r:id="rId7" imgW="2209800" imgH="939800" progId="Equation.3">
                  <p:embed/>
                </p:oleObj>
              </mc:Choice>
              <mc:Fallback>
                <p:oleObj r:id="rId7" imgW="2209800" imgH="939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124200"/>
                        <a:ext cx="7543800"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a:extLst>
              <a:ext uri="{FF2B5EF4-FFF2-40B4-BE49-F238E27FC236}">
                <a16:creationId xmlns:a16="http://schemas.microsoft.com/office/drawing/2014/main" id="{7A010A94-49AD-4140-9D4F-7A3163525C37}"/>
              </a:ext>
            </a:extLst>
          </p:cNvPr>
          <p:cNvSpPr>
            <a:spLocks noChangeArrowheads="1"/>
          </p:cNvSpPr>
          <p:nvPr/>
        </p:nvSpPr>
        <p:spPr bwMode="auto">
          <a:xfrm>
            <a:off x="351948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0482" name="Object 2">
            <a:extLst>
              <a:ext uri="{FF2B5EF4-FFF2-40B4-BE49-F238E27FC236}">
                <a16:creationId xmlns:a16="http://schemas.microsoft.com/office/drawing/2014/main" id="{B933886D-190F-4DAF-8DD0-F949BD600839}"/>
              </a:ext>
            </a:extLst>
          </p:cNvPr>
          <p:cNvGraphicFramePr>
            <a:graphicFrameLocks noChangeAspect="1"/>
          </p:cNvGraphicFramePr>
          <p:nvPr/>
        </p:nvGraphicFramePr>
        <p:xfrm>
          <a:off x="838200" y="533400"/>
          <a:ext cx="6248400" cy="2351088"/>
        </p:xfrm>
        <a:graphic>
          <a:graphicData uri="http://schemas.openxmlformats.org/presentationml/2006/ole">
            <mc:AlternateContent xmlns:mc="http://schemas.openxmlformats.org/markup-compatibility/2006">
              <mc:Choice xmlns:v="urn:schemas-microsoft-com:vml" Requires="v">
                <p:oleObj spid="_x0000_s20490" r:id="rId3" imgW="2108200" imgH="939800" progId="Equation.3">
                  <p:embed/>
                </p:oleObj>
              </mc:Choice>
              <mc:Fallback>
                <p:oleObj r:id="rId3" imgW="2108200" imgH="93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62484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3" name="Text Box 4">
            <a:extLst>
              <a:ext uri="{FF2B5EF4-FFF2-40B4-BE49-F238E27FC236}">
                <a16:creationId xmlns:a16="http://schemas.microsoft.com/office/drawing/2014/main" id="{828F343A-9F09-4049-8AA1-5D17D484B978}"/>
              </a:ext>
            </a:extLst>
          </p:cNvPr>
          <p:cNvSpPr txBox="1">
            <a:spLocks noChangeArrowheads="1"/>
          </p:cNvSpPr>
          <p:nvPr/>
        </p:nvSpPr>
        <p:spPr bwMode="auto">
          <a:xfrm>
            <a:off x="228600" y="2286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即</a:t>
            </a:r>
            <a:r>
              <a:rPr lang="zh-CN" altLang="en-US" sz="2800" b="1">
                <a:ea typeface="黑体" panose="02010609060101010101" pitchFamily="49" charset="-122"/>
              </a:rPr>
              <a:t> </a:t>
            </a:r>
          </a:p>
        </p:txBody>
      </p:sp>
      <p:sp>
        <p:nvSpPr>
          <p:cNvPr id="20484" name="Text Box 5">
            <a:extLst>
              <a:ext uri="{FF2B5EF4-FFF2-40B4-BE49-F238E27FC236}">
                <a16:creationId xmlns:a16="http://schemas.microsoft.com/office/drawing/2014/main" id="{482F8183-6DAB-408E-8E63-58BA0B0FC411}"/>
              </a:ext>
            </a:extLst>
          </p:cNvPr>
          <p:cNvSpPr txBox="1">
            <a:spLocks noChangeArrowheads="1"/>
          </p:cNvSpPr>
          <p:nvPr/>
        </p:nvSpPr>
        <p:spPr bwMode="auto">
          <a:xfrm>
            <a:off x="7467600" y="1447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宋体" panose="02010600030101010101" pitchFamily="2" charset="-122"/>
                <a:ea typeface="黑体" panose="02010609060101010101" pitchFamily="49" charset="-122"/>
              </a:rPr>
              <a:t>(</a:t>
            </a:r>
            <a:r>
              <a:rPr lang="en-US" altLang="zh-CN" b="1">
                <a:ea typeface="黑体" panose="02010609060101010101" pitchFamily="49" charset="-122"/>
              </a:rPr>
              <a:t>6.7) </a:t>
            </a:r>
          </a:p>
        </p:txBody>
      </p:sp>
      <p:sp>
        <p:nvSpPr>
          <p:cNvPr id="20485" name="Text Box 6">
            <a:extLst>
              <a:ext uri="{FF2B5EF4-FFF2-40B4-BE49-F238E27FC236}">
                <a16:creationId xmlns:a16="http://schemas.microsoft.com/office/drawing/2014/main" id="{5487A554-65A6-435A-B777-B1135C21F440}"/>
              </a:ext>
            </a:extLst>
          </p:cNvPr>
          <p:cNvSpPr txBox="1">
            <a:spLocks noChangeArrowheads="1"/>
          </p:cNvSpPr>
          <p:nvPr/>
        </p:nvSpPr>
        <p:spPr bwMode="auto">
          <a:xfrm>
            <a:off x="381000" y="2895600"/>
            <a:ext cx="83820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5000"/>
              </a:spcBef>
            </a:pPr>
            <a:r>
              <a:rPr lang="zh-CN" altLang="en-US" sz="2800" b="1">
                <a:ea typeface="黑体" panose="02010609060101010101" pitchFamily="49" charset="-122"/>
              </a:rPr>
              <a:t>（</a:t>
            </a:r>
            <a:r>
              <a:rPr lang="en-US" altLang="zh-CN" sz="2800" b="1">
                <a:ea typeface="黑体" panose="02010609060101010101" pitchFamily="49" charset="-122"/>
              </a:rPr>
              <a:t>2</a:t>
            </a:r>
            <a:r>
              <a:rPr lang="zh-CN" altLang="en-US" sz="2800" b="1">
                <a:ea typeface="黑体" panose="02010609060101010101" pitchFamily="49" charset="-122"/>
              </a:rPr>
              <a:t>）回代过程</a:t>
            </a:r>
          </a:p>
          <a:p>
            <a:pPr>
              <a:lnSpc>
                <a:spcPct val="115000"/>
              </a:lnSpc>
              <a:spcBef>
                <a:spcPct val="5000"/>
              </a:spcBef>
            </a:pPr>
            <a:r>
              <a:rPr lang="zh-CN" altLang="en-US" sz="2800" b="1">
                <a:latin typeface="宋体" panose="02010600030101010101" pitchFamily="2" charset="-122"/>
                <a:ea typeface="黑体" panose="02010609060101010101" pitchFamily="49" charset="-122"/>
              </a:rPr>
              <a:t>就是对上三角方程组（</a:t>
            </a:r>
            <a:r>
              <a:rPr lang="en-US" altLang="zh-CN" sz="2800" b="1">
                <a:ea typeface="黑体" panose="02010609060101010101" pitchFamily="49" charset="-122"/>
              </a:rPr>
              <a:t>6.7</a:t>
            </a:r>
            <a:r>
              <a:rPr lang="zh-CN" altLang="en-US" sz="2800" b="1">
                <a:latin typeface="宋体" panose="02010600030101010101" pitchFamily="2" charset="-122"/>
                <a:ea typeface="黑体" panose="02010609060101010101" pitchFamily="49" charset="-122"/>
              </a:rPr>
              <a:t>）自下而上逐步回代解方程组计算，即</a:t>
            </a:r>
            <a:r>
              <a:rPr lang="zh-CN" altLang="en-US" sz="2800" b="1">
                <a:ea typeface="黑体" panose="02010609060101010101" pitchFamily="49" charset="-122"/>
              </a:rPr>
              <a:t> </a:t>
            </a:r>
          </a:p>
        </p:txBody>
      </p:sp>
      <p:sp>
        <p:nvSpPr>
          <p:cNvPr id="20486" name="Rectangle 8">
            <a:extLst>
              <a:ext uri="{FF2B5EF4-FFF2-40B4-BE49-F238E27FC236}">
                <a16:creationId xmlns:a16="http://schemas.microsoft.com/office/drawing/2014/main" id="{CC1E087B-3A5E-4D83-9143-1402FFB58F51}"/>
              </a:ext>
            </a:extLst>
          </p:cNvPr>
          <p:cNvSpPr>
            <a:spLocks noChangeArrowheads="1"/>
          </p:cNvSpPr>
          <p:nvPr/>
        </p:nvSpPr>
        <p:spPr bwMode="auto">
          <a:xfrm>
            <a:off x="3309938"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0487" name="Object 7">
            <a:extLst>
              <a:ext uri="{FF2B5EF4-FFF2-40B4-BE49-F238E27FC236}">
                <a16:creationId xmlns:a16="http://schemas.microsoft.com/office/drawing/2014/main" id="{3CBB0268-320F-4247-9CF0-FD0A217C40B1}"/>
              </a:ext>
            </a:extLst>
          </p:cNvPr>
          <p:cNvGraphicFramePr>
            <a:graphicFrameLocks noChangeAspect="1"/>
          </p:cNvGraphicFramePr>
          <p:nvPr/>
        </p:nvGraphicFramePr>
        <p:xfrm>
          <a:off x="2286000" y="4419600"/>
          <a:ext cx="5791200" cy="2209800"/>
        </p:xfrm>
        <a:graphic>
          <a:graphicData uri="http://schemas.openxmlformats.org/presentationml/2006/ole">
            <mc:AlternateContent xmlns:mc="http://schemas.openxmlformats.org/markup-compatibility/2006">
              <mc:Choice xmlns:v="urn:schemas-microsoft-com:vml" Requires="v">
                <p:oleObj spid="_x0000_s20491" r:id="rId5" imgW="2527300" imgH="1143000" progId="Equation.3">
                  <p:embed/>
                </p:oleObj>
              </mc:Choice>
              <mc:Fallback>
                <p:oleObj r:id="rId5" imgW="2527300" imgH="1143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419600"/>
                        <a:ext cx="5791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a:extLst>
              <a:ext uri="{FF2B5EF4-FFF2-40B4-BE49-F238E27FC236}">
                <a16:creationId xmlns:a16="http://schemas.microsoft.com/office/drawing/2014/main" id="{09B5A06F-751D-42C7-B331-5539EBFE351D}"/>
              </a:ext>
            </a:extLst>
          </p:cNvPr>
          <p:cNvSpPr txBox="1">
            <a:spLocks noChangeArrowheads="1"/>
          </p:cNvSpPr>
          <p:nvPr/>
        </p:nvSpPr>
        <p:spPr bwMode="auto">
          <a:xfrm>
            <a:off x="228600" y="228600"/>
            <a:ext cx="85344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
              </a:spcBef>
            </a:pP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3</a:t>
            </a:r>
            <a:r>
              <a:rPr lang="zh-CN" altLang="en-US" sz="3200" b="1">
                <a:latin typeface="黑体" panose="02010609060101010101" pitchFamily="49" charset="-122"/>
                <a:ea typeface="黑体" panose="02010609060101010101" pitchFamily="49" charset="-122"/>
              </a:rPr>
              <a:t>）高斯消去法的计算步骤：</a:t>
            </a:r>
          </a:p>
          <a:p>
            <a:pPr>
              <a:lnSpc>
                <a:spcPct val="110000"/>
              </a:lnSpc>
              <a:spcBef>
                <a:spcPct val="5000"/>
              </a:spcBef>
            </a:pPr>
            <a:r>
              <a:rPr lang="zh-CN" altLang="en-US" sz="2800" b="1">
                <a:latin typeface="黑体" panose="02010609060101010101" pitchFamily="49" charset="-122"/>
                <a:ea typeface="黑体" panose="02010609060101010101" pitchFamily="49" charset="-122"/>
              </a:rPr>
              <a:t>① 消元过程</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设                        计算  </a:t>
            </a:r>
          </a:p>
        </p:txBody>
      </p:sp>
      <p:graphicFrame>
        <p:nvGraphicFramePr>
          <p:cNvPr id="21506" name="Object 4">
            <a:extLst>
              <a:ext uri="{FF2B5EF4-FFF2-40B4-BE49-F238E27FC236}">
                <a16:creationId xmlns:a16="http://schemas.microsoft.com/office/drawing/2014/main" id="{5155E7BA-39F2-47EA-919D-5D61C8FD5B62}"/>
              </a:ext>
            </a:extLst>
          </p:cNvPr>
          <p:cNvGraphicFramePr>
            <a:graphicFrameLocks noChangeAspect="1"/>
          </p:cNvGraphicFramePr>
          <p:nvPr/>
        </p:nvGraphicFramePr>
        <p:xfrm>
          <a:off x="2971800" y="914400"/>
          <a:ext cx="3962400" cy="496888"/>
        </p:xfrm>
        <a:graphic>
          <a:graphicData uri="http://schemas.openxmlformats.org/presentationml/2006/ole">
            <mc:AlternateContent xmlns:mc="http://schemas.openxmlformats.org/markup-compatibility/2006">
              <mc:Choice xmlns:v="urn:schemas-microsoft-com:vml" Requires="v">
                <p:oleObj spid="_x0000_s21515" r:id="rId3" imgW="1651000" imgH="241300" progId="Equation.3">
                  <p:embed/>
                </p:oleObj>
              </mc:Choice>
              <mc:Fallback>
                <p:oleObj r:id="rId3" imgW="1651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14400"/>
                        <a:ext cx="3962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7" name="Rectangle 7">
            <a:extLst>
              <a:ext uri="{FF2B5EF4-FFF2-40B4-BE49-F238E27FC236}">
                <a16:creationId xmlns:a16="http://schemas.microsoft.com/office/drawing/2014/main" id="{878DC226-D63C-4A21-8BE6-02EA395677AE}"/>
              </a:ext>
            </a:extLst>
          </p:cNvPr>
          <p:cNvSpPr>
            <a:spLocks noChangeArrowheads="1"/>
          </p:cNvSpPr>
          <p:nvPr/>
        </p:nvSpPr>
        <p:spPr bwMode="auto">
          <a:xfrm>
            <a:off x="379095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508" name="Object 6">
            <a:extLst>
              <a:ext uri="{FF2B5EF4-FFF2-40B4-BE49-F238E27FC236}">
                <a16:creationId xmlns:a16="http://schemas.microsoft.com/office/drawing/2014/main" id="{2159C521-6E33-427E-9FC4-A01996A05B2F}"/>
              </a:ext>
            </a:extLst>
          </p:cNvPr>
          <p:cNvGraphicFramePr>
            <a:graphicFrameLocks noChangeAspect="1"/>
          </p:cNvGraphicFramePr>
          <p:nvPr/>
        </p:nvGraphicFramePr>
        <p:xfrm>
          <a:off x="2787650" y="1538288"/>
          <a:ext cx="5321300" cy="2322512"/>
        </p:xfrm>
        <a:graphic>
          <a:graphicData uri="http://schemas.openxmlformats.org/presentationml/2006/ole">
            <mc:AlternateContent xmlns:mc="http://schemas.openxmlformats.org/markup-compatibility/2006">
              <mc:Choice xmlns:v="urn:schemas-microsoft-com:vml" Requires="v">
                <p:oleObj spid="_x0000_s21516" r:id="rId5" imgW="1536480" imgH="1168200" progId="Equation.3">
                  <p:embed/>
                </p:oleObj>
              </mc:Choice>
              <mc:Fallback>
                <p:oleObj r:id="rId5" imgW="1536480" imgH="1168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650" y="1538288"/>
                        <a:ext cx="53213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9" name="Text Box 8">
            <a:extLst>
              <a:ext uri="{FF2B5EF4-FFF2-40B4-BE49-F238E27FC236}">
                <a16:creationId xmlns:a16="http://schemas.microsoft.com/office/drawing/2014/main" id="{FFD0A672-F764-4D4D-B94D-92273C9D0D69}"/>
              </a:ext>
            </a:extLst>
          </p:cNvPr>
          <p:cNvSpPr txBox="1">
            <a:spLocks noChangeArrowheads="1"/>
          </p:cNvSpPr>
          <p:nvPr/>
        </p:nvSpPr>
        <p:spPr bwMode="auto">
          <a:xfrm>
            <a:off x="228600" y="38862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黑体" panose="02010609060101010101" pitchFamily="49" charset="-122"/>
                <a:ea typeface="黑体" panose="02010609060101010101" pitchFamily="49" charset="-122"/>
              </a:rPr>
              <a:t>② </a:t>
            </a:r>
            <a:r>
              <a:rPr lang="zh-CN" altLang="en-US" sz="2800" b="1">
                <a:latin typeface="黑体" panose="02010609060101010101" pitchFamily="49" charset="-122"/>
                <a:ea typeface="黑体" panose="02010609060101010101" pitchFamily="49" charset="-122"/>
              </a:rPr>
              <a:t>回代过程</a:t>
            </a:r>
            <a:r>
              <a:rPr lang="zh-CN" altLang="en-US"/>
              <a:t> </a:t>
            </a:r>
          </a:p>
        </p:txBody>
      </p:sp>
      <p:sp>
        <p:nvSpPr>
          <p:cNvPr id="21510" name="Rectangle 10">
            <a:extLst>
              <a:ext uri="{FF2B5EF4-FFF2-40B4-BE49-F238E27FC236}">
                <a16:creationId xmlns:a16="http://schemas.microsoft.com/office/drawing/2014/main" id="{3C894B54-4483-466F-BE26-B0062CBE667D}"/>
              </a:ext>
            </a:extLst>
          </p:cNvPr>
          <p:cNvSpPr>
            <a:spLocks noChangeArrowheads="1"/>
          </p:cNvSpPr>
          <p:nvPr/>
        </p:nvSpPr>
        <p:spPr bwMode="auto">
          <a:xfrm>
            <a:off x="388620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511" name="Object 9">
            <a:extLst>
              <a:ext uri="{FF2B5EF4-FFF2-40B4-BE49-F238E27FC236}">
                <a16:creationId xmlns:a16="http://schemas.microsoft.com/office/drawing/2014/main" id="{E0EA0093-DEA7-4CE9-BA47-F26FE061B692}"/>
              </a:ext>
            </a:extLst>
          </p:cNvPr>
          <p:cNvGraphicFramePr>
            <a:graphicFrameLocks noChangeAspect="1"/>
          </p:cNvGraphicFramePr>
          <p:nvPr/>
        </p:nvGraphicFramePr>
        <p:xfrm>
          <a:off x="2743200" y="3962400"/>
          <a:ext cx="5181600" cy="2624138"/>
        </p:xfrm>
        <a:graphic>
          <a:graphicData uri="http://schemas.openxmlformats.org/presentationml/2006/ole">
            <mc:AlternateContent xmlns:mc="http://schemas.openxmlformats.org/markup-compatibility/2006">
              <mc:Choice xmlns:v="urn:schemas-microsoft-com:vml" Requires="v">
                <p:oleObj spid="_x0000_s21517" r:id="rId7" imgW="1371600" imgH="1397000" progId="Equation.3">
                  <p:embed/>
                </p:oleObj>
              </mc:Choice>
              <mc:Fallback>
                <p:oleObj r:id="rId7" imgW="1371600" imgH="1397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962400"/>
                        <a:ext cx="5181600"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a:extLst>
              <a:ext uri="{FF2B5EF4-FFF2-40B4-BE49-F238E27FC236}">
                <a16:creationId xmlns:a16="http://schemas.microsoft.com/office/drawing/2014/main" id="{4BD14109-0316-4DB0-B3B3-1D3EBAAB63A7}"/>
              </a:ext>
            </a:extLst>
          </p:cNvPr>
          <p:cNvSpPr txBox="1">
            <a:spLocks noChangeArrowheads="1"/>
          </p:cNvSpPr>
          <p:nvPr/>
        </p:nvSpPr>
        <p:spPr bwMode="auto">
          <a:xfrm>
            <a:off x="304800" y="533400"/>
            <a:ext cx="80772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
              </a:spcBef>
            </a:pPr>
            <a:r>
              <a:rPr lang="en-US" altLang="zh-CN" sz="3200">
                <a:latin typeface="黑体" panose="02010609060101010101" pitchFamily="49" charset="-122"/>
                <a:ea typeface="黑体" panose="02010609060101010101" pitchFamily="49" charset="-122"/>
              </a:rPr>
              <a:t>(4)</a:t>
            </a:r>
            <a:r>
              <a:rPr lang="en-US" altLang="zh-CN" sz="3200" b="1">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高斯消去法流程图</a:t>
            </a:r>
            <a:r>
              <a:rPr lang="zh-CN" altLang="en-US"/>
              <a:t> </a:t>
            </a:r>
            <a:r>
              <a:rPr lang="zh-CN" altLang="en-US" sz="3200">
                <a:latin typeface="黑体" panose="02010609060101010101" pitchFamily="49" charset="-122"/>
                <a:ea typeface="黑体" panose="02010609060101010101" pitchFamily="49" charset="-122"/>
              </a:rPr>
              <a:t>，</a:t>
            </a:r>
            <a:r>
              <a:rPr lang="zh-CN" altLang="en-US" sz="3200" b="1">
                <a:latin typeface="黑体" panose="02010609060101010101" pitchFamily="49" charset="-122"/>
                <a:ea typeface="黑体" panose="02010609060101010101" pitchFamily="49" charset="-122"/>
              </a:rPr>
              <a:t> </a:t>
            </a:r>
          </a:p>
          <a:p>
            <a:pPr>
              <a:lnSpc>
                <a:spcPct val="110000"/>
              </a:lnSpc>
              <a:spcBef>
                <a:spcPct val="5000"/>
              </a:spcBef>
            </a:pPr>
            <a:r>
              <a:rPr lang="en-US" altLang="zh-CN" sz="3200" b="1">
                <a:latin typeface="宋体" panose="02010600030101010101" pitchFamily="2" charset="-122"/>
              </a:rPr>
              <a:t>(5)</a:t>
            </a:r>
            <a:r>
              <a:rPr lang="en-US" altLang="zh-CN" sz="3200" b="1">
                <a:latin typeface="Arial" panose="020B0604020202020204" pitchFamily="34" charset="0"/>
              </a:rPr>
              <a:t>  </a:t>
            </a:r>
            <a:r>
              <a:rPr lang="en-US" altLang="zh-CN" sz="3200">
                <a:latin typeface="黑体" panose="02010609060101010101" pitchFamily="49" charset="-122"/>
                <a:ea typeface="黑体" panose="02010609060101010101" pitchFamily="49" charset="-122"/>
              </a:rPr>
              <a:t>Gauss</a:t>
            </a:r>
            <a:r>
              <a:rPr lang="zh-CN" altLang="en-US" sz="3200">
                <a:latin typeface="黑体" panose="02010609060101010101" pitchFamily="49" charset="-122"/>
                <a:ea typeface="黑体" panose="02010609060101010101" pitchFamily="49" charset="-122"/>
              </a:rPr>
              <a:t>消去法计算量</a:t>
            </a:r>
            <a:r>
              <a:rPr lang="zh-CN" altLang="en-US" sz="3200" b="1">
                <a:latin typeface="黑体" panose="02010609060101010101" pitchFamily="49" charset="-122"/>
                <a:ea typeface="黑体" panose="02010609060101010101" pitchFamily="49" charset="-122"/>
              </a:rPr>
              <a:t> ≈</a:t>
            </a:r>
          </a:p>
        </p:txBody>
      </p:sp>
      <p:sp>
        <p:nvSpPr>
          <p:cNvPr id="22530" name="Rectangle 3">
            <a:extLst>
              <a:ext uri="{FF2B5EF4-FFF2-40B4-BE49-F238E27FC236}">
                <a16:creationId xmlns:a16="http://schemas.microsoft.com/office/drawing/2014/main" id="{77302FD9-1AB6-4FB9-99D5-9E7AE4DCE117}"/>
              </a:ext>
            </a:extLst>
          </p:cNvPr>
          <p:cNvSpPr>
            <a:spLocks noChangeArrowheads="1"/>
          </p:cNvSpPr>
          <p:nvPr/>
        </p:nvSpPr>
        <p:spPr bwMode="auto">
          <a:xfrm>
            <a:off x="4424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531" name="Object 4">
            <a:extLst>
              <a:ext uri="{FF2B5EF4-FFF2-40B4-BE49-F238E27FC236}">
                <a16:creationId xmlns:a16="http://schemas.microsoft.com/office/drawing/2014/main" id="{1942AEF1-0B9F-49BB-84B7-A6DEDD3004F9}"/>
              </a:ext>
            </a:extLst>
          </p:cNvPr>
          <p:cNvGraphicFramePr>
            <a:graphicFrameLocks noChangeAspect="1"/>
          </p:cNvGraphicFramePr>
          <p:nvPr/>
        </p:nvGraphicFramePr>
        <p:xfrm>
          <a:off x="5410200" y="1143000"/>
          <a:ext cx="576263" cy="762000"/>
        </p:xfrm>
        <a:graphic>
          <a:graphicData uri="http://schemas.openxmlformats.org/presentationml/2006/ole">
            <mc:AlternateContent xmlns:mc="http://schemas.openxmlformats.org/markup-compatibility/2006">
              <mc:Choice xmlns:v="urn:schemas-microsoft-com:vml" Requires="v">
                <p:oleObj spid="_x0000_s22534" r:id="rId3" imgW="291973" imgH="393529" progId="Equation.3">
                  <p:embed/>
                </p:oleObj>
              </mc:Choice>
              <mc:Fallback>
                <p:oleObj r:id="rId3" imgW="291973"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143000"/>
                        <a:ext cx="576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2" name="Text Box 7">
            <a:extLst>
              <a:ext uri="{FF2B5EF4-FFF2-40B4-BE49-F238E27FC236}">
                <a16:creationId xmlns:a16="http://schemas.microsoft.com/office/drawing/2014/main" id="{CB9E9499-BDD3-42CF-9667-26BA1DCAF92F}"/>
              </a:ext>
            </a:extLst>
          </p:cNvPr>
          <p:cNvSpPr txBox="1">
            <a:spLocks noChangeArrowheads="1"/>
          </p:cNvSpPr>
          <p:nvPr/>
        </p:nvSpPr>
        <p:spPr bwMode="auto">
          <a:xfrm>
            <a:off x="304800" y="1981200"/>
            <a:ext cx="83820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en-US" altLang="zh-CN" sz="3200" b="1">
                <a:latin typeface="Arial" panose="020B0604020202020204" pitchFamily="34" charset="0"/>
                <a:ea typeface="黑体" panose="02010609060101010101" pitchFamily="49" charset="-122"/>
              </a:rPr>
              <a:t>① </a:t>
            </a:r>
            <a:r>
              <a:rPr lang="zh-CN" altLang="en-US" sz="3200">
                <a:latin typeface="Arial" panose="020B0604020202020204" pitchFamily="34" charset="0"/>
                <a:ea typeface="黑体" panose="02010609060101010101" pitchFamily="49" charset="-122"/>
              </a:rPr>
              <a:t>消元计算</a:t>
            </a:r>
            <a:r>
              <a:rPr lang="en-US" altLang="zh-CN" sz="3200">
                <a:latin typeface="Arial" panose="020B0604020202020204" pitchFamily="34" charset="0"/>
                <a:ea typeface="黑体" panose="02010609060101010101" pitchFamily="49" charset="-122"/>
              </a:rPr>
              <a:t>: a</a:t>
            </a:r>
            <a:r>
              <a:rPr lang="en-US" altLang="zh-CN" sz="3200" baseline="-25000">
                <a:latin typeface="Arial" panose="020B0604020202020204" pitchFamily="34" charset="0"/>
                <a:ea typeface="黑体" panose="02010609060101010101" pitchFamily="49" charset="-122"/>
              </a:rPr>
              <a:t>ij</a:t>
            </a:r>
            <a:r>
              <a:rPr lang="en-US" altLang="zh-CN" sz="3200" baseline="30000">
                <a:latin typeface="Arial" panose="020B0604020202020204" pitchFamily="34" charset="0"/>
                <a:ea typeface="黑体" panose="02010609060101010101" pitchFamily="49" charset="-122"/>
              </a:rPr>
              <a:t>(k+1)</a:t>
            </a:r>
            <a:r>
              <a:rPr lang="en-US" altLang="zh-CN" sz="3200">
                <a:latin typeface="Arial" panose="020B0604020202020204" pitchFamily="34" charset="0"/>
                <a:ea typeface="黑体" panose="02010609060101010101" pitchFamily="49" charset="-122"/>
              </a:rPr>
              <a:t>= a</a:t>
            </a:r>
            <a:r>
              <a:rPr lang="en-US" altLang="zh-CN" sz="3200" baseline="-25000">
                <a:latin typeface="Arial" panose="020B0604020202020204" pitchFamily="34" charset="0"/>
                <a:ea typeface="黑体" panose="02010609060101010101" pitchFamily="49" charset="-122"/>
              </a:rPr>
              <a:t>ij</a:t>
            </a:r>
            <a:r>
              <a:rPr lang="en-US" altLang="zh-CN" sz="3200" baseline="30000">
                <a:latin typeface="Arial" panose="020B0604020202020204" pitchFamily="34" charset="0"/>
                <a:ea typeface="黑体" panose="02010609060101010101" pitchFamily="49" charset="-122"/>
              </a:rPr>
              <a:t>(k)</a:t>
            </a:r>
            <a:r>
              <a:rPr lang="en-US" altLang="zh-CN" sz="3200">
                <a:latin typeface="Arial" panose="020B0604020202020204" pitchFamily="34" charset="0"/>
                <a:ea typeface="黑体" panose="02010609060101010101" pitchFamily="49" charset="-122"/>
              </a:rPr>
              <a:t>- m</a:t>
            </a:r>
            <a:r>
              <a:rPr lang="en-US" altLang="zh-CN" sz="3200" baseline="-25000">
                <a:latin typeface="Arial" panose="020B0604020202020204" pitchFamily="34" charset="0"/>
                <a:ea typeface="黑体" panose="02010609060101010101" pitchFamily="49" charset="-122"/>
              </a:rPr>
              <a:t>ik</a:t>
            </a:r>
            <a:r>
              <a:rPr lang="en-US" altLang="zh-CN" sz="3200" baseline="30000">
                <a:latin typeface="Arial" panose="020B0604020202020204" pitchFamily="34" charset="0"/>
                <a:ea typeface="黑体" panose="02010609060101010101" pitchFamily="49" charset="-122"/>
              </a:rPr>
              <a:t> </a:t>
            </a:r>
            <a:r>
              <a:rPr lang="en-US" altLang="zh-CN" sz="3200">
                <a:latin typeface="Arial" panose="020B0604020202020204" pitchFamily="34" charset="0"/>
                <a:ea typeface="黑体" panose="02010609060101010101" pitchFamily="49" charset="-122"/>
              </a:rPr>
              <a:t>a</a:t>
            </a:r>
            <a:r>
              <a:rPr lang="en-US" altLang="zh-CN" sz="3200" baseline="-25000">
                <a:latin typeface="Arial" panose="020B0604020202020204" pitchFamily="34" charset="0"/>
                <a:ea typeface="黑体" panose="02010609060101010101" pitchFamily="49" charset="-122"/>
              </a:rPr>
              <a:t>kj</a:t>
            </a:r>
            <a:r>
              <a:rPr lang="en-US" altLang="zh-CN" sz="3200" baseline="30000">
                <a:latin typeface="Arial" panose="020B0604020202020204" pitchFamily="34" charset="0"/>
                <a:ea typeface="黑体" panose="02010609060101010101" pitchFamily="49" charset="-122"/>
              </a:rPr>
              <a:t>(k)  </a:t>
            </a:r>
          </a:p>
          <a:p>
            <a:pPr>
              <a:lnSpc>
                <a:spcPct val="125000"/>
              </a:lnSpc>
              <a:spcBef>
                <a:spcPct val="5000"/>
              </a:spcBef>
            </a:pPr>
            <a:r>
              <a:rPr lang="en-US" altLang="zh-CN" sz="3200" b="1" baseline="30000">
                <a:latin typeface="Arial" panose="020B0604020202020204" pitchFamily="34" charset="0"/>
                <a:ea typeface="黑体" panose="02010609060101010101" pitchFamily="49" charset="-122"/>
              </a:rPr>
              <a:t>                                                     </a:t>
            </a:r>
            <a:r>
              <a:rPr lang="en-US" altLang="zh-CN" sz="3200" baseline="30000">
                <a:latin typeface="Arial" panose="020B0604020202020204" pitchFamily="34" charset="0"/>
                <a:ea typeface="黑体" panose="02010609060101010101" pitchFamily="49" charset="-122"/>
              </a:rPr>
              <a:t> </a:t>
            </a:r>
            <a:r>
              <a:rPr lang="en-US" altLang="zh-CN" sz="3200">
                <a:latin typeface="Arial" panose="020B0604020202020204" pitchFamily="34" charset="0"/>
                <a:ea typeface="黑体" panose="02010609060101010101" pitchFamily="49" charset="-122"/>
              </a:rPr>
              <a:t>(i,j=k+1,k+2, … , n)</a:t>
            </a:r>
            <a:r>
              <a:rPr lang="en-US" altLang="zh-CN" sz="3200" b="1">
                <a:latin typeface="Arial" panose="020B0604020202020204" pitchFamily="34" charset="0"/>
                <a:ea typeface="黑体" panose="02010609060101010101" pitchFamily="49" charset="-122"/>
              </a:rPr>
              <a:t> </a:t>
            </a:r>
          </a:p>
          <a:p>
            <a:pPr>
              <a:lnSpc>
                <a:spcPct val="125000"/>
              </a:lnSpc>
              <a:spcBef>
                <a:spcPct val="5000"/>
              </a:spcBef>
            </a:pPr>
            <a:r>
              <a:rPr lang="en-US" altLang="zh-CN" sz="3200" b="1">
                <a:latin typeface="Arial" panose="020B0604020202020204" pitchFamily="34" charset="0"/>
                <a:ea typeface="黑体" panose="02010609060101010101" pitchFamily="49" charset="-122"/>
                <a:sym typeface="Symbol" panose="05050102010706020507" pitchFamily="18" charset="2"/>
              </a:rPr>
              <a:t>    </a:t>
            </a:r>
            <a:r>
              <a:rPr lang="zh-CN" altLang="en-US" sz="3200">
                <a:latin typeface="Arial" panose="020B0604020202020204" pitchFamily="34" charset="0"/>
                <a:ea typeface="黑体" panose="02010609060101010101" pitchFamily="49" charset="-122"/>
                <a:sym typeface="Symbol" panose="05050102010706020507" pitchFamily="18" charset="2"/>
              </a:rPr>
              <a:t>第一 步计算乘数</a:t>
            </a:r>
            <a:r>
              <a:rPr lang="en-US" altLang="zh-CN" sz="3200">
                <a:latin typeface="Arial" panose="020B0604020202020204" pitchFamily="34" charset="0"/>
                <a:ea typeface="黑体" panose="02010609060101010101" pitchFamily="49" charset="-122"/>
              </a:rPr>
              <a:t>m</a:t>
            </a:r>
            <a:r>
              <a:rPr lang="en-US" altLang="zh-CN" sz="3200" baseline="-25000">
                <a:latin typeface="Arial" panose="020B0604020202020204" pitchFamily="34" charset="0"/>
                <a:ea typeface="黑体" panose="02010609060101010101" pitchFamily="49" charset="-122"/>
              </a:rPr>
              <a:t>ik</a:t>
            </a:r>
            <a:r>
              <a:rPr lang="en-US" altLang="zh-CN" sz="3200">
                <a:latin typeface="Arial" panose="020B0604020202020204" pitchFamily="34" charset="0"/>
                <a:ea typeface="黑体" panose="02010609060101010101" pitchFamily="49" charset="-122"/>
              </a:rPr>
              <a:t>, m</a:t>
            </a:r>
            <a:r>
              <a:rPr lang="en-US" altLang="zh-CN" sz="3200" baseline="-25000">
                <a:latin typeface="Arial" panose="020B0604020202020204" pitchFamily="34" charset="0"/>
                <a:ea typeface="黑体" panose="02010609060101010101" pitchFamily="49" charset="-122"/>
              </a:rPr>
              <a:t>ik</a:t>
            </a:r>
            <a:r>
              <a:rPr lang="en-US" altLang="zh-CN" sz="3200">
                <a:latin typeface="Arial" panose="020B0604020202020204" pitchFamily="34" charset="0"/>
                <a:ea typeface="黑体" panose="02010609060101010101" pitchFamily="49" charset="-122"/>
              </a:rPr>
              <a:t>=a</a:t>
            </a:r>
            <a:r>
              <a:rPr lang="en-US" altLang="zh-CN" sz="3200" baseline="-25000">
                <a:latin typeface="Arial" panose="020B0604020202020204" pitchFamily="34" charset="0"/>
                <a:ea typeface="黑体" panose="02010609060101010101" pitchFamily="49" charset="-122"/>
              </a:rPr>
              <a:t>i1</a:t>
            </a:r>
            <a:r>
              <a:rPr lang="en-US" altLang="zh-CN" sz="3200">
                <a:latin typeface="Arial" panose="020B0604020202020204" pitchFamily="34" charset="0"/>
                <a:ea typeface="黑体" panose="02010609060101010101" pitchFamily="49" charset="-122"/>
              </a:rPr>
              <a:t>/a</a:t>
            </a:r>
            <a:r>
              <a:rPr lang="en-US" altLang="zh-CN" sz="3200" baseline="-25000">
                <a:latin typeface="Arial" panose="020B0604020202020204" pitchFamily="34" charset="0"/>
                <a:ea typeface="黑体" panose="02010609060101010101" pitchFamily="49" charset="-122"/>
              </a:rPr>
              <a:t>11</a:t>
            </a:r>
            <a:r>
              <a:rPr lang="en-US" altLang="zh-CN" sz="3200" baseline="30000">
                <a:latin typeface="Arial" panose="020B0604020202020204" pitchFamily="34" charset="0"/>
                <a:ea typeface="黑体" panose="02010609060101010101" pitchFamily="49" charset="-122"/>
              </a:rPr>
              <a:t> </a:t>
            </a:r>
            <a:r>
              <a:rPr lang="en-US" altLang="zh-CN" sz="3200">
                <a:latin typeface="Arial" panose="020B0604020202020204" pitchFamily="34" charset="0"/>
                <a:ea typeface="黑体" panose="02010609060101010101" pitchFamily="49" charset="-122"/>
              </a:rPr>
              <a:t>(i=2,3,…,n)</a:t>
            </a:r>
            <a:endParaRPr lang="en-US" altLang="zh-CN" sz="3200" b="1">
              <a:latin typeface="Arial" panose="020B0604020202020204" pitchFamily="34" charset="0"/>
              <a:ea typeface="黑体" panose="02010609060101010101" pitchFamily="49" charset="-122"/>
            </a:endParaRPr>
          </a:p>
          <a:p>
            <a:pPr>
              <a:lnSpc>
                <a:spcPct val="125000"/>
              </a:lnSpc>
              <a:spcBef>
                <a:spcPct val="5000"/>
              </a:spcBef>
            </a:pPr>
            <a:r>
              <a:rPr lang="en-US" altLang="zh-CN" sz="3200" b="1">
                <a:latin typeface="Arial" panose="020B0604020202020204" pitchFamily="34" charset="0"/>
                <a:ea typeface="黑体" panose="02010609060101010101" pitchFamily="49" charset="-122"/>
              </a:rPr>
              <a:t>    </a:t>
            </a:r>
            <a:r>
              <a:rPr lang="zh-CN" altLang="en-US" sz="3200">
                <a:latin typeface="Arial" panose="020B0604020202020204" pitchFamily="34" charset="0"/>
                <a:ea typeface="黑体" panose="02010609060101010101" pitchFamily="49" charset="-122"/>
              </a:rPr>
              <a:t>需要</a:t>
            </a:r>
            <a:r>
              <a:rPr lang="en-US" altLang="zh-CN" sz="3200">
                <a:latin typeface="Arial" panose="020B0604020202020204" pitchFamily="34" charset="0"/>
                <a:ea typeface="黑体" panose="02010609060101010101" pitchFamily="49" charset="-122"/>
              </a:rPr>
              <a:t>n-1</a:t>
            </a:r>
            <a:r>
              <a:rPr lang="zh-CN" altLang="en-US" sz="3200">
                <a:latin typeface="Arial" panose="020B0604020202020204" pitchFamily="34" charset="0"/>
                <a:ea typeface="黑体" panose="02010609060101010101" pitchFamily="49" charset="-122"/>
              </a:rPr>
              <a:t>次除法运算</a:t>
            </a:r>
            <a:r>
              <a:rPr lang="en-US" altLang="zh-CN" sz="3200">
                <a:latin typeface="Arial" panose="020B0604020202020204" pitchFamily="34" charset="0"/>
                <a:ea typeface="黑体" panose="02010609060101010101" pitchFamily="49" charset="-122"/>
              </a:rPr>
              <a:t>,</a:t>
            </a:r>
          </a:p>
          <a:p>
            <a:pPr>
              <a:lnSpc>
                <a:spcPct val="125000"/>
              </a:lnSpc>
              <a:spcBef>
                <a:spcPct val="5000"/>
              </a:spcBef>
            </a:pPr>
            <a:r>
              <a:rPr lang="en-US" altLang="zh-CN" sz="3200" b="1">
                <a:latin typeface="Arial" panose="020B0604020202020204" pitchFamily="34" charset="0"/>
                <a:ea typeface="黑体" panose="02010609060101010101" pitchFamily="49" charset="-122"/>
              </a:rPr>
              <a:t>    </a:t>
            </a:r>
            <a:r>
              <a:rPr lang="zh-CN" altLang="en-US" sz="3200">
                <a:latin typeface="Arial" panose="020B0604020202020204" pitchFamily="34" charset="0"/>
                <a:ea typeface="黑体" panose="02010609060101010101" pitchFamily="49" charset="-122"/>
              </a:rPr>
              <a:t>计算 </a:t>
            </a:r>
            <a:r>
              <a:rPr lang="en-US" altLang="zh-CN" sz="3200">
                <a:latin typeface="Arial" panose="020B0604020202020204" pitchFamily="34" charset="0"/>
                <a:ea typeface="黑体" panose="02010609060101010101" pitchFamily="49" charset="-122"/>
              </a:rPr>
              <a:t>a</a:t>
            </a:r>
            <a:r>
              <a:rPr lang="en-US" altLang="zh-CN" sz="3200" baseline="-25000">
                <a:latin typeface="Arial" panose="020B0604020202020204" pitchFamily="34" charset="0"/>
                <a:ea typeface="黑体" panose="02010609060101010101" pitchFamily="49" charset="-122"/>
              </a:rPr>
              <a:t>ij</a:t>
            </a:r>
            <a:r>
              <a:rPr lang="en-US" altLang="zh-CN" sz="3200" baseline="30000">
                <a:latin typeface="Arial" panose="020B0604020202020204" pitchFamily="34" charset="0"/>
                <a:ea typeface="黑体" panose="02010609060101010101" pitchFamily="49" charset="-122"/>
              </a:rPr>
              <a:t>(2</a:t>
            </a:r>
            <a:r>
              <a:rPr lang="zh-CN" altLang="en-US" sz="3200" baseline="30000">
                <a:latin typeface="Arial" panose="020B0604020202020204" pitchFamily="34" charset="0"/>
                <a:ea typeface="黑体" panose="02010609060101010101" pitchFamily="49" charset="-122"/>
              </a:rPr>
              <a:t>）</a:t>
            </a:r>
            <a:r>
              <a:rPr lang="en-US" altLang="zh-CN" sz="3200">
                <a:latin typeface="Arial" panose="020B0604020202020204" pitchFamily="34" charset="0"/>
                <a:ea typeface="黑体" panose="02010609060101010101" pitchFamily="49" charset="-122"/>
              </a:rPr>
              <a:t>(i,j=2,3,…,n)</a:t>
            </a:r>
            <a:endParaRPr lang="en-US" altLang="zh-CN" sz="3200" b="1">
              <a:latin typeface="Arial" panose="020B0604020202020204" pitchFamily="34" charset="0"/>
              <a:ea typeface="黑体" panose="02010609060101010101" pitchFamily="49" charset="-122"/>
            </a:endParaRPr>
          </a:p>
          <a:p>
            <a:pPr>
              <a:lnSpc>
                <a:spcPct val="125000"/>
              </a:lnSpc>
              <a:spcBef>
                <a:spcPct val="5000"/>
              </a:spcBef>
            </a:pPr>
            <a:r>
              <a:rPr lang="en-US" altLang="zh-CN" sz="3200" b="1">
                <a:latin typeface="Arial" panose="020B0604020202020204" pitchFamily="34" charset="0"/>
                <a:ea typeface="黑体" panose="02010609060101010101" pitchFamily="49" charset="-122"/>
              </a:rPr>
              <a:t>    </a:t>
            </a:r>
            <a:r>
              <a:rPr lang="zh-CN" altLang="en-US" sz="3200">
                <a:latin typeface="Arial" panose="020B0604020202020204" pitchFamily="34" charset="0"/>
                <a:ea typeface="黑体" panose="02010609060101010101" pitchFamily="49" charset="-122"/>
              </a:rPr>
              <a:t>需要</a:t>
            </a:r>
            <a:r>
              <a:rPr lang="en-US" altLang="zh-CN" sz="3200">
                <a:latin typeface="Arial" panose="020B0604020202020204" pitchFamily="34" charset="0"/>
                <a:ea typeface="黑体" panose="02010609060101010101" pitchFamily="49" charset="-122"/>
              </a:rPr>
              <a:t>(n-1)</a:t>
            </a:r>
            <a:r>
              <a:rPr lang="en-US" altLang="zh-CN" sz="3200" baseline="30000">
                <a:latin typeface="Arial" panose="020B0604020202020204" pitchFamily="34" charset="0"/>
                <a:ea typeface="黑体" panose="02010609060101010101" pitchFamily="49" charset="-122"/>
              </a:rPr>
              <a:t>2</a:t>
            </a:r>
            <a:r>
              <a:rPr lang="zh-CN" altLang="en-US" sz="3200">
                <a:latin typeface="Arial" panose="020B0604020202020204" pitchFamily="34" charset="0"/>
                <a:ea typeface="黑体" panose="02010609060101010101" pitchFamily="49" charset="-122"/>
              </a:rPr>
              <a:t>次乘法运算及</a:t>
            </a:r>
            <a:r>
              <a:rPr lang="en-US" altLang="zh-CN" sz="3200">
                <a:latin typeface="Arial" panose="020B0604020202020204" pitchFamily="34" charset="0"/>
                <a:ea typeface="黑体" panose="02010609060101010101" pitchFamily="49" charset="-122"/>
              </a:rPr>
              <a:t>(n-1)</a:t>
            </a:r>
            <a:r>
              <a:rPr lang="en-US" altLang="zh-CN" sz="3200" baseline="30000">
                <a:latin typeface="Arial" panose="020B0604020202020204" pitchFamily="34" charset="0"/>
                <a:ea typeface="黑体" panose="02010609060101010101" pitchFamily="49" charset="-122"/>
              </a:rPr>
              <a:t>2</a:t>
            </a:r>
            <a:r>
              <a:rPr lang="zh-CN" altLang="en-US" sz="3200">
                <a:latin typeface="Arial" panose="020B0604020202020204" pitchFamily="34" charset="0"/>
                <a:ea typeface="黑体" panose="02010609060101010101" pitchFamily="49" charset="-122"/>
              </a:rPr>
              <a:t>次加减法运</a:t>
            </a:r>
          </a:p>
          <a:p>
            <a:pPr>
              <a:lnSpc>
                <a:spcPct val="125000"/>
              </a:lnSpc>
              <a:spcBef>
                <a:spcPct val="5000"/>
              </a:spcBef>
            </a:pPr>
            <a:r>
              <a:rPr lang="zh-CN" altLang="en-US" sz="3200">
                <a:latin typeface="Arial" panose="020B0604020202020204" pitchFamily="34" charset="0"/>
                <a:ea typeface="黑体" panose="02010609060101010101" pitchFamily="49" charset="-122"/>
              </a:rPr>
              <a:t>    算</a:t>
            </a:r>
            <a:r>
              <a:rPr lang="en-US" altLang="zh-CN" sz="3200">
                <a:latin typeface="Arial" panose="020B0604020202020204" pitchFamily="34" charset="0"/>
                <a:ea typeface="黑体" panose="02010609060101010101"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E9FF0C8F-356D-4279-9894-EF4B2EC2F617}"/>
              </a:ext>
            </a:extLst>
          </p:cNvPr>
          <p:cNvSpPr txBox="1">
            <a:spLocks noChangeArrowheads="1"/>
          </p:cNvSpPr>
          <p:nvPr/>
        </p:nvSpPr>
        <p:spPr bwMode="auto">
          <a:xfrm>
            <a:off x="611188" y="1268413"/>
            <a:ext cx="7926387"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en-US" altLang="zh-CN" sz="3200" b="1">
                <a:ea typeface="黑体" panose="02010609060101010101" pitchFamily="49" charset="-122"/>
              </a:rPr>
              <a:t>§5.1  </a:t>
            </a:r>
            <a:r>
              <a:rPr lang="zh-CN" altLang="en-US" sz="3200" b="1">
                <a:ea typeface="黑体" panose="02010609060101010101" pitchFamily="49" charset="-122"/>
              </a:rPr>
              <a:t>引言</a:t>
            </a:r>
          </a:p>
          <a:p>
            <a:pPr>
              <a:lnSpc>
                <a:spcPct val="130000"/>
              </a:lnSpc>
            </a:pPr>
            <a:r>
              <a:rPr lang="zh-CN" altLang="en-US" sz="2800" b="1">
                <a:latin typeface="宋体" panose="02010600030101010101" pitchFamily="2" charset="-122"/>
                <a:ea typeface="黑体" panose="02010609060101010101" pitchFamily="49" charset="-122"/>
              </a:rPr>
              <a:t>    </a:t>
            </a:r>
            <a:r>
              <a:rPr lang="zh-CN" altLang="en-US" sz="2800" b="1">
                <a:latin typeface="宋体" panose="02010600030101010101" pitchFamily="2" charset="-122"/>
              </a:rPr>
              <a:t>在工程技术、自然科学和社会科学中，经常遇到的许多问题最终都可归结为解线性方程组，如电学中网络问题、用</a:t>
            </a:r>
            <a:r>
              <a:rPr lang="zh-CN" altLang="en-US" sz="2800" b="1">
                <a:solidFill>
                  <a:srgbClr val="0000FF"/>
                </a:solidFill>
                <a:latin typeface="宋体" panose="02010600030101010101" pitchFamily="2" charset="-122"/>
              </a:rPr>
              <a:t>最小二乘法求实验数据的曲线拟合问题，工程中的三次样条函数的</a:t>
            </a:r>
            <a:r>
              <a:rPr lang="zh-CN" altLang="en-US" sz="2800" b="1">
                <a:latin typeface="宋体" panose="02010600030101010101" pitchFamily="2" charset="-122"/>
              </a:rPr>
              <a:t>插值问题，经济运行中的</a:t>
            </a:r>
            <a:r>
              <a:rPr lang="zh-CN" altLang="en-US" sz="2800" b="1">
                <a:solidFill>
                  <a:srgbClr val="0000FF"/>
                </a:solidFill>
                <a:latin typeface="宋体" panose="02010600030101010101" pitchFamily="2" charset="-122"/>
              </a:rPr>
              <a:t>投入产出问题</a:t>
            </a:r>
            <a:r>
              <a:rPr lang="zh-CN" altLang="en-US" sz="2800" b="1">
                <a:latin typeface="宋体" panose="02010600030101010101" pitchFamily="2" charset="-122"/>
              </a:rPr>
              <a:t>以及大地测量、</a:t>
            </a:r>
            <a:r>
              <a:rPr lang="zh-CN" altLang="en-US" sz="2800" b="1">
                <a:solidFill>
                  <a:srgbClr val="0000FF"/>
                </a:solidFill>
                <a:latin typeface="宋体" panose="02010600030101010101" pitchFamily="2" charset="-122"/>
              </a:rPr>
              <a:t>机械与建筑结构的设计计算</a:t>
            </a:r>
            <a:r>
              <a:rPr lang="zh-CN" altLang="en-US" sz="2800" b="1">
                <a:latin typeface="宋体" panose="02010600030101010101" pitchFamily="2" charset="-122"/>
              </a:rPr>
              <a:t>问题等等，都归结为求解线性方程组或非线性方程组的数学问题。因此线性方程组的求解对于实际问题是极其重要的</a:t>
            </a:r>
            <a:r>
              <a:rPr lang="zh-CN" altLang="en-US" sz="2800" b="1">
                <a:latin typeface="宋体" panose="02010600030101010101" pitchFamily="2" charset="-122"/>
                <a:ea typeface="黑体" panose="02010609060101010101" pitchFamily="49" charset="-122"/>
              </a:rPr>
              <a:t>。</a:t>
            </a:r>
            <a:r>
              <a:rPr lang="zh-CN" altLang="en-US" sz="2800" b="1">
                <a:ea typeface="黑体" panose="02010609060101010101" pitchFamily="49" charset="-122"/>
              </a:rPr>
              <a:t> </a:t>
            </a:r>
          </a:p>
        </p:txBody>
      </p:sp>
      <p:sp>
        <p:nvSpPr>
          <p:cNvPr id="5122" name="Text Box 3">
            <a:extLst>
              <a:ext uri="{FF2B5EF4-FFF2-40B4-BE49-F238E27FC236}">
                <a16:creationId xmlns:a16="http://schemas.microsoft.com/office/drawing/2014/main" id="{E4F9C9AB-F44F-4A07-A593-579AD30AE0B9}"/>
              </a:ext>
            </a:extLst>
          </p:cNvPr>
          <p:cNvSpPr txBox="1">
            <a:spLocks noChangeArrowheads="1"/>
          </p:cNvSpPr>
          <p:nvPr/>
        </p:nvSpPr>
        <p:spPr bwMode="auto">
          <a:xfrm>
            <a:off x="1763713" y="476250"/>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方正姚体" panose="02010601030101010101" pitchFamily="2" charset="-122"/>
                <a:ea typeface="方正姚体" panose="02010601030101010101" pitchFamily="2" charset="-122"/>
              </a:rPr>
              <a:t>第五章   方程组的数值解法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Group 4">
            <a:extLst>
              <a:ext uri="{FF2B5EF4-FFF2-40B4-BE49-F238E27FC236}">
                <a16:creationId xmlns:a16="http://schemas.microsoft.com/office/drawing/2014/main" id="{390B34E4-0E04-4D73-AD91-E67024AF62E8}"/>
              </a:ext>
            </a:extLst>
          </p:cNvPr>
          <p:cNvGrpSpPr>
            <a:grpSpLocks/>
          </p:cNvGrpSpPr>
          <p:nvPr/>
        </p:nvGrpSpPr>
        <p:grpSpPr bwMode="auto">
          <a:xfrm>
            <a:off x="457200" y="381000"/>
            <a:ext cx="8305800" cy="4495800"/>
            <a:chOff x="-3" y="-3"/>
            <a:chExt cx="3758" cy="1808"/>
          </a:xfrm>
        </p:grpSpPr>
        <p:grpSp>
          <p:nvGrpSpPr>
            <p:cNvPr id="23554" name="Group 5">
              <a:extLst>
                <a:ext uri="{FF2B5EF4-FFF2-40B4-BE49-F238E27FC236}">
                  <a16:creationId xmlns:a16="http://schemas.microsoft.com/office/drawing/2014/main" id="{E5006A04-13A7-4CB4-A050-03B42133BA01}"/>
                </a:ext>
              </a:extLst>
            </p:cNvPr>
            <p:cNvGrpSpPr>
              <a:grpSpLocks/>
            </p:cNvGrpSpPr>
            <p:nvPr/>
          </p:nvGrpSpPr>
          <p:grpSpPr bwMode="auto">
            <a:xfrm>
              <a:off x="0" y="0"/>
              <a:ext cx="3752" cy="1802"/>
              <a:chOff x="0" y="0"/>
              <a:chExt cx="3752" cy="1802"/>
            </a:xfrm>
          </p:grpSpPr>
          <p:grpSp>
            <p:nvGrpSpPr>
              <p:cNvPr id="23555" name="Group 6">
                <a:extLst>
                  <a:ext uri="{FF2B5EF4-FFF2-40B4-BE49-F238E27FC236}">
                    <a16:creationId xmlns:a16="http://schemas.microsoft.com/office/drawing/2014/main" id="{CF5A6F86-E181-44EE-890C-D502781BC97B}"/>
                  </a:ext>
                </a:extLst>
              </p:cNvPr>
              <p:cNvGrpSpPr>
                <a:grpSpLocks/>
              </p:cNvGrpSpPr>
              <p:nvPr/>
            </p:nvGrpSpPr>
            <p:grpSpPr bwMode="auto">
              <a:xfrm>
                <a:off x="0" y="0"/>
                <a:ext cx="938" cy="422"/>
                <a:chOff x="0" y="0"/>
                <a:chExt cx="938" cy="422"/>
              </a:xfrm>
            </p:grpSpPr>
            <p:sp>
              <p:nvSpPr>
                <p:cNvPr id="23556" name="Rectangle 7">
                  <a:extLst>
                    <a:ext uri="{FF2B5EF4-FFF2-40B4-BE49-F238E27FC236}">
                      <a16:creationId xmlns:a16="http://schemas.microsoft.com/office/drawing/2014/main" id="{7B38113C-DDB9-4C85-BBDC-C507548BE905}"/>
                    </a:ext>
                  </a:extLst>
                </p:cNvPr>
                <p:cNvSpPr>
                  <a:spLocks noChangeArrowheads="1"/>
                </p:cNvSpPr>
                <p:nvPr/>
              </p:nvSpPr>
              <p:spPr bwMode="auto">
                <a:xfrm>
                  <a:off x="43" y="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zh-CN" altLang="en-US" sz="3200" b="1">
                      <a:latin typeface="Arial" panose="020B0604020202020204" pitchFamily="34" charset="0"/>
                      <a:ea typeface="黑体" panose="02010609060101010101" pitchFamily="49" charset="-122"/>
                    </a:rPr>
                    <a:t>第</a:t>
                  </a:r>
                  <a:r>
                    <a:rPr lang="en-US" altLang="zh-CN" sz="3200" b="1">
                      <a:latin typeface="Arial" panose="020B0604020202020204" pitchFamily="34" charset="0"/>
                      <a:ea typeface="黑体" panose="02010609060101010101" pitchFamily="49" charset="-122"/>
                    </a:rPr>
                    <a:t>k </a:t>
                  </a:r>
                  <a:r>
                    <a:rPr lang="zh-CN" altLang="en-US" sz="3200" b="1">
                      <a:latin typeface="Arial" panose="020B0604020202020204" pitchFamily="34" charset="0"/>
                      <a:ea typeface="黑体" panose="02010609060101010101" pitchFamily="49" charset="-122"/>
                    </a:rPr>
                    <a:t>步</a:t>
                  </a:r>
                </a:p>
              </p:txBody>
            </p:sp>
            <p:sp>
              <p:nvSpPr>
                <p:cNvPr id="23557" name="Rectangle 8">
                  <a:extLst>
                    <a:ext uri="{FF2B5EF4-FFF2-40B4-BE49-F238E27FC236}">
                      <a16:creationId xmlns:a16="http://schemas.microsoft.com/office/drawing/2014/main" id="{6DABE30D-AEEC-45EA-88FC-87F6A50C2AFC}"/>
                    </a:ext>
                  </a:extLst>
                </p:cNvPr>
                <p:cNvSpPr>
                  <a:spLocks noChangeArrowheads="1"/>
                </p:cNvSpPr>
                <p:nvPr/>
              </p:nvSpPr>
              <p:spPr bwMode="auto">
                <a:xfrm>
                  <a:off x="0" y="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58" name="Group 9">
                <a:extLst>
                  <a:ext uri="{FF2B5EF4-FFF2-40B4-BE49-F238E27FC236}">
                    <a16:creationId xmlns:a16="http://schemas.microsoft.com/office/drawing/2014/main" id="{B7ADA19C-4E6A-474C-8183-7E1CBFC1FD8D}"/>
                  </a:ext>
                </a:extLst>
              </p:cNvPr>
              <p:cNvGrpSpPr>
                <a:grpSpLocks/>
              </p:cNvGrpSpPr>
              <p:nvPr/>
            </p:nvGrpSpPr>
            <p:grpSpPr bwMode="auto">
              <a:xfrm>
                <a:off x="938" y="0"/>
                <a:ext cx="938" cy="422"/>
                <a:chOff x="938" y="0"/>
                <a:chExt cx="938" cy="422"/>
              </a:xfrm>
            </p:grpSpPr>
            <p:sp>
              <p:nvSpPr>
                <p:cNvPr id="23559" name="Rectangle 10">
                  <a:extLst>
                    <a:ext uri="{FF2B5EF4-FFF2-40B4-BE49-F238E27FC236}">
                      <a16:creationId xmlns:a16="http://schemas.microsoft.com/office/drawing/2014/main" id="{7D5BD95D-1B1C-40A8-AE1C-CC4C3EACE90E}"/>
                    </a:ext>
                  </a:extLst>
                </p:cNvPr>
                <p:cNvSpPr>
                  <a:spLocks noChangeArrowheads="1"/>
                </p:cNvSpPr>
                <p:nvPr/>
              </p:nvSpPr>
              <p:spPr bwMode="auto">
                <a:xfrm>
                  <a:off x="981" y="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zh-CN" altLang="en-US" sz="3200" b="1">
                      <a:latin typeface="Arial" panose="020B0604020202020204" pitchFamily="34" charset="0"/>
                      <a:ea typeface="黑体" panose="02010609060101010101" pitchFamily="49" charset="-122"/>
                    </a:rPr>
                    <a:t>加减法次数</a:t>
                  </a:r>
                </a:p>
              </p:txBody>
            </p:sp>
            <p:sp>
              <p:nvSpPr>
                <p:cNvPr id="23560" name="Rectangle 11">
                  <a:extLst>
                    <a:ext uri="{FF2B5EF4-FFF2-40B4-BE49-F238E27FC236}">
                      <a16:creationId xmlns:a16="http://schemas.microsoft.com/office/drawing/2014/main" id="{B9AE760C-4697-4604-8A5D-2FA3788461DA}"/>
                    </a:ext>
                  </a:extLst>
                </p:cNvPr>
                <p:cNvSpPr>
                  <a:spLocks noChangeArrowheads="1"/>
                </p:cNvSpPr>
                <p:nvPr/>
              </p:nvSpPr>
              <p:spPr bwMode="auto">
                <a:xfrm>
                  <a:off x="938" y="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61" name="Group 12">
                <a:extLst>
                  <a:ext uri="{FF2B5EF4-FFF2-40B4-BE49-F238E27FC236}">
                    <a16:creationId xmlns:a16="http://schemas.microsoft.com/office/drawing/2014/main" id="{52A8469C-44CB-4EED-9A5A-CB57F6DE3D07}"/>
                  </a:ext>
                </a:extLst>
              </p:cNvPr>
              <p:cNvGrpSpPr>
                <a:grpSpLocks/>
              </p:cNvGrpSpPr>
              <p:nvPr/>
            </p:nvGrpSpPr>
            <p:grpSpPr bwMode="auto">
              <a:xfrm>
                <a:off x="1876" y="0"/>
                <a:ext cx="938" cy="422"/>
                <a:chOff x="1876" y="0"/>
                <a:chExt cx="938" cy="422"/>
              </a:xfrm>
            </p:grpSpPr>
            <p:sp>
              <p:nvSpPr>
                <p:cNvPr id="23562" name="Rectangle 13">
                  <a:extLst>
                    <a:ext uri="{FF2B5EF4-FFF2-40B4-BE49-F238E27FC236}">
                      <a16:creationId xmlns:a16="http://schemas.microsoft.com/office/drawing/2014/main" id="{B7FCC7D5-9D76-49DB-8B38-5827F8C04F2B}"/>
                    </a:ext>
                  </a:extLst>
                </p:cNvPr>
                <p:cNvSpPr>
                  <a:spLocks noChangeArrowheads="1"/>
                </p:cNvSpPr>
                <p:nvPr/>
              </p:nvSpPr>
              <p:spPr bwMode="auto">
                <a:xfrm>
                  <a:off x="1919" y="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zh-CN" altLang="en-US" sz="3200" b="1">
                      <a:latin typeface="Arial" panose="020B0604020202020204" pitchFamily="34" charset="0"/>
                      <a:ea typeface="黑体" panose="02010609060101010101" pitchFamily="49" charset="-122"/>
                    </a:rPr>
                    <a:t>乘法次数</a:t>
                  </a:r>
                </a:p>
              </p:txBody>
            </p:sp>
            <p:sp>
              <p:nvSpPr>
                <p:cNvPr id="23563" name="Rectangle 14">
                  <a:extLst>
                    <a:ext uri="{FF2B5EF4-FFF2-40B4-BE49-F238E27FC236}">
                      <a16:creationId xmlns:a16="http://schemas.microsoft.com/office/drawing/2014/main" id="{A8E2A0DE-4CF3-48B9-BE54-BE926A5A718C}"/>
                    </a:ext>
                  </a:extLst>
                </p:cNvPr>
                <p:cNvSpPr>
                  <a:spLocks noChangeArrowheads="1"/>
                </p:cNvSpPr>
                <p:nvPr/>
              </p:nvSpPr>
              <p:spPr bwMode="auto">
                <a:xfrm>
                  <a:off x="1876" y="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64" name="Group 15">
                <a:extLst>
                  <a:ext uri="{FF2B5EF4-FFF2-40B4-BE49-F238E27FC236}">
                    <a16:creationId xmlns:a16="http://schemas.microsoft.com/office/drawing/2014/main" id="{3934B43C-4891-4FE0-AF11-D3545EE4C726}"/>
                  </a:ext>
                </a:extLst>
              </p:cNvPr>
              <p:cNvGrpSpPr>
                <a:grpSpLocks/>
              </p:cNvGrpSpPr>
              <p:nvPr/>
            </p:nvGrpSpPr>
            <p:grpSpPr bwMode="auto">
              <a:xfrm>
                <a:off x="2814" y="0"/>
                <a:ext cx="938" cy="422"/>
                <a:chOff x="2814" y="0"/>
                <a:chExt cx="938" cy="422"/>
              </a:xfrm>
            </p:grpSpPr>
            <p:sp>
              <p:nvSpPr>
                <p:cNvPr id="23565" name="Rectangle 16">
                  <a:extLst>
                    <a:ext uri="{FF2B5EF4-FFF2-40B4-BE49-F238E27FC236}">
                      <a16:creationId xmlns:a16="http://schemas.microsoft.com/office/drawing/2014/main" id="{E12A911E-1328-4FA5-B569-5D44536CD95B}"/>
                    </a:ext>
                  </a:extLst>
                </p:cNvPr>
                <p:cNvSpPr>
                  <a:spLocks noChangeArrowheads="1"/>
                </p:cNvSpPr>
                <p:nvPr/>
              </p:nvSpPr>
              <p:spPr bwMode="auto">
                <a:xfrm>
                  <a:off x="2857" y="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zh-CN" altLang="en-US" sz="3200" b="1">
                      <a:latin typeface="Arial" panose="020B0604020202020204" pitchFamily="34" charset="0"/>
                      <a:ea typeface="黑体" panose="02010609060101010101" pitchFamily="49" charset="-122"/>
                    </a:rPr>
                    <a:t>除法次数</a:t>
                  </a:r>
                </a:p>
              </p:txBody>
            </p:sp>
            <p:sp>
              <p:nvSpPr>
                <p:cNvPr id="23566" name="Rectangle 17">
                  <a:extLst>
                    <a:ext uri="{FF2B5EF4-FFF2-40B4-BE49-F238E27FC236}">
                      <a16:creationId xmlns:a16="http://schemas.microsoft.com/office/drawing/2014/main" id="{5D3F532C-A49A-4966-B9D9-841F5370D9BB}"/>
                    </a:ext>
                  </a:extLst>
                </p:cNvPr>
                <p:cNvSpPr>
                  <a:spLocks noChangeArrowheads="1"/>
                </p:cNvSpPr>
                <p:nvPr/>
              </p:nvSpPr>
              <p:spPr bwMode="auto">
                <a:xfrm>
                  <a:off x="2814" y="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67" name="Group 18">
                <a:extLst>
                  <a:ext uri="{FF2B5EF4-FFF2-40B4-BE49-F238E27FC236}">
                    <a16:creationId xmlns:a16="http://schemas.microsoft.com/office/drawing/2014/main" id="{C5B51CB5-B907-4993-AE6E-9F8D4CA0B7D3}"/>
                  </a:ext>
                </a:extLst>
              </p:cNvPr>
              <p:cNvGrpSpPr>
                <a:grpSpLocks/>
              </p:cNvGrpSpPr>
              <p:nvPr/>
            </p:nvGrpSpPr>
            <p:grpSpPr bwMode="auto">
              <a:xfrm>
                <a:off x="0" y="422"/>
                <a:ext cx="938" cy="958"/>
                <a:chOff x="0" y="422"/>
                <a:chExt cx="938" cy="958"/>
              </a:xfrm>
            </p:grpSpPr>
            <p:sp>
              <p:nvSpPr>
                <p:cNvPr id="23568" name="Rectangle 19">
                  <a:extLst>
                    <a:ext uri="{FF2B5EF4-FFF2-40B4-BE49-F238E27FC236}">
                      <a16:creationId xmlns:a16="http://schemas.microsoft.com/office/drawing/2014/main" id="{AF0B4991-93E9-462F-B40E-E934127719CC}"/>
                    </a:ext>
                  </a:extLst>
                </p:cNvPr>
                <p:cNvSpPr>
                  <a:spLocks noChangeArrowheads="1"/>
                </p:cNvSpPr>
                <p:nvPr/>
              </p:nvSpPr>
              <p:spPr bwMode="auto">
                <a:xfrm>
                  <a:off x="43" y="422"/>
                  <a:ext cx="852"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1</a:t>
                  </a:r>
                </a:p>
                <a:p>
                  <a:pPr algn="ctr" eaLnBrk="0" hangingPunct="0"/>
                  <a:r>
                    <a:rPr lang="en-US" altLang="zh-CN" sz="3200" b="1">
                      <a:latin typeface="Arial" panose="020B0604020202020204" pitchFamily="34" charset="0"/>
                      <a:ea typeface="黑体" panose="02010609060101010101" pitchFamily="49" charset="-122"/>
                    </a:rPr>
                    <a:t>2</a:t>
                  </a:r>
                </a:p>
                <a:p>
                  <a:pPr algn="ctr" eaLnBrk="0" hangingPunct="0"/>
                  <a:r>
                    <a:rPr lang="en-US" altLang="zh-CN" sz="3200" b="1">
                      <a:latin typeface="Arial" panose="020B0604020202020204" pitchFamily="34" charset="0"/>
                      <a:ea typeface="黑体" panose="02010609060101010101" pitchFamily="49" charset="-122"/>
                    </a:rPr>
                    <a:t>3</a:t>
                  </a:r>
                </a:p>
                <a:p>
                  <a:pPr algn="ctr" eaLnBrk="0" hangingPunct="0"/>
                  <a:r>
                    <a:rPr lang="en-US" altLang="zh-CN" sz="3200" b="1">
                      <a:latin typeface="Arial" panose="020B0604020202020204" pitchFamily="34" charset="0"/>
                      <a:ea typeface="黑体" panose="02010609060101010101" pitchFamily="49" charset="-122"/>
                    </a:rPr>
                    <a:t>…</a:t>
                  </a:r>
                </a:p>
                <a:p>
                  <a:pPr algn="ctr" eaLnBrk="0" hangingPunct="0"/>
                  <a:r>
                    <a:rPr lang="en-US" altLang="zh-CN" sz="3200" b="1">
                      <a:latin typeface="Arial" panose="020B0604020202020204" pitchFamily="34" charset="0"/>
                      <a:ea typeface="黑体" panose="02010609060101010101" pitchFamily="49" charset="-122"/>
                    </a:rPr>
                    <a:t>n-1</a:t>
                  </a:r>
                </a:p>
              </p:txBody>
            </p:sp>
            <p:sp>
              <p:nvSpPr>
                <p:cNvPr id="23569" name="Rectangle 20">
                  <a:extLst>
                    <a:ext uri="{FF2B5EF4-FFF2-40B4-BE49-F238E27FC236}">
                      <a16:creationId xmlns:a16="http://schemas.microsoft.com/office/drawing/2014/main" id="{07F00913-AEA2-40A2-BD88-C6023F1D7B7F}"/>
                    </a:ext>
                  </a:extLst>
                </p:cNvPr>
                <p:cNvSpPr>
                  <a:spLocks noChangeArrowheads="1"/>
                </p:cNvSpPr>
                <p:nvPr/>
              </p:nvSpPr>
              <p:spPr bwMode="auto">
                <a:xfrm>
                  <a:off x="0" y="422"/>
                  <a:ext cx="938" cy="95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0" name="Group 21">
                <a:extLst>
                  <a:ext uri="{FF2B5EF4-FFF2-40B4-BE49-F238E27FC236}">
                    <a16:creationId xmlns:a16="http://schemas.microsoft.com/office/drawing/2014/main" id="{300F6F9B-EDB1-4C5D-A0B2-C261E5EE3E09}"/>
                  </a:ext>
                </a:extLst>
              </p:cNvPr>
              <p:cNvGrpSpPr>
                <a:grpSpLocks/>
              </p:cNvGrpSpPr>
              <p:nvPr/>
            </p:nvGrpSpPr>
            <p:grpSpPr bwMode="auto">
              <a:xfrm>
                <a:off x="938" y="422"/>
                <a:ext cx="938" cy="958"/>
                <a:chOff x="938" y="422"/>
                <a:chExt cx="938" cy="958"/>
              </a:xfrm>
            </p:grpSpPr>
            <p:sp>
              <p:nvSpPr>
                <p:cNvPr id="23571" name="Rectangle 22">
                  <a:extLst>
                    <a:ext uri="{FF2B5EF4-FFF2-40B4-BE49-F238E27FC236}">
                      <a16:creationId xmlns:a16="http://schemas.microsoft.com/office/drawing/2014/main" id="{F0C2661B-7F2F-4974-90CD-FBE652FA4E7E}"/>
                    </a:ext>
                  </a:extLst>
                </p:cNvPr>
                <p:cNvSpPr>
                  <a:spLocks noChangeArrowheads="1"/>
                </p:cNvSpPr>
                <p:nvPr/>
              </p:nvSpPr>
              <p:spPr bwMode="auto">
                <a:xfrm>
                  <a:off x="981" y="422"/>
                  <a:ext cx="852"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(n-1)</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(n-2)</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(n-3)</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a:t>
                  </a:r>
                </a:p>
                <a:p>
                  <a:pPr algn="ctr" eaLnBrk="0" hangingPunct="0"/>
                  <a:r>
                    <a:rPr lang="en-US" altLang="zh-CN" sz="3200" b="1">
                      <a:latin typeface="Arial" panose="020B0604020202020204" pitchFamily="34" charset="0"/>
                      <a:ea typeface="黑体" panose="02010609060101010101" pitchFamily="49" charset="-122"/>
                    </a:rPr>
                    <a:t>1</a:t>
                  </a:r>
                </a:p>
              </p:txBody>
            </p:sp>
            <p:sp>
              <p:nvSpPr>
                <p:cNvPr id="23572" name="Rectangle 23">
                  <a:extLst>
                    <a:ext uri="{FF2B5EF4-FFF2-40B4-BE49-F238E27FC236}">
                      <a16:creationId xmlns:a16="http://schemas.microsoft.com/office/drawing/2014/main" id="{199D5D27-EAFC-4A10-ACAD-031A395F833F}"/>
                    </a:ext>
                  </a:extLst>
                </p:cNvPr>
                <p:cNvSpPr>
                  <a:spLocks noChangeArrowheads="1"/>
                </p:cNvSpPr>
                <p:nvPr/>
              </p:nvSpPr>
              <p:spPr bwMode="auto">
                <a:xfrm>
                  <a:off x="938" y="422"/>
                  <a:ext cx="938" cy="95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3" name="Group 24">
                <a:extLst>
                  <a:ext uri="{FF2B5EF4-FFF2-40B4-BE49-F238E27FC236}">
                    <a16:creationId xmlns:a16="http://schemas.microsoft.com/office/drawing/2014/main" id="{F205D070-B37F-4C76-9CB4-81ED30CFF501}"/>
                  </a:ext>
                </a:extLst>
              </p:cNvPr>
              <p:cNvGrpSpPr>
                <a:grpSpLocks/>
              </p:cNvGrpSpPr>
              <p:nvPr/>
            </p:nvGrpSpPr>
            <p:grpSpPr bwMode="auto">
              <a:xfrm>
                <a:off x="1876" y="422"/>
                <a:ext cx="938" cy="958"/>
                <a:chOff x="1876" y="422"/>
                <a:chExt cx="938" cy="958"/>
              </a:xfrm>
            </p:grpSpPr>
            <p:sp>
              <p:nvSpPr>
                <p:cNvPr id="23574" name="Rectangle 25">
                  <a:extLst>
                    <a:ext uri="{FF2B5EF4-FFF2-40B4-BE49-F238E27FC236}">
                      <a16:creationId xmlns:a16="http://schemas.microsoft.com/office/drawing/2014/main" id="{4C93F610-F100-46A9-912A-D5FCA6D088FD}"/>
                    </a:ext>
                  </a:extLst>
                </p:cNvPr>
                <p:cNvSpPr>
                  <a:spLocks noChangeArrowheads="1"/>
                </p:cNvSpPr>
                <p:nvPr/>
              </p:nvSpPr>
              <p:spPr bwMode="auto">
                <a:xfrm>
                  <a:off x="1919" y="422"/>
                  <a:ext cx="852"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(n-1)</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(n-2)</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(n-3)</a:t>
                  </a:r>
                  <a:r>
                    <a:rPr lang="en-US" altLang="zh-CN" sz="3200" b="1" baseline="30000">
                      <a:latin typeface="Arial" panose="020B0604020202020204" pitchFamily="34" charset="0"/>
                      <a:ea typeface="黑体" panose="02010609060101010101" pitchFamily="49" charset="-122"/>
                    </a:rPr>
                    <a:t>2</a:t>
                  </a:r>
                  <a:endParaRPr lang="en-US" altLang="zh-CN" sz="3200" b="1">
                    <a:latin typeface="Arial" panose="020B0604020202020204" pitchFamily="34" charset="0"/>
                    <a:ea typeface="黑体" panose="02010609060101010101" pitchFamily="49" charset="-122"/>
                  </a:endParaRPr>
                </a:p>
                <a:p>
                  <a:pPr algn="ctr" eaLnBrk="0" hangingPunct="0"/>
                  <a:r>
                    <a:rPr lang="en-US" altLang="zh-CN" sz="3200" b="1">
                      <a:latin typeface="Arial" panose="020B0604020202020204" pitchFamily="34" charset="0"/>
                      <a:ea typeface="黑体" panose="02010609060101010101" pitchFamily="49" charset="-122"/>
                    </a:rPr>
                    <a:t>…</a:t>
                  </a:r>
                </a:p>
                <a:p>
                  <a:pPr algn="ctr" eaLnBrk="0" hangingPunct="0"/>
                  <a:r>
                    <a:rPr lang="en-US" altLang="zh-CN" sz="3200" b="1">
                      <a:latin typeface="Arial" panose="020B0604020202020204" pitchFamily="34" charset="0"/>
                      <a:ea typeface="黑体" panose="02010609060101010101" pitchFamily="49" charset="-122"/>
                    </a:rPr>
                    <a:t>1</a:t>
                  </a:r>
                </a:p>
              </p:txBody>
            </p:sp>
            <p:sp>
              <p:nvSpPr>
                <p:cNvPr id="23575" name="Rectangle 26">
                  <a:extLst>
                    <a:ext uri="{FF2B5EF4-FFF2-40B4-BE49-F238E27FC236}">
                      <a16:creationId xmlns:a16="http://schemas.microsoft.com/office/drawing/2014/main" id="{8AB07593-E722-4D8F-ACFD-F372B005B56B}"/>
                    </a:ext>
                  </a:extLst>
                </p:cNvPr>
                <p:cNvSpPr>
                  <a:spLocks noChangeArrowheads="1"/>
                </p:cNvSpPr>
                <p:nvPr/>
              </p:nvSpPr>
              <p:spPr bwMode="auto">
                <a:xfrm>
                  <a:off x="1876" y="422"/>
                  <a:ext cx="938" cy="95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6" name="Group 27">
                <a:extLst>
                  <a:ext uri="{FF2B5EF4-FFF2-40B4-BE49-F238E27FC236}">
                    <a16:creationId xmlns:a16="http://schemas.microsoft.com/office/drawing/2014/main" id="{246A61CE-F007-4333-8D8A-EA3F1993E4DE}"/>
                  </a:ext>
                </a:extLst>
              </p:cNvPr>
              <p:cNvGrpSpPr>
                <a:grpSpLocks/>
              </p:cNvGrpSpPr>
              <p:nvPr/>
            </p:nvGrpSpPr>
            <p:grpSpPr bwMode="auto">
              <a:xfrm>
                <a:off x="2814" y="422"/>
                <a:ext cx="938" cy="958"/>
                <a:chOff x="2814" y="422"/>
                <a:chExt cx="938" cy="958"/>
              </a:xfrm>
            </p:grpSpPr>
            <p:sp>
              <p:nvSpPr>
                <p:cNvPr id="23577" name="Rectangle 28">
                  <a:extLst>
                    <a:ext uri="{FF2B5EF4-FFF2-40B4-BE49-F238E27FC236}">
                      <a16:creationId xmlns:a16="http://schemas.microsoft.com/office/drawing/2014/main" id="{F92E7F6D-BA58-49B9-AE38-7C2761A075A2}"/>
                    </a:ext>
                  </a:extLst>
                </p:cNvPr>
                <p:cNvSpPr>
                  <a:spLocks noChangeArrowheads="1"/>
                </p:cNvSpPr>
                <p:nvPr/>
              </p:nvSpPr>
              <p:spPr bwMode="auto">
                <a:xfrm>
                  <a:off x="2857" y="422"/>
                  <a:ext cx="852"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(n-1)</a:t>
                  </a:r>
                </a:p>
                <a:p>
                  <a:pPr algn="ctr" eaLnBrk="0" hangingPunct="0"/>
                  <a:r>
                    <a:rPr lang="en-US" altLang="zh-CN" sz="3200" b="1">
                      <a:latin typeface="Arial" panose="020B0604020202020204" pitchFamily="34" charset="0"/>
                      <a:ea typeface="黑体" panose="02010609060101010101" pitchFamily="49" charset="-122"/>
                    </a:rPr>
                    <a:t>(n-2)</a:t>
                  </a:r>
                </a:p>
                <a:p>
                  <a:pPr algn="ctr" eaLnBrk="0" hangingPunct="0"/>
                  <a:r>
                    <a:rPr lang="en-US" altLang="zh-CN" sz="3200" b="1">
                      <a:latin typeface="Arial" panose="020B0604020202020204" pitchFamily="34" charset="0"/>
                      <a:ea typeface="黑体" panose="02010609060101010101" pitchFamily="49" charset="-122"/>
                    </a:rPr>
                    <a:t>(n-3)</a:t>
                  </a:r>
                </a:p>
                <a:p>
                  <a:pPr algn="ctr" eaLnBrk="0" hangingPunct="0"/>
                  <a:r>
                    <a:rPr lang="en-US" altLang="zh-CN" sz="3200" b="1">
                      <a:latin typeface="Arial" panose="020B0604020202020204" pitchFamily="34" charset="0"/>
                      <a:ea typeface="黑体" panose="02010609060101010101" pitchFamily="49" charset="-122"/>
                    </a:rPr>
                    <a:t>…</a:t>
                  </a:r>
                </a:p>
                <a:p>
                  <a:pPr algn="ctr" eaLnBrk="0" hangingPunct="0"/>
                  <a:r>
                    <a:rPr lang="en-US" altLang="zh-CN" sz="3200" b="1">
                      <a:latin typeface="Arial" panose="020B0604020202020204" pitchFamily="34" charset="0"/>
                      <a:ea typeface="黑体" panose="02010609060101010101" pitchFamily="49" charset="-122"/>
                    </a:rPr>
                    <a:t>1</a:t>
                  </a:r>
                </a:p>
              </p:txBody>
            </p:sp>
            <p:sp>
              <p:nvSpPr>
                <p:cNvPr id="23578" name="Rectangle 29">
                  <a:extLst>
                    <a:ext uri="{FF2B5EF4-FFF2-40B4-BE49-F238E27FC236}">
                      <a16:creationId xmlns:a16="http://schemas.microsoft.com/office/drawing/2014/main" id="{CEDEC00E-4DF1-4DE7-A7C8-856F138F2911}"/>
                    </a:ext>
                  </a:extLst>
                </p:cNvPr>
                <p:cNvSpPr>
                  <a:spLocks noChangeArrowheads="1"/>
                </p:cNvSpPr>
                <p:nvPr/>
              </p:nvSpPr>
              <p:spPr bwMode="auto">
                <a:xfrm>
                  <a:off x="2814" y="422"/>
                  <a:ext cx="938" cy="95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79" name="Group 30">
                <a:extLst>
                  <a:ext uri="{FF2B5EF4-FFF2-40B4-BE49-F238E27FC236}">
                    <a16:creationId xmlns:a16="http://schemas.microsoft.com/office/drawing/2014/main" id="{6C6D598F-4C7A-48C1-8D22-745879F7D227}"/>
                  </a:ext>
                </a:extLst>
              </p:cNvPr>
              <p:cNvGrpSpPr>
                <a:grpSpLocks/>
              </p:cNvGrpSpPr>
              <p:nvPr/>
            </p:nvGrpSpPr>
            <p:grpSpPr bwMode="auto">
              <a:xfrm>
                <a:off x="0" y="1380"/>
                <a:ext cx="938" cy="422"/>
                <a:chOff x="0" y="1380"/>
                <a:chExt cx="938" cy="422"/>
              </a:xfrm>
            </p:grpSpPr>
            <p:sp>
              <p:nvSpPr>
                <p:cNvPr id="23580" name="Rectangle 31">
                  <a:extLst>
                    <a:ext uri="{FF2B5EF4-FFF2-40B4-BE49-F238E27FC236}">
                      <a16:creationId xmlns:a16="http://schemas.microsoft.com/office/drawing/2014/main" id="{C2113B9E-89EA-4063-8B9A-E7DCFE4F74BD}"/>
                    </a:ext>
                  </a:extLst>
                </p:cNvPr>
                <p:cNvSpPr>
                  <a:spLocks noChangeArrowheads="1"/>
                </p:cNvSpPr>
                <p:nvPr/>
              </p:nvSpPr>
              <p:spPr bwMode="auto">
                <a:xfrm>
                  <a:off x="43" y="138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zh-CN" altLang="en-US" sz="3200" b="1">
                      <a:latin typeface="Arial" panose="020B0604020202020204" pitchFamily="34" charset="0"/>
                      <a:ea typeface="黑体" panose="02010609060101010101" pitchFamily="49" charset="-122"/>
                    </a:rPr>
                    <a:t>合计</a:t>
                  </a:r>
                </a:p>
              </p:txBody>
            </p:sp>
            <p:sp>
              <p:nvSpPr>
                <p:cNvPr id="23581" name="Rectangle 32">
                  <a:extLst>
                    <a:ext uri="{FF2B5EF4-FFF2-40B4-BE49-F238E27FC236}">
                      <a16:creationId xmlns:a16="http://schemas.microsoft.com/office/drawing/2014/main" id="{2A0DE225-01B9-4086-A2E2-B8CFA8D38EE7}"/>
                    </a:ext>
                  </a:extLst>
                </p:cNvPr>
                <p:cNvSpPr>
                  <a:spLocks noChangeArrowheads="1"/>
                </p:cNvSpPr>
                <p:nvPr/>
              </p:nvSpPr>
              <p:spPr bwMode="auto">
                <a:xfrm>
                  <a:off x="0" y="138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82" name="Group 33">
                <a:extLst>
                  <a:ext uri="{FF2B5EF4-FFF2-40B4-BE49-F238E27FC236}">
                    <a16:creationId xmlns:a16="http://schemas.microsoft.com/office/drawing/2014/main" id="{B3E9E1A1-21D3-44C8-8AA4-539C944DE470}"/>
                  </a:ext>
                </a:extLst>
              </p:cNvPr>
              <p:cNvGrpSpPr>
                <a:grpSpLocks/>
              </p:cNvGrpSpPr>
              <p:nvPr/>
            </p:nvGrpSpPr>
            <p:grpSpPr bwMode="auto">
              <a:xfrm>
                <a:off x="938" y="1380"/>
                <a:ext cx="938" cy="422"/>
                <a:chOff x="938" y="1380"/>
                <a:chExt cx="938" cy="422"/>
              </a:xfrm>
            </p:grpSpPr>
            <p:sp>
              <p:nvSpPr>
                <p:cNvPr id="23583" name="Rectangle 34">
                  <a:extLst>
                    <a:ext uri="{FF2B5EF4-FFF2-40B4-BE49-F238E27FC236}">
                      <a16:creationId xmlns:a16="http://schemas.microsoft.com/office/drawing/2014/main" id="{49B73328-C2FC-4B14-B3FF-22FB5BA5B1E1}"/>
                    </a:ext>
                  </a:extLst>
                </p:cNvPr>
                <p:cNvSpPr>
                  <a:spLocks noChangeArrowheads="1"/>
                </p:cNvSpPr>
                <p:nvPr/>
              </p:nvSpPr>
              <p:spPr bwMode="auto">
                <a:xfrm>
                  <a:off x="981" y="138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n(n-1)</a:t>
                  </a:r>
                </a:p>
                <a:p>
                  <a:pPr algn="ctr" eaLnBrk="0" hangingPunct="0"/>
                  <a:r>
                    <a:rPr lang="en-US" altLang="zh-CN" sz="3200" b="1">
                      <a:latin typeface="Arial" panose="020B0604020202020204" pitchFamily="34" charset="0"/>
                      <a:ea typeface="黑体" panose="02010609060101010101" pitchFamily="49" charset="-122"/>
                    </a:rPr>
                    <a:t>(2n-1)/6</a:t>
                  </a:r>
                </a:p>
              </p:txBody>
            </p:sp>
            <p:sp>
              <p:nvSpPr>
                <p:cNvPr id="23584" name="Rectangle 35">
                  <a:extLst>
                    <a:ext uri="{FF2B5EF4-FFF2-40B4-BE49-F238E27FC236}">
                      <a16:creationId xmlns:a16="http://schemas.microsoft.com/office/drawing/2014/main" id="{1AE86544-135E-4B98-BA1A-A6B47E9F8916}"/>
                    </a:ext>
                  </a:extLst>
                </p:cNvPr>
                <p:cNvSpPr>
                  <a:spLocks noChangeArrowheads="1"/>
                </p:cNvSpPr>
                <p:nvPr/>
              </p:nvSpPr>
              <p:spPr bwMode="auto">
                <a:xfrm>
                  <a:off x="938" y="138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85" name="Group 36">
                <a:extLst>
                  <a:ext uri="{FF2B5EF4-FFF2-40B4-BE49-F238E27FC236}">
                    <a16:creationId xmlns:a16="http://schemas.microsoft.com/office/drawing/2014/main" id="{02743D50-AF3B-49ED-BDBC-1CBB06164021}"/>
                  </a:ext>
                </a:extLst>
              </p:cNvPr>
              <p:cNvGrpSpPr>
                <a:grpSpLocks/>
              </p:cNvGrpSpPr>
              <p:nvPr/>
            </p:nvGrpSpPr>
            <p:grpSpPr bwMode="auto">
              <a:xfrm>
                <a:off x="1876" y="1380"/>
                <a:ext cx="938" cy="422"/>
                <a:chOff x="1876" y="1380"/>
                <a:chExt cx="938" cy="422"/>
              </a:xfrm>
            </p:grpSpPr>
            <p:sp>
              <p:nvSpPr>
                <p:cNvPr id="23586" name="Rectangle 37">
                  <a:extLst>
                    <a:ext uri="{FF2B5EF4-FFF2-40B4-BE49-F238E27FC236}">
                      <a16:creationId xmlns:a16="http://schemas.microsoft.com/office/drawing/2014/main" id="{F042ABE8-C01B-4226-98E8-BEC15B234448}"/>
                    </a:ext>
                  </a:extLst>
                </p:cNvPr>
                <p:cNvSpPr>
                  <a:spLocks noChangeArrowheads="1"/>
                </p:cNvSpPr>
                <p:nvPr/>
              </p:nvSpPr>
              <p:spPr bwMode="auto">
                <a:xfrm>
                  <a:off x="1919" y="138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n(n-1)</a:t>
                  </a:r>
                </a:p>
                <a:p>
                  <a:pPr algn="ctr" eaLnBrk="0" hangingPunct="0"/>
                  <a:r>
                    <a:rPr lang="en-US" altLang="zh-CN" sz="3200" b="1">
                      <a:latin typeface="Arial" panose="020B0604020202020204" pitchFamily="34" charset="0"/>
                      <a:ea typeface="黑体" panose="02010609060101010101" pitchFamily="49" charset="-122"/>
                    </a:rPr>
                    <a:t>(2n-1)/6</a:t>
                  </a:r>
                </a:p>
              </p:txBody>
            </p:sp>
            <p:sp>
              <p:nvSpPr>
                <p:cNvPr id="23587" name="Rectangle 38">
                  <a:extLst>
                    <a:ext uri="{FF2B5EF4-FFF2-40B4-BE49-F238E27FC236}">
                      <a16:creationId xmlns:a16="http://schemas.microsoft.com/office/drawing/2014/main" id="{96CEBEE6-16E9-4846-83F7-068F6A4880CE}"/>
                    </a:ext>
                  </a:extLst>
                </p:cNvPr>
                <p:cNvSpPr>
                  <a:spLocks noChangeArrowheads="1"/>
                </p:cNvSpPr>
                <p:nvPr/>
              </p:nvSpPr>
              <p:spPr bwMode="auto">
                <a:xfrm>
                  <a:off x="1876" y="138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3588" name="Group 39">
                <a:extLst>
                  <a:ext uri="{FF2B5EF4-FFF2-40B4-BE49-F238E27FC236}">
                    <a16:creationId xmlns:a16="http://schemas.microsoft.com/office/drawing/2014/main" id="{F34F9CF2-9637-4BFC-BE2B-860CC3255565}"/>
                  </a:ext>
                </a:extLst>
              </p:cNvPr>
              <p:cNvGrpSpPr>
                <a:grpSpLocks/>
              </p:cNvGrpSpPr>
              <p:nvPr/>
            </p:nvGrpSpPr>
            <p:grpSpPr bwMode="auto">
              <a:xfrm>
                <a:off x="2814" y="1380"/>
                <a:ext cx="938" cy="422"/>
                <a:chOff x="2814" y="1380"/>
                <a:chExt cx="938" cy="422"/>
              </a:xfrm>
            </p:grpSpPr>
            <p:sp>
              <p:nvSpPr>
                <p:cNvPr id="23589" name="Rectangle 40">
                  <a:extLst>
                    <a:ext uri="{FF2B5EF4-FFF2-40B4-BE49-F238E27FC236}">
                      <a16:creationId xmlns:a16="http://schemas.microsoft.com/office/drawing/2014/main" id="{9984EB85-53D1-4096-9239-5028D491D950}"/>
                    </a:ext>
                  </a:extLst>
                </p:cNvPr>
                <p:cNvSpPr>
                  <a:spLocks noChangeArrowheads="1"/>
                </p:cNvSpPr>
                <p:nvPr/>
              </p:nvSpPr>
              <p:spPr bwMode="auto">
                <a:xfrm>
                  <a:off x="2857" y="1380"/>
                  <a:ext cx="8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lstStyle/>
                <a:p>
                  <a:pPr algn="ctr" eaLnBrk="0" hangingPunct="0"/>
                  <a:r>
                    <a:rPr lang="en-US" altLang="zh-CN" sz="3200" b="1">
                      <a:latin typeface="Arial" panose="020B0604020202020204" pitchFamily="34" charset="0"/>
                      <a:ea typeface="黑体" panose="02010609060101010101" pitchFamily="49" charset="-122"/>
                    </a:rPr>
                    <a:t>n(n-1)/2</a:t>
                  </a:r>
                </a:p>
              </p:txBody>
            </p:sp>
            <p:sp>
              <p:nvSpPr>
                <p:cNvPr id="23590" name="Rectangle 41">
                  <a:extLst>
                    <a:ext uri="{FF2B5EF4-FFF2-40B4-BE49-F238E27FC236}">
                      <a16:creationId xmlns:a16="http://schemas.microsoft.com/office/drawing/2014/main" id="{040F17AA-3ED7-4AC2-9CA6-6E056E126FD4}"/>
                    </a:ext>
                  </a:extLst>
                </p:cNvPr>
                <p:cNvSpPr>
                  <a:spLocks noChangeArrowheads="1"/>
                </p:cNvSpPr>
                <p:nvPr/>
              </p:nvSpPr>
              <p:spPr bwMode="auto">
                <a:xfrm>
                  <a:off x="2814" y="1380"/>
                  <a:ext cx="938"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3591" name="Rectangle 42">
              <a:extLst>
                <a:ext uri="{FF2B5EF4-FFF2-40B4-BE49-F238E27FC236}">
                  <a16:creationId xmlns:a16="http://schemas.microsoft.com/office/drawing/2014/main" id="{AA2188C8-3D8B-48DD-8416-EF64F902B460}"/>
                </a:ext>
              </a:extLst>
            </p:cNvPr>
            <p:cNvSpPr>
              <a:spLocks noChangeArrowheads="1"/>
            </p:cNvSpPr>
            <p:nvPr/>
          </p:nvSpPr>
          <p:spPr bwMode="auto">
            <a:xfrm>
              <a:off x="-3" y="-3"/>
              <a:ext cx="3758" cy="18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3592" name="Rectangle 43">
            <a:extLst>
              <a:ext uri="{FF2B5EF4-FFF2-40B4-BE49-F238E27FC236}">
                <a16:creationId xmlns:a16="http://schemas.microsoft.com/office/drawing/2014/main" id="{15DE81F4-082A-4072-972C-1EFC4C09C7CD}"/>
              </a:ext>
            </a:extLst>
          </p:cNvPr>
          <p:cNvSpPr>
            <a:spLocks noChangeArrowheads="1"/>
          </p:cNvSpPr>
          <p:nvPr/>
        </p:nvSpPr>
        <p:spPr bwMode="auto">
          <a:xfrm>
            <a:off x="0" y="6324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93" name="Rectangle 44">
            <a:extLst>
              <a:ext uri="{FF2B5EF4-FFF2-40B4-BE49-F238E27FC236}">
                <a16:creationId xmlns:a16="http://schemas.microsoft.com/office/drawing/2014/main" id="{5F8E53A9-ECF4-4C28-9279-8CF216D2520D}"/>
              </a:ext>
            </a:extLst>
          </p:cNvPr>
          <p:cNvSpPr>
            <a:spLocks noChangeArrowheads="1"/>
          </p:cNvSpPr>
          <p:nvPr/>
        </p:nvSpPr>
        <p:spPr bwMode="auto">
          <a:xfrm>
            <a:off x="0" y="6324600"/>
            <a:ext cx="9144000" cy="533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3594" name="Text Box 45">
            <a:extLst>
              <a:ext uri="{FF2B5EF4-FFF2-40B4-BE49-F238E27FC236}">
                <a16:creationId xmlns:a16="http://schemas.microsoft.com/office/drawing/2014/main" id="{85AD23AF-DC8A-4854-A23C-90E0E408AC16}"/>
              </a:ext>
            </a:extLst>
          </p:cNvPr>
          <p:cNvSpPr txBox="1">
            <a:spLocks noChangeArrowheads="1"/>
          </p:cNvSpPr>
          <p:nvPr/>
        </p:nvSpPr>
        <p:spPr bwMode="auto">
          <a:xfrm>
            <a:off x="533400" y="4953000"/>
            <a:ext cx="86106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eaLnBrk="0" hangingPunct="0">
              <a:spcBef>
                <a:spcPct val="5000"/>
              </a:spcBef>
            </a:pPr>
            <a:r>
              <a:rPr lang="zh-CN" altLang="en-US" sz="3200" b="1">
                <a:latin typeface="Arial" panose="020B0604020202020204" pitchFamily="34" charset="0"/>
                <a:ea typeface="黑体" panose="02010609060101010101" pitchFamily="49" charset="-122"/>
              </a:rPr>
              <a:t>乘除法次数：</a:t>
            </a:r>
          </a:p>
          <a:p>
            <a:pPr eaLnBrk="0" hangingPunct="0">
              <a:spcBef>
                <a:spcPct val="5000"/>
              </a:spcBef>
            </a:pPr>
            <a:r>
              <a:rPr lang="en-US" altLang="zh-CN" sz="3200" b="1">
                <a:latin typeface="Arial" panose="020B0604020202020204" pitchFamily="34" charset="0"/>
                <a:ea typeface="黑体" panose="02010609060101010101" pitchFamily="49" charset="-122"/>
              </a:rPr>
              <a:t>MD= </a:t>
            </a:r>
            <a:r>
              <a:rPr lang="en-US" altLang="zh-CN" sz="3200" b="1">
                <a:ea typeface="黑体" panose="02010609060101010101" pitchFamily="49" charset="-122"/>
              </a:rPr>
              <a:t>n(n-1)(2n-1)/6+ n(n-1)/2=1/3 n(n</a:t>
            </a:r>
            <a:r>
              <a:rPr lang="en-US" altLang="zh-CN" sz="3200" b="1" baseline="30000">
                <a:ea typeface="黑体" panose="02010609060101010101" pitchFamily="49" charset="-122"/>
              </a:rPr>
              <a:t>2</a:t>
            </a:r>
            <a:r>
              <a:rPr lang="en-US" altLang="zh-CN" sz="3200" b="1">
                <a:ea typeface="黑体" panose="02010609060101010101" pitchFamily="49" charset="-122"/>
              </a:rPr>
              <a:t>-1)</a:t>
            </a:r>
          </a:p>
          <a:p>
            <a:pPr eaLnBrk="0" hangingPunct="0">
              <a:spcBef>
                <a:spcPct val="5000"/>
              </a:spcBef>
            </a:pPr>
            <a:r>
              <a:rPr lang="zh-CN" altLang="en-US" sz="3200" b="1">
                <a:latin typeface="Arial" panose="020B0604020202020204" pitchFamily="34" charset="0"/>
                <a:ea typeface="黑体" panose="02010609060101010101" pitchFamily="49" charset="-122"/>
              </a:rPr>
              <a:t>加减法次数：</a:t>
            </a:r>
            <a:r>
              <a:rPr lang="en-US" altLang="zh-CN" sz="3200" b="1">
                <a:latin typeface="Arial" panose="020B0604020202020204" pitchFamily="34" charset="0"/>
                <a:ea typeface="黑体" panose="02010609060101010101" pitchFamily="49" charset="-122"/>
              </a:rPr>
              <a:t>AS= </a:t>
            </a:r>
            <a:r>
              <a:rPr lang="en-US" altLang="zh-CN" sz="3200" b="1">
                <a:ea typeface="黑体" panose="02010609060101010101" pitchFamily="49" charset="-122"/>
              </a:rPr>
              <a:t>n(n-1)(2n-1)/6</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2733B89D-BD21-4D39-A404-14083C9C815D}"/>
              </a:ext>
            </a:extLst>
          </p:cNvPr>
          <p:cNvSpPr>
            <a:spLocks noChangeArrowheads="1"/>
          </p:cNvSpPr>
          <p:nvPr/>
        </p:nvSpPr>
        <p:spPr bwMode="auto">
          <a:xfrm>
            <a:off x="395288" y="44450"/>
            <a:ext cx="84597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ea typeface="黑体" panose="02010609060101010101" pitchFamily="49" charset="-122"/>
              </a:rPr>
              <a:t>算法</a:t>
            </a:r>
            <a:r>
              <a:rPr lang="en-US" altLang="zh-CN" b="1"/>
              <a:t>.  </a:t>
            </a:r>
            <a:endParaRPr lang="en-US" altLang="zh-CN" sz="2800">
              <a:latin typeface="DotumChe" panose="020B0503020000020004" pitchFamily="49" charset="-127"/>
              <a:ea typeface="DotumChe" panose="020B0503020000020004" pitchFamily="49" charset="-127"/>
            </a:endParaRPr>
          </a:p>
        </p:txBody>
      </p:sp>
      <p:graphicFrame>
        <p:nvGraphicFramePr>
          <p:cNvPr id="434179" name="Object 3">
            <a:extLst>
              <a:ext uri="{FF2B5EF4-FFF2-40B4-BE49-F238E27FC236}">
                <a16:creationId xmlns:a16="http://schemas.microsoft.com/office/drawing/2014/main" id="{542044F1-EB9F-4858-9C33-D164F7E5845B}"/>
              </a:ext>
            </a:extLst>
          </p:cNvPr>
          <p:cNvGraphicFramePr>
            <a:graphicFrameLocks noChangeAspect="1"/>
          </p:cNvGraphicFramePr>
          <p:nvPr/>
        </p:nvGraphicFramePr>
        <p:xfrm>
          <a:off x="1403350" y="0"/>
          <a:ext cx="5783263" cy="617538"/>
        </p:xfrm>
        <a:graphic>
          <a:graphicData uri="http://schemas.openxmlformats.org/presentationml/2006/ole">
            <mc:AlternateContent xmlns:mc="http://schemas.openxmlformats.org/markup-compatibility/2006">
              <mc:Choice xmlns:v="urn:schemas-microsoft-com:vml" Requires="v">
                <p:oleObj spid="_x0000_s24594" r:id="rId3" imgW="2260600" imgH="241300" progId="Equation.DSMT4">
                  <p:embed/>
                </p:oleObj>
              </mc:Choice>
              <mc:Fallback>
                <p:oleObj r:id="rId3" imgW="22606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0"/>
                        <a:ext cx="578326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0" name="Object 4">
            <a:extLst>
              <a:ext uri="{FF2B5EF4-FFF2-40B4-BE49-F238E27FC236}">
                <a16:creationId xmlns:a16="http://schemas.microsoft.com/office/drawing/2014/main" id="{11F539E4-7D5A-4119-B2B3-DC6E3C6136E4}"/>
              </a:ext>
            </a:extLst>
          </p:cNvPr>
          <p:cNvGraphicFramePr>
            <a:graphicFrameLocks noChangeAspect="1"/>
          </p:cNvGraphicFramePr>
          <p:nvPr/>
        </p:nvGraphicFramePr>
        <p:xfrm>
          <a:off x="539750" y="765175"/>
          <a:ext cx="3314700" cy="368300"/>
        </p:xfrm>
        <a:graphic>
          <a:graphicData uri="http://schemas.openxmlformats.org/presentationml/2006/ole">
            <mc:AlternateContent xmlns:mc="http://schemas.openxmlformats.org/markup-compatibility/2006">
              <mc:Choice xmlns:v="urn:schemas-microsoft-com:vml" Requires="v">
                <p:oleObj spid="_x0000_s24595" r:id="rId5" imgW="3314700" imgH="368300" progId="Equation.3">
                  <p:embed/>
                </p:oleObj>
              </mc:Choice>
              <mc:Fallback>
                <p:oleObj r:id="rId5" imgW="3314700" imgH="368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765175"/>
                        <a:ext cx="331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1" name="Object 5">
            <a:extLst>
              <a:ext uri="{FF2B5EF4-FFF2-40B4-BE49-F238E27FC236}">
                <a16:creationId xmlns:a16="http://schemas.microsoft.com/office/drawing/2014/main" id="{07B83C21-1985-4B93-8E54-471F0E2A2DCF}"/>
              </a:ext>
            </a:extLst>
          </p:cNvPr>
          <p:cNvGraphicFramePr>
            <a:graphicFrameLocks noChangeAspect="1"/>
          </p:cNvGraphicFramePr>
          <p:nvPr/>
        </p:nvGraphicFramePr>
        <p:xfrm>
          <a:off x="755650" y="1196975"/>
          <a:ext cx="3278188" cy="400050"/>
        </p:xfrm>
        <a:graphic>
          <a:graphicData uri="http://schemas.openxmlformats.org/presentationml/2006/ole">
            <mc:AlternateContent xmlns:mc="http://schemas.openxmlformats.org/markup-compatibility/2006">
              <mc:Choice xmlns:v="urn:schemas-microsoft-com:vml" Requires="v">
                <p:oleObj spid="_x0000_s24596" r:id="rId7" imgW="3238500" imgH="393700" progId="Equation.3">
                  <p:embed/>
                </p:oleObj>
              </mc:Choice>
              <mc:Fallback>
                <p:oleObj r:id="rId7" imgW="32385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1196975"/>
                        <a:ext cx="3278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2" name="Object 6">
            <a:extLst>
              <a:ext uri="{FF2B5EF4-FFF2-40B4-BE49-F238E27FC236}">
                <a16:creationId xmlns:a16="http://schemas.microsoft.com/office/drawing/2014/main" id="{6530FA73-9FFD-4794-8551-4651BE40554E}"/>
              </a:ext>
            </a:extLst>
          </p:cNvPr>
          <p:cNvGraphicFramePr>
            <a:graphicFrameLocks noChangeAspect="1"/>
          </p:cNvGraphicFramePr>
          <p:nvPr/>
        </p:nvGraphicFramePr>
        <p:xfrm>
          <a:off x="827088" y="1557338"/>
          <a:ext cx="3484562" cy="2395537"/>
        </p:xfrm>
        <a:graphic>
          <a:graphicData uri="http://schemas.openxmlformats.org/presentationml/2006/ole">
            <mc:AlternateContent xmlns:mc="http://schemas.openxmlformats.org/markup-compatibility/2006">
              <mc:Choice xmlns:v="urn:schemas-microsoft-com:vml" Requires="v">
                <p:oleObj spid="_x0000_s24597" r:id="rId9" imgW="1701800" imgH="1168400" progId="Equation.DSMT4">
                  <p:embed/>
                </p:oleObj>
              </mc:Choice>
              <mc:Fallback>
                <p:oleObj r:id="rId9" imgW="1701800" imgH="1168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1557338"/>
                        <a:ext cx="3484562"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3" name="Object 7">
            <a:extLst>
              <a:ext uri="{FF2B5EF4-FFF2-40B4-BE49-F238E27FC236}">
                <a16:creationId xmlns:a16="http://schemas.microsoft.com/office/drawing/2014/main" id="{4774A6D1-DDBC-4CE1-8712-9EDA3BAAE9C3}"/>
              </a:ext>
            </a:extLst>
          </p:cNvPr>
          <p:cNvGraphicFramePr>
            <a:graphicFrameLocks noChangeAspect="1"/>
          </p:cNvGraphicFramePr>
          <p:nvPr/>
        </p:nvGraphicFramePr>
        <p:xfrm>
          <a:off x="539750" y="4076700"/>
          <a:ext cx="2997200" cy="368300"/>
        </p:xfrm>
        <a:graphic>
          <a:graphicData uri="http://schemas.openxmlformats.org/presentationml/2006/ole">
            <mc:AlternateContent xmlns:mc="http://schemas.openxmlformats.org/markup-compatibility/2006">
              <mc:Choice xmlns:v="urn:schemas-microsoft-com:vml" Requires="v">
                <p:oleObj spid="_x0000_s24598" r:id="rId11" imgW="2997200" imgH="368300" progId="Equation.3">
                  <p:embed/>
                </p:oleObj>
              </mc:Choice>
              <mc:Fallback>
                <p:oleObj r:id="rId11" imgW="2997200" imgH="3683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076700"/>
                        <a:ext cx="299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4" name="Object 8">
            <a:extLst>
              <a:ext uri="{FF2B5EF4-FFF2-40B4-BE49-F238E27FC236}">
                <a16:creationId xmlns:a16="http://schemas.microsoft.com/office/drawing/2014/main" id="{B743F9B1-3B50-4A3B-B272-4E306062ACC5}"/>
              </a:ext>
            </a:extLst>
          </p:cNvPr>
          <p:cNvGraphicFramePr>
            <a:graphicFrameLocks noChangeAspect="1"/>
          </p:cNvGraphicFramePr>
          <p:nvPr/>
        </p:nvGraphicFramePr>
        <p:xfrm>
          <a:off x="827088" y="4508500"/>
          <a:ext cx="1401762" cy="388938"/>
        </p:xfrm>
        <a:graphic>
          <a:graphicData uri="http://schemas.openxmlformats.org/presentationml/2006/ole">
            <mc:AlternateContent xmlns:mc="http://schemas.openxmlformats.org/markup-compatibility/2006">
              <mc:Choice xmlns:v="urn:schemas-microsoft-com:vml" Requires="v">
                <p:oleObj spid="_x0000_s24599" r:id="rId13" imgW="1384300" imgH="381000" progId="Equation.DSMT4">
                  <p:embed/>
                </p:oleObj>
              </mc:Choice>
              <mc:Fallback>
                <p:oleObj r:id="rId13" imgW="1384300" imgH="3810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508500"/>
                        <a:ext cx="140176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5" name="Object 9">
            <a:extLst>
              <a:ext uri="{FF2B5EF4-FFF2-40B4-BE49-F238E27FC236}">
                <a16:creationId xmlns:a16="http://schemas.microsoft.com/office/drawing/2014/main" id="{65A39545-818F-4901-A5DF-4A331EEC67E7}"/>
              </a:ext>
            </a:extLst>
          </p:cNvPr>
          <p:cNvGraphicFramePr>
            <a:graphicFrameLocks noChangeAspect="1"/>
          </p:cNvGraphicFramePr>
          <p:nvPr/>
        </p:nvGraphicFramePr>
        <p:xfrm>
          <a:off x="827088" y="5013325"/>
          <a:ext cx="3290887" cy="901700"/>
        </p:xfrm>
        <a:graphic>
          <a:graphicData uri="http://schemas.openxmlformats.org/presentationml/2006/ole">
            <mc:AlternateContent xmlns:mc="http://schemas.openxmlformats.org/markup-compatibility/2006">
              <mc:Choice xmlns:v="urn:schemas-microsoft-com:vml" Requires="v">
                <p:oleObj spid="_x0000_s24600" r:id="rId15" imgW="3251200" imgH="889000" progId="Equation.DSMT4">
                  <p:embed/>
                </p:oleObj>
              </mc:Choice>
              <mc:Fallback>
                <p:oleObj r:id="rId15" imgW="3251200" imgH="8890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5013325"/>
                        <a:ext cx="329088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4186" name="Object 10">
            <a:extLst>
              <a:ext uri="{FF2B5EF4-FFF2-40B4-BE49-F238E27FC236}">
                <a16:creationId xmlns:a16="http://schemas.microsoft.com/office/drawing/2014/main" id="{1D627AE2-C407-4EF6-9454-341FE1B3F3C9}"/>
              </a:ext>
            </a:extLst>
          </p:cNvPr>
          <p:cNvGraphicFramePr>
            <a:graphicFrameLocks noChangeAspect="1"/>
          </p:cNvGraphicFramePr>
          <p:nvPr/>
        </p:nvGraphicFramePr>
        <p:xfrm>
          <a:off x="755650" y="6021388"/>
          <a:ext cx="2017713" cy="387350"/>
        </p:xfrm>
        <a:graphic>
          <a:graphicData uri="http://schemas.openxmlformats.org/presentationml/2006/ole">
            <mc:AlternateContent xmlns:mc="http://schemas.openxmlformats.org/markup-compatibility/2006">
              <mc:Choice xmlns:v="urn:schemas-microsoft-com:vml" Requires="v">
                <p:oleObj spid="_x0000_s24601" r:id="rId17" imgW="1993900" imgH="381000" progId="Equation.3">
                  <p:embed/>
                </p:oleObj>
              </mc:Choice>
              <mc:Fallback>
                <p:oleObj r:id="rId17" imgW="1993900" imgH="3810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6021388"/>
                        <a:ext cx="20177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4178"/>
                                        </p:tgtEl>
                                        <p:attrNameLst>
                                          <p:attrName>style.visibility</p:attrName>
                                        </p:attrNameLst>
                                      </p:cBhvr>
                                      <p:to>
                                        <p:strVal val="visible"/>
                                      </p:to>
                                    </p:set>
                                    <p:animEffect transition="in" filter="wipe(left)">
                                      <p:cBhvr>
                                        <p:cTn id="7" dur="500"/>
                                        <p:tgtEl>
                                          <p:spTgt spid="434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4179"/>
                                        </p:tgtEl>
                                        <p:attrNameLst>
                                          <p:attrName>style.visibility</p:attrName>
                                        </p:attrNameLst>
                                      </p:cBhvr>
                                      <p:to>
                                        <p:strVal val="visible"/>
                                      </p:to>
                                    </p:set>
                                    <p:animEffect transition="in" filter="wipe(left)">
                                      <p:cBhvr>
                                        <p:cTn id="12" dur="500"/>
                                        <p:tgtEl>
                                          <p:spTgt spid="434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4180"/>
                                        </p:tgtEl>
                                        <p:attrNameLst>
                                          <p:attrName>style.visibility</p:attrName>
                                        </p:attrNameLst>
                                      </p:cBhvr>
                                      <p:to>
                                        <p:strVal val="visible"/>
                                      </p:to>
                                    </p:set>
                                    <p:animEffect transition="in" filter="wipe(left)">
                                      <p:cBhvr>
                                        <p:cTn id="17" dur="500"/>
                                        <p:tgtEl>
                                          <p:spTgt spid="434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4181"/>
                                        </p:tgtEl>
                                        <p:attrNameLst>
                                          <p:attrName>style.visibility</p:attrName>
                                        </p:attrNameLst>
                                      </p:cBhvr>
                                      <p:to>
                                        <p:strVal val="visible"/>
                                      </p:to>
                                    </p:set>
                                    <p:animEffect transition="in" filter="wipe(left)">
                                      <p:cBhvr>
                                        <p:cTn id="22" dur="500"/>
                                        <p:tgtEl>
                                          <p:spTgt spid="434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4182"/>
                                        </p:tgtEl>
                                        <p:attrNameLst>
                                          <p:attrName>style.visibility</p:attrName>
                                        </p:attrNameLst>
                                      </p:cBhvr>
                                      <p:to>
                                        <p:strVal val="visible"/>
                                      </p:to>
                                    </p:set>
                                    <p:animEffect transition="in" filter="wipe(left)">
                                      <p:cBhvr>
                                        <p:cTn id="27" dur="500"/>
                                        <p:tgtEl>
                                          <p:spTgt spid="434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4183"/>
                                        </p:tgtEl>
                                        <p:attrNameLst>
                                          <p:attrName>style.visibility</p:attrName>
                                        </p:attrNameLst>
                                      </p:cBhvr>
                                      <p:to>
                                        <p:strVal val="visible"/>
                                      </p:to>
                                    </p:set>
                                    <p:animEffect transition="in" filter="wipe(left)">
                                      <p:cBhvr>
                                        <p:cTn id="32" dur="500"/>
                                        <p:tgtEl>
                                          <p:spTgt spid="4341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4184"/>
                                        </p:tgtEl>
                                        <p:attrNameLst>
                                          <p:attrName>style.visibility</p:attrName>
                                        </p:attrNameLst>
                                      </p:cBhvr>
                                      <p:to>
                                        <p:strVal val="visible"/>
                                      </p:to>
                                    </p:set>
                                    <p:animEffect transition="in" filter="wipe(left)">
                                      <p:cBhvr>
                                        <p:cTn id="37" dur="500"/>
                                        <p:tgtEl>
                                          <p:spTgt spid="434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4185"/>
                                        </p:tgtEl>
                                        <p:attrNameLst>
                                          <p:attrName>style.visibility</p:attrName>
                                        </p:attrNameLst>
                                      </p:cBhvr>
                                      <p:to>
                                        <p:strVal val="visible"/>
                                      </p:to>
                                    </p:set>
                                    <p:animEffect transition="in" filter="wipe(left)">
                                      <p:cBhvr>
                                        <p:cTn id="42" dur="500"/>
                                        <p:tgtEl>
                                          <p:spTgt spid="4341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4186"/>
                                        </p:tgtEl>
                                        <p:attrNameLst>
                                          <p:attrName>style.visibility</p:attrName>
                                        </p:attrNameLst>
                                      </p:cBhvr>
                                      <p:to>
                                        <p:strVal val="visible"/>
                                      </p:to>
                                    </p:set>
                                    <p:animEffect transition="in" filter="wipe(left)">
                                      <p:cBhvr>
                                        <p:cTn id="47" dur="500"/>
                                        <p:tgtEl>
                                          <p:spTgt spid="434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015FC9AB-530F-4A85-B5E2-2A0CCBCF344F}"/>
              </a:ext>
            </a:extLst>
          </p:cNvPr>
          <p:cNvSpPr>
            <a:spLocks noChangeArrowheads="1"/>
          </p:cNvSpPr>
          <p:nvPr/>
        </p:nvSpPr>
        <p:spPr bwMode="auto">
          <a:xfrm>
            <a:off x="179388" y="188913"/>
            <a:ext cx="640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b="1">
                <a:latin typeface="宋体" panose="02010600030101010101" pitchFamily="2" charset="-122"/>
              </a:rPr>
              <a:t>乘除法运算工作量</a:t>
            </a:r>
          </a:p>
        </p:txBody>
      </p:sp>
      <p:graphicFrame>
        <p:nvGraphicFramePr>
          <p:cNvPr id="433155" name="Object 3">
            <a:extLst>
              <a:ext uri="{FF2B5EF4-FFF2-40B4-BE49-F238E27FC236}">
                <a16:creationId xmlns:a16="http://schemas.microsoft.com/office/drawing/2014/main" id="{BEEB7D62-D1C8-43BA-BF86-519C800DD994}"/>
              </a:ext>
            </a:extLst>
          </p:cNvPr>
          <p:cNvGraphicFramePr>
            <a:graphicFrameLocks noChangeAspect="1"/>
          </p:cNvGraphicFramePr>
          <p:nvPr/>
        </p:nvGraphicFramePr>
        <p:xfrm>
          <a:off x="649288" y="739775"/>
          <a:ext cx="7810500" cy="1193800"/>
        </p:xfrm>
        <a:graphic>
          <a:graphicData uri="http://schemas.openxmlformats.org/presentationml/2006/ole">
            <mc:AlternateContent xmlns:mc="http://schemas.openxmlformats.org/markup-compatibility/2006">
              <mc:Choice xmlns:v="urn:schemas-microsoft-com:vml" Requires="v">
                <p:oleObj spid="_x0000_s25623" r:id="rId3" imgW="7810500" imgH="1193800" progId="Equation.3">
                  <p:embed/>
                </p:oleObj>
              </mc:Choice>
              <mc:Fallback>
                <p:oleObj r:id="rId3" imgW="7810500" imgH="119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739775"/>
                        <a:ext cx="7810500" cy="11938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56" name="Rectangle 4">
            <a:extLst>
              <a:ext uri="{FF2B5EF4-FFF2-40B4-BE49-F238E27FC236}">
                <a16:creationId xmlns:a16="http://schemas.microsoft.com/office/drawing/2014/main" id="{B4F08318-5C36-4FE8-A230-AAAE0398AF19}"/>
              </a:ext>
            </a:extLst>
          </p:cNvPr>
          <p:cNvSpPr>
            <a:spLocks noChangeArrowheads="1"/>
          </p:cNvSpPr>
          <p:nvPr/>
        </p:nvSpPr>
        <p:spPr bwMode="auto">
          <a:xfrm>
            <a:off x="179388" y="2133600"/>
            <a:ext cx="38496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消元过程乘除法次数：</a:t>
            </a:r>
          </a:p>
        </p:txBody>
      </p:sp>
      <p:sp>
        <p:nvSpPr>
          <p:cNvPr id="433157" name="Rectangle 5">
            <a:extLst>
              <a:ext uri="{FF2B5EF4-FFF2-40B4-BE49-F238E27FC236}">
                <a16:creationId xmlns:a16="http://schemas.microsoft.com/office/drawing/2014/main" id="{86DC5634-83F0-4531-BA9F-1E1F2608F81F}"/>
              </a:ext>
            </a:extLst>
          </p:cNvPr>
          <p:cNvSpPr>
            <a:spLocks noChangeArrowheads="1"/>
          </p:cNvSpPr>
          <p:nvPr/>
        </p:nvSpPr>
        <p:spPr bwMode="auto">
          <a:xfrm>
            <a:off x="179388" y="3071813"/>
            <a:ext cx="44259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回代过程乘除法次数：</a:t>
            </a:r>
          </a:p>
        </p:txBody>
      </p:sp>
      <p:graphicFrame>
        <p:nvGraphicFramePr>
          <p:cNvPr id="433158" name="Object 6">
            <a:extLst>
              <a:ext uri="{FF2B5EF4-FFF2-40B4-BE49-F238E27FC236}">
                <a16:creationId xmlns:a16="http://schemas.microsoft.com/office/drawing/2014/main" id="{3007DFFE-2FD7-499B-925F-001AD62A3D6A}"/>
              </a:ext>
            </a:extLst>
          </p:cNvPr>
          <p:cNvGraphicFramePr>
            <a:graphicFrameLocks noChangeAspect="1"/>
          </p:cNvGraphicFramePr>
          <p:nvPr/>
        </p:nvGraphicFramePr>
        <p:xfrm>
          <a:off x="3716338" y="1989138"/>
          <a:ext cx="4992687" cy="936625"/>
        </p:xfrm>
        <a:graphic>
          <a:graphicData uri="http://schemas.openxmlformats.org/presentationml/2006/ole">
            <mc:AlternateContent xmlns:mc="http://schemas.openxmlformats.org/markup-compatibility/2006">
              <mc:Choice xmlns:v="urn:schemas-microsoft-com:vml" Requires="v">
                <p:oleObj spid="_x0000_s25624" r:id="rId5" imgW="6565900" imgH="1092200" progId="Equation.3">
                  <p:embed/>
                </p:oleObj>
              </mc:Choice>
              <mc:Fallback>
                <p:oleObj r:id="rId5" imgW="6565900" imgH="1092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6338" y="1989138"/>
                        <a:ext cx="49926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3159" name="Object 7">
            <a:extLst>
              <a:ext uri="{FF2B5EF4-FFF2-40B4-BE49-F238E27FC236}">
                <a16:creationId xmlns:a16="http://schemas.microsoft.com/office/drawing/2014/main" id="{601B0A6B-3808-48BB-B236-831AE93045D9}"/>
              </a:ext>
            </a:extLst>
          </p:cNvPr>
          <p:cNvGraphicFramePr>
            <a:graphicFrameLocks noChangeAspect="1"/>
          </p:cNvGraphicFramePr>
          <p:nvPr/>
        </p:nvGraphicFramePr>
        <p:xfrm>
          <a:off x="3779838" y="3103563"/>
          <a:ext cx="2232025" cy="557212"/>
        </p:xfrm>
        <a:graphic>
          <a:graphicData uri="http://schemas.openxmlformats.org/presentationml/2006/ole">
            <mc:AlternateContent xmlns:mc="http://schemas.openxmlformats.org/markup-compatibility/2006">
              <mc:Choice xmlns:v="urn:schemas-microsoft-com:vml" Requires="v">
                <p:oleObj spid="_x0000_s25625" r:id="rId7" imgW="1828800" imgH="508000" progId="Equation.DSMT4">
                  <p:embed/>
                </p:oleObj>
              </mc:Choice>
              <mc:Fallback>
                <p:oleObj r:id="rId7" imgW="1828800" imgH="508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103563"/>
                        <a:ext cx="22320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3160" name="Rectangle 8">
            <a:extLst>
              <a:ext uri="{FF2B5EF4-FFF2-40B4-BE49-F238E27FC236}">
                <a16:creationId xmlns:a16="http://schemas.microsoft.com/office/drawing/2014/main" id="{039E0321-5190-4B74-B38D-8D82502A7986}"/>
              </a:ext>
            </a:extLst>
          </p:cNvPr>
          <p:cNvSpPr>
            <a:spLocks noChangeArrowheads="1"/>
          </p:cNvSpPr>
          <p:nvPr/>
        </p:nvSpPr>
        <p:spPr bwMode="auto">
          <a:xfrm>
            <a:off x="179388" y="3819525"/>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总的乘除法运算次数：</a:t>
            </a:r>
          </a:p>
        </p:txBody>
      </p:sp>
      <p:graphicFrame>
        <p:nvGraphicFramePr>
          <p:cNvPr id="433161" name="Object 9">
            <a:extLst>
              <a:ext uri="{FF2B5EF4-FFF2-40B4-BE49-F238E27FC236}">
                <a16:creationId xmlns:a16="http://schemas.microsoft.com/office/drawing/2014/main" id="{8160C1AC-F7B6-44AC-B4AB-10E6BDE215AC}"/>
              </a:ext>
            </a:extLst>
          </p:cNvPr>
          <p:cNvGraphicFramePr>
            <a:graphicFrameLocks noChangeAspect="1"/>
          </p:cNvGraphicFramePr>
          <p:nvPr/>
        </p:nvGraphicFramePr>
        <p:xfrm>
          <a:off x="3905250" y="3717925"/>
          <a:ext cx="1563688" cy="709613"/>
        </p:xfrm>
        <a:graphic>
          <a:graphicData uri="http://schemas.openxmlformats.org/presentationml/2006/ole">
            <mc:AlternateContent xmlns:mc="http://schemas.openxmlformats.org/markup-compatibility/2006">
              <mc:Choice xmlns:v="urn:schemas-microsoft-com:vml" Requires="v">
                <p:oleObj spid="_x0000_s25626" r:id="rId9" imgW="2057400" imgH="825500" progId="Equation.3">
                  <p:embed/>
                </p:oleObj>
              </mc:Choice>
              <mc:Fallback>
                <p:oleObj r:id="rId9" imgW="2057400" imgH="8255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5250" y="3717925"/>
                        <a:ext cx="156368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3162" name="Rectangle 10">
            <a:extLst>
              <a:ext uri="{FF2B5EF4-FFF2-40B4-BE49-F238E27FC236}">
                <a16:creationId xmlns:a16="http://schemas.microsoft.com/office/drawing/2014/main" id="{E097A0CB-0676-45C9-A541-EB08988E139E}"/>
              </a:ext>
            </a:extLst>
          </p:cNvPr>
          <p:cNvSpPr>
            <a:spLocks noChangeArrowheads="1"/>
          </p:cNvSpPr>
          <p:nvPr/>
        </p:nvSpPr>
        <p:spPr bwMode="auto">
          <a:xfrm>
            <a:off x="179388" y="4581525"/>
            <a:ext cx="40338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非零判断次数最多为：</a:t>
            </a:r>
          </a:p>
        </p:txBody>
      </p:sp>
      <p:graphicFrame>
        <p:nvGraphicFramePr>
          <p:cNvPr id="433163" name="Object 11">
            <a:extLst>
              <a:ext uri="{FF2B5EF4-FFF2-40B4-BE49-F238E27FC236}">
                <a16:creationId xmlns:a16="http://schemas.microsoft.com/office/drawing/2014/main" id="{DB50C8E1-6F2C-4236-9CCA-8E39D5C1BA06}"/>
              </a:ext>
            </a:extLst>
          </p:cNvPr>
          <p:cNvGraphicFramePr>
            <a:graphicFrameLocks noChangeAspect="1"/>
          </p:cNvGraphicFramePr>
          <p:nvPr/>
        </p:nvGraphicFramePr>
        <p:xfrm>
          <a:off x="3779838" y="4508500"/>
          <a:ext cx="1944687" cy="739775"/>
        </p:xfrm>
        <a:graphic>
          <a:graphicData uri="http://schemas.openxmlformats.org/presentationml/2006/ole">
            <mc:AlternateContent xmlns:mc="http://schemas.openxmlformats.org/markup-compatibility/2006">
              <mc:Choice xmlns:v="urn:schemas-microsoft-com:vml" Requires="v">
                <p:oleObj spid="_x0000_s25627" r:id="rId11" imgW="1498600" imgH="508000" progId="Equation.DSMT4">
                  <p:embed/>
                </p:oleObj>
              </mc:Choice>
              <mc:Fallback>
                <p:oleObj r:id="rId11" imgW="1498600" imgH="5080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4508500"/>
                        <a:ext cx="19446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3164" name="Rectangle 12">
            <a:extLst>
              <a:ext uri="{FF2B5EF4-FFF2-40B4-BE49-F238E27FC236}">
                <a16:creationId xmlns:a16="http://schemas.microsoft.com/office/drawing/2014/main" id="{2E20F605-E3A7-422A-B2B0-4D2B97820B3D}"/>
              </a:ext>
            </a:extLst>
          </p:cNvPr>
          <p:cNvSpPr>
            <a:spLocks noChangeArrowheads="1"/>
          </p:cNvSpPr>
          <p:nvPr/>
        </p:nvSpPr>
        <p:spPr bwMode="auto">
          <a:xfrm>
            <a:off x="211138" y="5373688"/>
            <a:ext cx="40338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2800">
                <a:latin typeface="宋体" panose="02010600030101010101" pitchFamily="2" charset="-122"/>
              </a:rPr>
              <a:t>行交换的元素个数为：</a:t>
            </a:r>
          </a:p>
        </p:txBody>
      </p:sp>
      <p:graphicFrame>
        <p:nvGraphicFramePr>
          <p:cNvPr id="433165" name="Object 13">
            <a:extLst>
              <a:ext uri="{FF2B5EF4-FFF2-40B4-BE49-F238E27FC236}">
                <a16:creationId xmlns:a16="http://schemas.microsoft.com/office/drawing/2014/main" id="{C74B1B86-0E55-4B5C-BBB1-4836295CC7F2}"/>
              </a:ext>
            </a:extLst>
          </p:cNvPr>
          <p:cNvGraphicFramePr>
            <a:graphicFrameLocks noChangeAspect="1"/>
          </p:cNvGraphicFramePr>
          <p:nvPr/>
        </p:nvGraphicFramePr>
        <p:xfrm>
          <a:off x="3851275" y="5373688"/>
          <a:ext cx="1808163" cy="692150"/>
        </p:xfrm>
        <a:graphic>
          <a:graphicData uri="http://schemas.openxmlformats.org/presentationml/2006/ole">
            <mc:AlternateContent xmlns:mc="http://schemas.openxmlformats.org/markup-compatibility/2006">
              <mc:Choice xmlns:v="urn:schemas-microsoft-com:vml" Requires="v">
                <p:oleObj spid="_x0000_s25628" r:id="rId13" imgW="1498600" imgH="508000" progId="Equation.DSMT4">
                  <p:embed/>
                </p:oleObj>
              </mc:Choice>
              <mc:Fallback>
                <p:oleObj r:id="rId13" imgW="1498600" imgH="5080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1275" y="5373688"/>
                        <a:ext cx="18081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3166" name="Object 14">
            <a:extLst>
              <a:ext uri="{FF2B5EF4-FFF2-40B4-BE49-F238E27FC236}">
                <a16:creationId xmlns:a16="http://schemas.microsoft.com/office/drawing/2014/main" id="{3E741405-42AE-4673-A1D8-DC444C6BAF5E}"/>
              </a:ext>
            </a:extLst>
          </p:cNvPr>
          <p:cNvGraphicFramePr>
            <a:graphicFrameLocks noChangeAspect="1"/>
          </p:cNvGraphicFramePr>
          <p:nvPr/>
        </p:nvGraphicFramePr>
        <p:xfrm>
          <a:off x="7575550" y="3008313"/>
          <a:ext cx="952500" cy="409575"/>
        </p:xfrm>
        <a:graphic>
          <a:graphicData uri="http://schemas.openxmlformats.org/presentationml/2006/ole">
            <mc:AlternateContent xmlns:mc="http://schemas.openxmlformats.org/markup-compatibility/2006">
              <mc:Choice xmlns:v="urn:schemas-microsoft-com:vml" Requires="v">
                <p:oleObj spid="_x0000_s25629" r:id="rId15" imgW="977900" imgH="431800" progId="Equation.DSMT4">
                  <p:embed/>
                </p:oleObj>
              </mc:Choice>
              <mc:Fallback>
                <p:oleObj r:id="rId15" imgW="977900" imgH="4318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75550" y="3008313"/>
                        <a:ext cx="952500" cy="409575"/>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3167" name="Object 15">
            <a:extLst>
              <a:ext uri="{FF2B5EF4-FFF2-40B4-BE49-F238E27FC236}">
                <a16:creationId xmlns:a16="http://schemas.microsoft.com/office/drawing/2014/main" id="{151CC527-F0AD-40E5-A9A2-0FCC0A07DE00}"/>
              </a:ext>
            </a:extLst>
          </p:cNvPr>
          <p:cNvGraphicFramePr>
            <a:graphicFrameLocks noChangeAspect="1"/>
          </p:cNvGraphicFramePr>
          <p:nvPr/>
        </p:nvGraphicFramePr>
        <p:xfrm>
          <a:off x="6632575" y="3887788"/>
          <a:ext cx="1485900" cy="431800"/>
        </p:xfrm>
        <a:graphic>
          <a:graphicData uri="http://schemas.openxmlformats.org/presentationml/2006/ole">
            <mc:AlternateContent xmlns:mc="http://schemas.openxmlformats.org/markup-compatibility/2006">
              <mc:Choice xmlns:v="urn:schemas-microsoft-com:vml" Requires="v">
                <p:oleObj spid="_x0000_s25630" r:id="rId17" imgW="1485900" imgH="431800" progId="Equation.DSMT4">
                  <p:embed/>
                </p:oleObj>
              </mc:Choice>
              <mc:Fallback>
                <p:oleObj r:id="rId17" imgW="1485900" imgH="4318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32575" y="3887788"/>
                        <a:ext cx="1485900" cy="4318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3154"/>
                                        </p:tgtEl>
                                        <p:attrNameLst>
                                          <p:attrName>style.visibility</p:attrName>
                                        </p:attrNameLst>
                                      </p:cBhvr>
                                      <p:to>
                                        <p:strVal val="visible"/>
                                      </p:to>
                                    </p:set>
                                    <p:animEffect transition="in" filter="wipe(left)">
                                      <p:cBhvr>
                                        <p:cTn id="7" dur="500"/>
                                        <p:tgtEl>
                                          <p:spTgt spid="433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3155"/>
                                        </p:tgtEl>
                                        <p:attrNameLst>
                                          <p:attrName>style.visibility</p:attrName>
                                        </p:attrNameLst>
                                      </p:cBhvr>
                                      <p:to>
                                        <p:strVal val="visible"/>
                                      </p:to>
                                    </p:set>
                                    <p:animEffect transition="in" filter="wipe(left)">
                                      <p:cBhvr>
                                        <p:cTn id="12" dur="500"/>
                                        <p:tgtEl>
                                          <p:spTgt spid="433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56"/>
                                        </p:tgtEl>
                                        <p:attrNameLst>
                                          <p:attrName>style.visibility</p:attrName>
                                        </p:attrNameLst>
                                      </p:cBhvr>
                                      <p:to>
                                        <p:strVal val="visible"/>
                                      </p:to>
                                    </p:set>
                                    <p:animEffect transition="in" filter="wipe(left)">
                                      <p:cBhvr>
                                        <p:cTn id="17" dur="500"/>
                                        <p:tgtEl>
                                          <p:spTgt spid="433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3158"/>
                                        </p:tgtEl>
                                        <p:attrNameLst>
                                          <p:attrName>style.visibility</p:attrName>
                                        </p:attrNameLst>
                                      </p:cBhvr>
                                      <p:to>
                                        <p:strVal val="visible"/>
                                      </p:to>
                                    </p:set>
                                    <p:animEffect transition="in" filter="wipe(left)">
                                      <p:cBhvr>
                                        <p:cTn id="22" dur="500"/>
                                        <p:tgtEl>
                                          <p:spTgt spid="433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433166"/>
                                        </p:tgtEl>
                                        <p:attrNameLst>
                                          <p:attrName>style.visibility</p:attrName>
                                        </p:attrNameLst>
                                      </p:cBhvr>
                                      <p:to>
                                        <p:strVal val="visible"/>
                                      </p:to>
                                    </p:set>
                                    <p:anim calcmode="lin" valueType="num">
                                      <p:cBhvr additive="base">
                                        <p:cTn id="27" dur="500" fill="hold"/>
                                        <p:tgtEl>
                                          <p:spTgt spid="433166"/>
                                        </p:tgtEl>
                                        <p:attrNameLst>
                                          <p:attrName>ppt_x</p:attrName>
                                        </p:attrNameLst>
                                      </p:cBhvr>
                                      <p:tavLst>
                                        <p:tav tm="0">
                                          <p:val>
                                            <p:strVal val="1+#ppt_w/2"/>
                                          </p:val>
                                        </p:tav>
                                        <p:tav tm="100000">
                                          <p:val>
                                            <p:strVal val="#ppt_x"/>
                                          </p:val>
                                        </p:tav>
                                      </p:tavLst>
                                    </p:anim>
                                    <p:anim calcmode="lin" valueType="num">
                                      <p:cBhvr additive="base">
                                        <p:cTn id="28" dur="500" fill="hold"/>
                                        <p:tgtEl>
                                          <p:spTgt spid="43316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433167"/>
                                        </p:tgtEl>
                                        <p:attrNameLst>
                                          <p:attrName>style.visibility</p:attrName>
                                        </p:attrNameLst>
                                      </p:cBhvr>
                                      <p:to>
                                        <p:strVal val="visible"/>
                                      </p:to>
                                    </p:set>
                                    <p:anim calcmode="lin" valueType="num">
                                      <p:cBhvr additive="base">
                                        <p:cTn id="31" dur="500" fill="hold"/>
                                        <p:tgtEl>
                                          <p:spTgt spid="433167"/>
                                        </p:tgtEl>
                                        <p:attrNameLst>
                                          <p:attrName>ppt_x</p:attrName>
                                        </p:attrNameLst>
                                      </p:cBhvr>
                                      <p:tavLst>
                                        <p:tav tm="0">
                                          <p:val>
                                            <p:strVal val="1+#ppt_w/2"/>
                                          </p:val>
                                        </p:tav>
                                        <p:tav tm="100000">
                                          <p:val>
                                            <p:strVal val="#ppt_x"/>
                                          </p:val>
                                        </p:tav>
                                      </p:tavLst>
                                    </p:anim>
                                    <p:anim calcmode="lin" valueType="num">
                                      <p:cBhvr additive="base">
                                        <p:cTn id="32" dur="500" fill="hold"/>
                                        <p:tgtEl>
                                          <p:spTgt spid="4331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3157"/>
                                        </p:tgtEl>
                                        <p:attrNameLst>
                                          <p:attrName>style.visibility</p:attrName>
                                        </p:attrNameLst>
                                      </p:cBhvr>
                                      <p:to>
                                        <p:strVal val="visible"/>
                                      </p:to>
                                    </p:set>
                                    <p:animEffect transition="in" filter="wipe(left)">
                                      <p:cBhvr>
                                        <p:cTn id="37" dur="500"/>
                                        <p:tgtEl>
                                          <p:spTgt spid="433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3159"/>
                                        </p:tgtEl>
                                        <p:attrNameLst>
                                          <p:attrName>style.visibility</p:attrName>
                                        </p:attrNameLst>
                                      </p:cBhvr>
                                      <p:to>
                                        <p:strVal val="visible"/>
                                      </p:to>
                                    </p:set>
                                    <p:animEffect transition="in" filter="wipe(left)">
                                      <p:cBhvr>
                                        <p:cTn id="42" dur="500"/>
                                        <p:tgtEl>
                                          <p:spTgt spid="4331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3160"/>
                                        </p:tgtEl>
                                        <p:attrNameLst>
                                          <p:attrName>style.visibility</p:attrName>
                                        </p:attrNameLst>
                                      </p:cBhvr>
                                      <p:to>
                                        <p:strVal val="visible"/>
                                      </p:to>
                                    </p:set>
                                    <p:animEffect transition="in" filter="wipe(left)">
                                      <p:cBhvr>
                                        <p:cTn id="47" dur="500"/>
                                        <p:tgtEl>
                                          <p:spTgt spid="4331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33161"/>
                                        </p:tgtEl>
                                        <p:attrNameLst>
                                          <p:attrName>style.visibility</p:attrName>
                                        </p:attrNameLst>
                                      </p:cBhvr>
                                      <p:to>
                                        <p:strVal val="visible"/>
                                      </p:to>
                                    </p:set>
                                    <p:animEffect transition="in" filter="wipe(left)">
                                      <p:cBhvr>
                                        <p:cTn id="52" dur="500"/>
                                        <p:tgtEl>
                                          <p:spTgt spid="4331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3162"/>
                                        </p:tgtEl>
                                        <p:attrNameLst>
                                          <p:attrName>style.visibility</p:attrName>
                                        </p:attrNameLst>
                                      </p:cBhvr>
                                      <p:to>
                                        <p:strVal val="visible"/>
                                      </p:to>
                                    </p:set>
                                    <p:animEffect transition="in" filter="wipe(left)">
                                      <p:cBhvr>
                                        <p:cTn id="57" dur="500"/>
                                        <p:tgtEl>
                                          <p:spTgt spid="4331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33163"/>
                                        </p:tgtEl>
                                        <p:attrNameLst>
                                          <p:attrName>style.visibility</p:attrName>
                                        </p:attrNameLst>
                                      </p:cBhvr>
                                      <p:to>
                                        <p:strVal val="visible"/>
                                      </p:to>
                                    </p:set>
                                    <p:animEffect transition="in" filter="wipe(left)">
                                      <p:cBhvr>
                                        <p:cTn id="62" dur="500"/>
                                        <p:tgtEl>
                                          <p:spTgt spid="4331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3164"/>
                                        </p:tgtEl>
                                        <p:attrNameLst>
                                          <p:attrName>style.visibility</p:attrName>
                                        </p:attrNameLst>
                                      </p:cBhvr>
                                      <p:to>
                                        <p:strVal val="visible"/>
                                      </p:to>
                                    </p:set>
                                    <p:animEffect transition="in" filter="wipe(left)">
                                      <p:cBhvr>
                                        <p:cTn id="67" dur="500"/>
                                        <p:tgtEl>
                                          <p:spTgt spid="43316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33165"/>
                                        </p:tgtEl>
                                        <p:attrNameLst>
                                          <p:attrName>style.visibility</p:attrName>
                                        </p:attrNameLst>
                                      </p:cBhvr>
                                      <p:to>
                                        <p:strVal val="visible"/>
                                      </p:to>
                                    </p:set>
                                    <p:animEffect transition="in" filter="wipe(left)">
                                      <p:cBhvr>
                                        <p:cTn id="72" dur="500"/>
                                        <p:tgtEl>
                                          <p:spTgt spid="43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p:bldP spid="433156" grpId="0"/>
      <p:bldP spid="433157" grpId="0"/>
      <p:bldP spid="433160" grpId="0"/>
      <p:bldP spid="433162" grpId="0"/>
      <p:bldP spid="4331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a:extLst>
              <a:ext uri="{FF2B5EF4-FFF2-40B4-BE49-F238E27FC236}">
                <a16:creationId xmlns:a16="http://schemas.microsoft.com/office/drawing/2014/main" id="{1B515B25-CECA-4533-9369-E45319F693E7}"/>
              </a:ext>
            </a:extLst>
          </p:cNvPr>
          <p:cNvSpPr>
            <a:spLocks noChangeArrowheads="1"/>
          </p:cNvSpPr>
          <p:nvPr/>
        </p:nvSpPr>
        <p:spPr bwMode="auto">
          <a:xfrm>
            <a:off x="4424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26" name="Text Box 5">
            <a:extLst>
              <a:ext uri="{FF2B5EF4-FFF2-40B4-BE49-F238E27FC236}">
                <a16:creationId xmlns:a16="http://schemas.microsoft.com/office/drawing/2014/main" id="{8C0BB25F-DF75-44BE-91DA-4FC4B61B2000}"/>
              </a:ext>
            </a:extLst>
          </p:cNvPr>
          <p:cNvSpPr txBox="1">
            <a:spLocks noChangeArrowheads="1"/>
          </p:cNvSpPr>
          <p:nvPr/>
        </p:nvSpPr>
        <p:spPr bwMode="auto">
          <a:xfrm>
            <a:off x="381000" y="3810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latin typeface="方正姚体" panose="02010601030101010101" pitchFamily="2" charset="-122"/>
                <a:ea typeface="方正姚体" panose="02010601030101010101" pitchFamily="2" charset="-122"/>
              </a:rPr>
              <a:t>5.2.3 </a:t>
            </a:r>
            <a:r>
              <a:rPr lang="zh-CN" altLang="en-US" sz="3200" b="1">
                <a:latin typeface="方正姚体" panose="02010601030101010101" pitchFamily="2" charset="-122"/>
                <a:ea typeface="方正姚体" panose="02010601030101010101" pitchFamily="2" charset="-122"/>
              </a:rPr>
              <a:t>高斯消去法的适用条件</a:t>
            </a:r>
            <a:r>
              <a:rPr lang="zh-CN" altLang="en-US" sz="3200" b="1">
                <a:latin typeface="黑体" panose="02010609060101010101" pitchFamily="49" charset="-122"/>
                <a:ea typeface="黑体" panose="02010609060101010101" pitchFamily="49" charset="-122"/>
              </a:rPr>
              <a:t> </a:t>
            </a:r>
          </a:p>
        </p:txBody>
      </p:sp>
      <p:sp>
        <p:nvSpPr>
          <p:cNvPr id="26627" name="Text Box 7">
            <a:extLst>
              <a:ext uri="{FF2B5EF4-FFF2-40B4-BE49-F238E27FC236}">
                <a16:creationId xmlns:a16="http://schemas.microsoft.com/office/drawing/2014/main" id="{334A82A0-459A-4760-AAAF-F7E1112820DE}"/>
              </a:ext>
            </a:extLst>
          </p:cNvPr>
          <p:cNvSpPr txBox="1">
            <a:spLocks noChangeArrowheads="1"/>
          </p:cNvSpPr>
          <p:nvPr/>
        </p:nvSpPr>
        <p:spPr bwMode="auto">
          <a:xfrm>
            <a:off x="228600" y="1143000"/>
            <a:ext cx="85344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dirty="0">
                <a:latin typeface="仿宋" panose="02010609060101010101" pitchFamily="49" charset="-122"/>
                <a:ea typeface="仿宋" panose="02010609060101010101" pitchFamily="49" charset="-122"/>
              </a:rPr>
              <a:t>定理</a:t>
            </a:r>
            <a:r>
              <a:rPr lang="en-US" altLang="zh-CN" sz="3200" b="1" dirty="0">
                <a:latin typeface="仿宋" panose="02010609060101010101" pitchFamily="49" charset="-122"/>
                <a:ea typeface="仿宋" panose="02010609060101010101" pitchFamily="49" charset="-122"/>
              </a:rPr>
              <a:t>1 </a:t>
            </a:r>
            <a:r>
              <a:rPr lang="zh-CN" altLang="en-US" sz="3200" b="1" dirty="0">
                <a:latin typeface="仿宋" panose="02010609060101010101" pitchFamily="49" charset="-122"/>
                <a:ea typeface="仿宋" panose="02010609060101010101" pitchFamily="49" charset="-122"/>
              </a:rPr>
              <a:t>方程组系数矩阵的顺序主子式全不</a:t>
            </a:r>
          </a:p>
          <a:p>
            <a:pPr>
              <a:lnSpc>
                <a:spcPct val="125000"/>
              </a:lnSpc>
              <a:spcBef>
                <a:spcPct val="5000"/>
              </a:spcBef>
            </a:pPr>
            <a:r>
              <a:rPr lang="zh-CN" altLang="en-US" sz="3200" b="1" dirty="0">
                <a:latin typeface="仿宋" panose="02010609060101010101" pitchFamily="49" charset="-122"/>
                <a:ea typeface="仿宋" panose="02010609060101010101" pitchFamily="49" charset="-122"/>
              </a:rPr>
              <a:t>        为零则高斯消去法能实现方程组的</a:t>
            </a:r>
          </a:p>
          <a:p>
            <a:pPr>
              <a:lnSpc>
                <a:spcPct val="125000"/>
              </a:lnSpc>
              <a:spcBef>
                <a:spcPct val="5000"/>
              </a:spcBef>
            </a:pPr>
            <a:r>
              <a:rPr lang="zh-CN" altLang="en-US" sz="3200" b="1" dirty="0">
                <a:latin typeface="仿宋" panose="02010609060101010101" pitchFamily="49" charset="-122"/>
                <a:ea typeface="仿宋" panose="02010609060101010101" pitchFamily="49" charset="-122"/>
              </a:rPr>
              <a:t>        求解。</a:t>
            </a:r>
          </a:p>
          <a:p>
            <a:pPr>
              <a:lnSpc>
                <a:spcPct val="125000"/>
              </a:lnSpc>
              <a:spcBef>
                <a:spcPct val="5000"/>
              </a:spcBef>
            </a:pPr>
            <a:r>
              <a:rPr lang="zh-CN" altLang="en-US" sz="3200" b="1" dirty="0">
                <a:latin typeface="仿宋" panose="02010609060101010101" pitchFamily="49" charset="-122"/>
                <a:ea typeface="仿宋" panose="02010609060101010101" pitchFamily="49" charset="-122"/>
              </a:rPr>
              <a:t>证明  上三角形方程组是从原方程组出发，通过逐次进行“一行乘一数加到另一行”而得出的，该变换不改变系数矩阵顺序主子式的值。</a:t>
            </a:r>
            <a:r>
              <a:rPr lang="zh-CN" altLang="en-US" sz="3200" b="1" dirty="0">
                <a:latin typeface="黑体" panose="02010609060101010101" pitchFamily="49" charset="-122"/>
                <a:ea typeface="黑体" panose="02010609060101010101" pitchFamily="49" charset="-122"/>
              </a:rPr>
              <a:t> </a:t>
            </a:r>
            <a:r>
              <a:rPr lang="zh-CN"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a:extLst>
              <a:ext uri="{FF2B5EF4-FFF2-40B4-BE49-F238E27FC236}">
                <a16:creationId xmlns:a16="http://schemas.microsoft.com/office/drawing/2014/main" id="{AA8BCAD7-DC8D-4F88-ACBA-6E4EBDE25518}"/>
              </a:ext>
            </a:extLst>
          </p:cNvPr>
          <p:cNvSpPr txBox="1">
            <a:spLocks noChangeArrowheads="1"/>
          </p:cNvSpPr>
          <p:nvPr/>
        </p:nvSpPr>
        <p:spPr bwMode="auto">
          <a:xfrm>
            <a:off x="304800" y="3048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设方程组系数矩阵          ，其顺序主子式 </a:t>
            </a:r>
          </a:p>
        </p:txBody>
      </p:sp>
      <p:sp>
        <p:nvSpPr>
          <p:cNvPr id="27650" name="Rectangle 4">
            <a:extLst>
              <a:ext uri="{FF2B5EF4-FFF2-40B4-BE49-F238E27FC236}">
                <a16:creationId xmlns:a16="http://schemas.microsoft.com/office/drawing/2014/main" id="{6CE2678A-09D6-4F64-BEE1-A6B048A4A234}"/>
              </a:ext>
            </a:extLst>
          </p:cNvPr>
          <p:cNvSpPr>
            <a:spLocks noChangeArrowheads="1"/>
          </p:cNvSpPr>
          <p:nvPr/>
        </p:nvSpPr>
        <p:spPr bwMode="auto">
          <a:xfrm>
            <a:off x="42529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7651" name="Object 3">
            <a:extLst>
              <a:ext uri="{FF2B5EF4-FFF2-40B4-BE49-F238E27FC236}">
                <a16:creationId xmlns:a16="http://schemas.microsoft.com/office/drawing/2014/main" id="{7A34E399-CE31-49E1-ABF9-A432C76CE5FC}"/>
              </a:ext>
            </a:extLst>
          </p:cNvPr>
          <p:cNvGraphicFramePr>
            <a:graphicFrameLocks noChangeAspect="1"/>
          </p:cNvGraphicFramePr>
          <p:nvPr/>
        </p:nvGraphicFramePr>
        <p:xfrm>
          <a:off x="3505200" y="381000"/>
          <a:ext cx="1462088" cy="546100"/>
        </p:xfrm>
        <a:graphic>
          <a:graphicData uri="http://schemas.openxmlformats.org/presentationml/2006/ole">
            <mc:AlternateContent xmlns:mc="http://schemas.openxmlformats.org/markup-compatibility/2006">
              <mc:Choice xmlns:v="urn:schemas-microsoft-com:vml" Requires="v">
                <p:oleObj spid="_x0000_s27662" r:id="rId3" imgW="634725" imgH="241195" progId="Equation.3">
                  <p:embed/>
                </p:oleObj>
              </mc:Choice>
              <mc:Fallback>
                <p:oleObj r:id="rId3" imgW="634725"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1000"/>
                        <a:ext cx="14620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2" name="Object 5">
            <a:extLst>
              <a:ext uri="{FF2B5EF4-FFF2-40B4-BE49-F238E27FC236}">
                <a16:creationId xmlns:a16="http://schemas.microsoft.com/office/drawing/2014/main" id="{ECB34C10-F2F8-4B3E-93D8-DA1AE04ABE2A}"/>
              </a:ext>
            </a:extLst>
          </p:cNvPr>
          <p:cNvGraphicFramePr>
            <a:graphicFrameLocks noChangeAspect="1"/>
          </p:cNvGraphicFramePr>
          <p:nvPr/>
        </p:nvGraphicFramePr>
        <p:xfrm>
          <a:off x="457200" y="914400"/>
          <a:ext cx="4419600" cy="1844675"/>
        </p:xfrm>
        <a:graphic>
          <a:graphicData uri="http://schemas.openxmlformats.org/presentationml/2006/ole">
            <mc:AlternateContent xmlns:mc="http://schemas.openxmlformats.org/markup-compatibility/2006">
              <mc:Choice xmlns:v="urn:schemas-microsoft-com:vml" Requires="v">
                <p:oleObj spid="_x0000_s27663" r:id="rId5" imgW="1536700" imgH="711200" progId="Equation.3">
                  <p:embed/>
                </p:oleObj>
              </mc:Choice>
              <mc:Fallback>
                <p:oleObj r:id="rId5" imgW="15367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914400"/>
                        <a:ext cx="4419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3" name="Text Box 7">
            <a:extLst>
              <a:ext uri="{FF2B5EF4-FFF2-40B4-BE49-F238E27FC236}">
                <a16:creationId xmlns:a16="http://schemas.microsoft.com/office/drawing/2014/main" id="{45DB0F07-1450-40AD-B065-F6A6CCDDA42A}"/>
              </a:ext>
            </a:extLst>
          </p:cNvPr>
          <p:cNvSpPr txBox="1">
            <a:spLocks noChangeArrowheads="1"/>
          </p:cNvSpPr>
          <p:nvPr/>
        </p:nvSpPr>
        <p:spPr bwMode="auto">
          <a:xfrm>
            <a:off x="5181600" y="16002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m =1,2,</a:t>
            </a:r>
            <a:r>
              <a:rPr lang="en-US" altLang="zh-CN" sz="2800" b="1">
                <a:ea typeface="黑体" panose="02010609060101010101" pitchFamily="49" charset="-122"/>
              </a:rPr>
              <a:t>…</a:t>
            </a: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n</a:t>
            </a:r>
            <a:r>
              <a:rPr lang="zh-CN" altLang="en-US" sz="2800" b="1">
                <a:latin typeface="宋体" panose="02010600030101010101" pitchFamily="2" charset="-122"/>
                <a:ea typeface="黑体" panose="02010609060101010101" pitchFamily="49" charset="-122"/>
              </a:rPr>
              <a:t>）</a:t>
            </a:r>
            <a:r>
              <a:rPr lang="zh-CN" altLang="en-US"/>
              <a:t> </a:t>
            </a:r>
          </a:p>
        </p:txBody>
      </p:sp>
      <p:sp>
        <p:nvSpPr>
          <p:cNvPr id="27654" name="Text Box 8">
            <a:extLst>
              <a:ext uri="{FF2B5EF4-FFF2-40B4-BE49-F238E27FC236}">
                <a16:creationId xmlns:a16="http://schemas.microsoft.com/office/drawing/2014/main" id="{D5B51FEE-EF48-4328-BBDB-940CE6E8EE62}"/>
              </a:ext>
            </a:extLst>
          </p:cNvPr>
          <p:cNvSpPr txBox="1">
            <a:spLocks noChangeArrowheads="1"/>
          </p:cNvSpPr>
          <p:nvPr/>
        </p:nvSpPr>
        <p:spPr bwMode="auto">
          <a:xfrm>
            <a:off x="609600" y="28194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经变换得到的上三角形方程组的顺序主子式 </a:t>
            </a:r>
          </a:p>
        </p:txBody>
      </p:sp>
      <p:sp>
        <p:nvSpPr>
          <p:cNvPr id="27655" name="Rectangle 10">
            <a:extLst>
              <a:ext uri="{FF2B5EF4-FFF2-40B4-BE49-F238E27FC236}">
                <a16:creationId xmlns:a16="http://schemas.microsoft.com/office/drawing/2014/main" id="{82CB8D24-5BB5-44EA-A963-F88745C06790}"/>
              </a:ext>
            </a:extLst>
          </p:cNvPr>
          <p:cNvSpPr>
            <a:spLocks noChangeArrowheads="1"/>
          </p:cNvSpPr>
          <p:nvPr/>
        </p:nvSpPr>
        <p:spPr bwMode="auto">
          <a:xfrm>
            <a:off x="31051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7656" name="Object 9">
            <a:extLst>
              <a:ext uri="{FF2B5EF4-FFF2-40B4-BE49-F238E27FC236}">
                <a16:creationId xmlns:a16="http://schemas.microsoft.com/office/drawing/2014/main" id="{E40798D5-307A-4054-9B4F-3BFBF24E9AEF}"/>
              </a:ext>
            </a:extLst>
          </p:cNvPr>
          <p:cNvGraphicFramePr>
            <a:graphicFrameLocks noChangeAspect="1"/>
          </p:cNvGraphicFramePr>
          <p:nvPr/>
        </p:nvGraphicFramePr>
        <p:xfrm>
          <a:off x="457200" y="3429000"/>
          <a:ext cx="7620000" cy="2312988"/>
        </p:xfrm>
        <a:graphic>
          <a:graphicData uri="http://schemas.openxmlformats.org/presentationml/2006/ole">
            <mc:AlternateContent xmlns:mc="http://schemas.openxmlformats.org/markup-compatibility/2006">
              <mc:Choice xmlns:v="urn:schemas-microsoft-com:vml" Requires="v">
                <p:oleObj spid="_x0000_s27664" r:id="rId7" imgW="2933700" imgH="939800" progId="Equation.3">
                  <p:embed/>
                </p:oleObj>
              </mc:Choice>
              <mc:Fallback>
                <p:oleObj r:id="rId7" imgW="2933700" imgH="939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429000"/>
                        <a:ext cx="76200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7" name="Text Box 11">
            <a:extLst>
              <a:ext uri="{FF2B5EF4-FFF2-40B4-BE49-F238E27FC236}">
                <a16:creationId xmlns:a16="http://schemas.microsoft.com/office/drawing/2014/main" id="{0517B90C-C7EF-4FA1-A623-E2A2CE540741}"/>
              </a:ext>
            </a:extLst>
          </p:cNvPr>
          <p:cNvSpPr txBox="1">
            <a:spLocks noChangeArrowheads="1"/>
          </p:cNvSpPr>
          <p:nvPr/>
        </p:nvSpPr>
        <p:spPr bwMode="auto">
          <a:xfrm>
            <a:off x="3200400" y="5943600"/>
            <a:ext cx="525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所以能实现高斯消去法求解</a:t>
            </a:r>
            <a:r>
              <a:rPr lang="zh-CN" altLang="en-US" sz="3200" b="1">
                <a:latin typeface="宋体" panose="02010600030101010101" pitchFamily="2" charset="-122"/>
                <a:ea typeface="黑体" panose="02010609060101010101" pitchFamily="49" charset="-122"/>
              </a:rPr>
              <a:t> </a:t>
            </a:r>
          </a:p>
        </p:txBody>
      </p:sp>
      <p:sp>
        <p:nvSpPr>
          <p:cNvPr id="27658" name="Text Box 12">
            <a:extLst>
              <a:ext uri="{FF2B5EF4-FFF2-40B4-BE49-F238E27FC236}">
                <a16:creationId xmlns:a16="http://schemas.microsoft.com/office/drawing/2014/main" id="{EDB03293-0255-44B7-94CD-39105DAF5BA3}"/>
              </a:ext>
            </a:extLst>
          </p:cNvPr>
          <p:cNvSpPr txBox="1">
            <a:spLocks noChangeArrowheads="1"/>
          </p:cNvSpPr>
          <p:nvPr/>
        </p:nvSpPr>
        <p:spPr bwMode="auto">
          <a:xfrm>
            <a:off x="228600" y="60198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m =1,2,</a:t>
            </a:r>
            <a:r>
              <a:rPr lang="en-US" altLang="zh-CN" sz="2800" b="1">
                <a:ea typeface="黑体" panose="02010609060101010101" pitchFamily="49" charset="-122"/>
              </a:rPr>
              <a:t>…</a:t>
            </a: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n</a:t>
            </a:r>
            <a:r>
              <a:rPr lang="zh-CN" altLang="en-US" sz="2800" b="1">
                <a:latin typeface="宋体" panose="02010600030101010101" pitchFamily="2" charset="-122"/>
                <a:ea typeface="黑体" panose="02010609060101010101" pitchFamily="49"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a:extLst>
              <a:ext uri="{FF2B5EF4-FFF2-40B4-BE49-F238E27FC236}">
                <a16:creationId xmlns:a16="http://schemas.microsoft.com/office/drawing/2014/main" id="{A73795D3-CA00-4186-BEE0-68C59B52EC07}"/>
              </a:ext>
            </a:extLst>
          </p:cNvPr>
          <p:cNvSpPr txBox="1">
            <a:spLocks noChangeArrowheads="1"/>
          </p:cNvSpPr>
          <p:nvPr/>
        </p:nvSpPr>
        <p:spPr bwMode="auto">
          <a:xfrm>
            <a:off x="304800" y="228600"/>
            <a:ext cx="85344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5000"/>
              </a:spcBef>
            </a:pPr>
            <a:r>
              <a:rPr lang="zh-CN" altLang="en-US" sz="3200" b="1">
                <a:solidFill>
                  <a:srgbClr val="0000FF"/>
                </a:solidFill>
                <a:latin typeface="黑体" panose="02010609060101010101" pitchFamily="49" charset="-122"/>
                <a:ea typeface="黑体" panose="02010609060101010101" pitchFamily="49" charset="-122"/>
              </a:rPr>
              <a:t>定义</a:t>
            </a:r>
            <a:r>
              <a:rPr lang="en-US" altLang="zh-CN" sz="3200" b="1">
                <a:solidFill>
                  <a:srgbClr val="0000FF"/>
                </a:solidFill>
                <a:latin typeface="黑体" panose="02010609060101010101" pitchFamily="49" charset="-122"/>
                <a:ea typeface="黑体" panose="02010609060101010101" pitchFamily="49" charset="-122"/>
              </a:rPr>
              <a:t>5.1</a:t>
            </a:r>
            <a:r>
              <a:rPr lang="en-US" altLang="zh-CN" sz="3200" b="1">
                <a:latin typeface="黑体" panose="02010609060101010101" pitchFamily="49" charset="-122"/>
                <a:ea typeface="黑体" panose="02010609060101010101" pitchFamily="49" charset="-122"/>
              </a:rPr>
              <a:t> </a:t>
            </a:r>
            <a:r>
              <a:rPr lang="zh-CN" altLang="en-US" sz="3200" b="1">
                <a:latin typeface="宋体" panose="02010600030101010101" pitchFamily="2" charset="-122"/>
              </a:rPr>
              <a:t>设矩阵          每一行对角元素的绝对值都大于同行其他元素绝对值之和</a:t>
            </a:r>
            <a:r>
              <a:rPr lang="zh-CN" altLang="en-US"/>
              <a:t> </a:t>
            </a:r>
          </a:p>
        </p:txBody>
      </p:sp>
      <p:sp>
        <p:nvSpPr>
          <p:cNvPr id="28674" name="Rectangle 4">
            <a:extLst>
              <a:ext uri="{FF2B5EF4-FFF2-40B4-BE49-F238E27FC236}">
                <a16:creationId xmlns:a16="http://schemas.microsoft.com/office/drawing/2014/main" id="{CC0FD87F-8003-4663-950D-D9F92490D2DB}"/>
              </a:ext>
            </a:extLst>
          </p:cNvPr>
          <p:cNvSpPr>
            <a:spLocks noChangeArrowheads="1"/>
          </p:cNvSpPr>
          <p:nvPr/>
        </p:nvSpPr>
        <p:spPr bwMode="auto">
          <a:xfrm>
            <a:off x="42529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75" name="Object 3">
            <a:extLst>
              <a:ext uri="{FF2B5EF4-FFF2-40B4-BE49-F238E27FC236}">
                <a16:creationId xmlns:a16="http://schemas.microsoft.com/office/drawing/2014/main" id="{03647730-240E-4A2F-A89A-73E49C7E97C5}"/>
              </a:ext>
            </a:extLst>
          </p:cNvPr>
          <p:cNvGraphicFramePr>
            <a:graphicFrameLocks noChangeAspect="1"/>
          </p:cNvGraphicFramePr>
          <p:nvPr/>
        </p:nvGraphicFramePr>
        <p:xfrm>
          <a:off x="3505200" y="381000"/>
          <a:ext cx="1905000" cy="711200"/>
        </p:xfrm>
        <a:graphic>
          <a:graphicData uri="http://schemas.openxmlformats.org/presentationml/2006/ole">
            <mc:AlternateContent xmlns:mc="http://schemas.openxmlformats.org/markup-compatibility/2006">
              <mc:Choice xmlns:v="urn:schemas-microsoft-com:vml" Requires="v">
                <p:oleObj spid="_x0000_s28692" r:id="rId3" imgW="634725" imgH="241195" progId="Equation.3">
                  <p:embed/>
                </p:oleObj>
              </mc:Choice>
              <mc:Fallback>
                <p:oleObj r:id="rId3" imgW="634725"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1000"/>
                        <a:ext cx="19050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6" name="Rectangle 6">
            <a:extLst>
              <a:ext uri="{FF2B5EF4-FFF2-40B4-BE49-F238E27FC236}">
                <a16:creationId xmlns:a16="http://schemas.microsoft.com/office/drawing/2014/main" id="{DDD49D69-83EB-4BD1-92FE-7449FF373A0D}"/>
              </a:ext>
            </a:extLst>
          </p:cNvPr>
          <p:cNvSpPr>
            <a:spLocks noChangeArrowheads="1"/>
          </p:cNvSpPr>
          <p:nvPr/>
        </p:nvSpPr>
        <p:spPr bwMode="auto">
          <a:xfrm>
            <a:off x="3695700"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77" name="Object 5">
            <a:extLst>
              <a:ext uri="{FF2B5EF4-FFF2-40B4-BE49-F238E27FC236}">
                <a16:creationId xmlns:a16="http://schemas.microsoft.com/office/drawing/2014/main" id="{CEB842A2-BD73-44B8-BFA3-53F028243E16}"/>
              </a:ext>
            </a:extLst>
          </p:cNvPr>
          <p:cNvGraphicFramePr>
            <a:graphicFrameLocks noChangeAspect="1"/>
          </p:cNvGraphicFramePr>
          <p:nvPr/>
        </p:nvGraphicFramePr>
        <p:xfrm>
          <a:off x="1295400" y="1828800"/>
          <a:ext cx="6248400" cy="1557338"/>
        </p:xfrm>
        <a:graphic>
          <a:graphicData uri="http://schemas.openxmlformats.org/presentationml/2006/ole">
            <mc:AlternateContent xmlns:mc="http://schemas.openxmlformats.org/markup-compatibility/2006">
              <mc:Choice xmlns:v="urn:schemas-microsoft-com:vml" Requires="v">
                <p:oleObj spid="_x0000_s28693" r:id="rId5" imgW="1752600" imgH="546100" progId="Equation.3">
                  <p:embed/>
                </p:oleObj>
              </mc:Choice>
              <mc:Fallback>
                <p:oleObj r:id="rId5" imgW="1752600" imgH="546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28800"/>
                        <a:ext cx="62484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8" name="Text Box 7">
            <a:extLst>
              <a:ext uri="{FF2B5EF4-FFF2-40B4-BE49-F238E27FC236}">
                <a16:creationId xmlns:a16="http://schemas.microsoft.com/office/drawing/2014/main" id="{A11E906B-6FA0-4128-8D68-A555AF35FAC6}"/>
              </a:ext>
            </a:extLst>
          </p:cNvPr>
          <p:cNvSpPr txBox="1">
            <a:spLocks noChangeArrowheads="1"/>
          </p:cNvSpPr>
          <p:nvPr/>
        </p:nvSpPr>
        <p:spPr bwMode="auto">
          <a:xfrm>
            <a:off x="533400" y="3352800"/>
            <a:ext cx="670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rPr>
              <a:t>则称   为严格对角占优矩阵。</a:t>
            </a:r>
            <a:r>
              <a:rPr lang="zh-CN" altLang="en-US"/>
              <a:t> </a:t>
            </a:r>
          </a:p>
        </p:txBody>
      </p:sp>
      <p:sp>
        <p:nvSpPr>
          <p:cNvPr id="28679" name="Text Box 8">
            <a:extLst>
              <a:ext uri="{FF2B5EF4-FFF2-40B4-BE49-F238E27FC236}">
                <a16:creationId xmlns:a16="http://schemas.microsoft.com/office/drawing/2014/main" id="{F63CE1AC-5169-4B59-94C5-7D3559E85265}"/>
              </a:ext>
            </a:extLst>
          </p:cNvPr>
          <p:cNvSpPr txBox="1">
            <a:spLocks noChangeArrowheads="1"/>
          </p:cNvSpPr>
          <p:nvPr/>
        </p:nvSpPr>
        <p:spPr bwMode="auto">
          <a:xfrm>
            <a:off x="457200" y="3962400"/>
            <a:ext cx="82296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
              </a:spcBef>
            </a:pPr>
            <a:r>
              <a:rPr lang="zh-CN" altLang="en-US" sz="3200" b="1">
                <a:solidFill>
                  <a:srgbClr val="0000FF"/>
                </a:solidFill>
                <a:latin typeface="宋体" panose="02010600030101010101" pitchFamily="2" charset="-122"/>
                <a:ea typeface="黑体" panose="02010609060101010101" pitchFamily="49" charset="-122"/>
              </a:rPr>
              <a:t>定理 </a:t>
            </a:r>
            <a:r>
              <a:rPr lang="en-US" altLang="zh-CN" sz="3200" b="1">
                <a:solidFill>
                  <a:srgbClr val="0000FF"/>
                </a:solidFill>
                <a:latin typeface="宋体" panose="02010600030101010101" pitchFamily="2" charset="-122"/>
                <a:ea typeface="黑体" panose="02010609060101010101" pitchFamily="49" charset="-122"/>
              </a:rPr>
              <a:t>1.1</a:t>
            </a:r>
            <a:r>
              <a:rPr lang="en-US" altLang="zh-CN"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rPr>
              <a:t>若方程组      的系数矩阵  为严格对角占优，则用高斯消去法求解时，  全不为零。 </a:t>
            </a:r>
            <a:r>
              <a:rPr lang="zh-CN" altLang="en-US">
                <a:latin typeface="宋体" panose="02010600030101010101" pitchFamily="2" charset="-122"/>
              </a:rPr>
              <a:t> </a:t>
            </a:r>
          </a:p>
        </p:txBody>
      </p:sp>
      <p:sp>
        <p:nvSpPr>
          <p:cNvPr id="28680" name="Rectangle 10">
            <a:extLst>
              <a:ext uri="{FF2B5EF4-FFF2-40B4-BE49-F238E27FC236}">
                <a16:creationId xmlns:a16="http://schemas.microsoft.com/office/drawing/2014/main" id="{12FFC924-9D4E-4704-A2BE-93877E6AD785}"/>
              </a:ext>
            </a:extLst>
          </p:cNvPr>
          <p:cNvSpPr>
            <a:spLocks noChangeArrowheads="1"/>
          </p:cNvSpPr>
          <p:nvPr/>
        </p:nvSpPr>
        <p:spPr bwMode="auto">
          <a:xfrm>
            <a:off x="43434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81" name="Object 9">
            <a:extLst>
              <a:ext uri="{FF2B5EF4-FFF2-40B4-BE49-F238E27FC236}">
                <a16:creationId xmlns:a16="http://schemas.microsoft.com/office/drawing/2014/main" id="{87A30C65-560A-416A-A3A6-AD19A70D1359}"/>
              </a:ext>
            </a:extLst>
          </p:cNvPr>
          <p:cNvGraphicFramePr>
            <a:graphicFrameLocks noChangeAspect="1"/>
          </p:cNvGraphicFramePr>
          <p:nvPr/>
        </p:nvGraphicFramePr>
        <p:xfrm>
          <a:off x="4113213" y="4164013"/>
          <a:ext cx="1143000" cy="452437"/>
        </p:xfrm>
        <a:graphic>
          <a:graphicData uri="http://schemas.openxmlformats.org/presentationml/2006/ole">
            <mc:AlternateContent xmlns:mc="http://schemas.openxmlformats.org/markup-compatibility/2006">
              <mc:Choice xmlns:v="urn:schemas-microsoft-com:vml" Requires="v">
                <p:oleObj spid="_x0000_s28694" r:id="rId7" imgW="457002" imgH="177723" progId="Equation.3">
                  <p:embed/>
                </p:oleObj>
              </mc:Choice>
              <mc:Fallback>
                <p:oleObj r:id="rId7" imgW="457002" imgH="177723"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3213" y="4164013"/>
                        <a:ext cx="11430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82" name="Rectangle 12">
            <a:extLst>
              <a:ext uri="{FF2B5EF4-FFF2-40B4-BE49-F238E27FC236}">
                <a16:creationId xmlns:a16="http://schemas.microsoft.com/office/drawing/2014/main" id="{395A91AF-2EBA-40F4-862A-1D36131C6166}"/>
              </a:ext>
            </a:extLst>
          </p:cNvPr>
          <p:cNvSpPr>
            <a:spLocks noChangeArrowheads="1"/>
          </p:cNvSpPr>
          <p:nvPr/>
        </p:nvSpPr>
        <p:spPr bwMode="auto">
          <a:xfrm>
            <a:off x="44434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83" name="Object 11">
            <a:extLst>
              <a:ext uri="{FF2B5EF4-FFF2-40B4-BE49-F238E27FC236}">
                <a16:creationId xmlns:a16="http://schemas.microsoft.com/office/drawing/2014/main" id="{54B681DE-E064-4EDE-859C-B8E9F35AFC0C}"/>
              </a:ext>
            </a:extLst>
          </p:cNvPr>
          <p:cNvGraphicFramePr>
            <a:graphicFrameLocks noChangeAspect="1"/>
          </p:cNvGraphicFramePr>
          <p:nvPr/>
        </p:nvGraphicFramePr>
        <p:xfrm>
          <a:off x="7259638" y="4786313"/>
          <a:ext cx="533400" cy="493712"/>
        </p:xfrm>
        <a:graphic>
          <a:graphicData uri="http://schemas.openxmlformats.org/presentationml/2006/ole">
            <mc:AlternateContent xmlns:mc="http://schemas.openxmlformats.org/markup-compatibility/2006">
              <mc:Choice xmlns:v="urn:schemas-microsoft-com:vml" Requires="v">
                <p:oleObj spid="_x0000_s28695" r:id="rId9" imgW="253890" imgH="241195" progId="Equation.3">
                  <p:embed/>
                </p:oleObj>
              </mc:Choice>
              <mc:Fallback>
                <p:oleObj r:id="rId9" imgW="253890" imgH="24119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9638" y="4786313"/>
                        <a:ext cx="533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4" name="Object 3">
            <a:extLst>
              <a:ext uri="{FF2B5EF4-FFF2-40B4-BE49-F238E27FC236}">
                <a16:creationId xmlns:a16="http://schemas.microsoft.com/office/drawing/2014/main" id="{24F3E81D-4F63-43B4-AABE-B0BFAC759E63}"/>
              </a:ext>
            </a:extLst>
          </p:cNvPr>
          <p:cNvGraphicFramePr>
            <a:graphicFrameLocks noChangeAspect="1"/>
          </p:cNvGraphicFramePr>
          <p:nvPr/>
        </p:nvGraphicFramePr>
        <p:xfrm>
          <a:off x="1543050" y="3352800"/>
          <a:ext cx="457200" cy="487363"/>
        </p:xfrm>
        <a:graphic>
          <a:graphicData uri="http://schemas.openxmlformats.org/presentationml/2006/ole">
            <mc:AlternateContent xmlns:mc="http://schemas.openxmlformats.org/markup-compatibility/2006">
              <mc:Choice xmlns:v="urn:schemas-microsoft-com:vml" Requires="v">
                <p:oleObj spid="_x0000_s28696" r:id="rId11" imgW="152280" imgH="164880" progId="Equation.3">
                  <p:embed/>
                </p:oleObj>
              </mc:Choice>
              <mc:Fallback>
                <p:oleObj r:id="rId11" imgW="152280" imgH="16488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3050" y="3352800"/>
                        <a:ext cx="457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5" name="Object 3">
            <a:extLst>
              <a:ext uri="{FF2B5EF4-FFF2-40B4-BE49-F238E27FC236}">
                <a16:creationId xmlns:a16="http://schemas.microsoft.com/office/drawing/2014/main" id="{6EC5579B-C7B3-4490-95C2-36A7DBBFF01C}"/>
              </a:ext>
            </a:extLst>
          </p:cNvPr>
          <p:cNvGraphicFramePr>
            <a:graphicFrameLocks noChangeAspect="1"/>
          </p:cNvGraphicFramePr>
          <p:nvPr/>
        </p:nvGraphicFramePr>
        <p:xfrm>
          <a:off x="7297738" y="4129088"/>
          <a:ext cx="457200" cy="487362"/>
        </p:xfrm>
        <a:graphic>
          <a:graphicData uri="http://schemas.openxmlformats.org/presentationml/2006/ole">
            <mc:AlternateContent xmlns:mc="http://schemas.openxmlformats.org/markup-compatibility/2006">
              <mc:Choice xmlns:v="urn:schemas-microsoft-com:vml" Requires="v">
                <p:oleObj spid="_x0000_s28697" r:id="rId13" imgW="152280" imgH="164880" progId="Equation.3">
                  <p:embed/>
                </p:oleObj>
              </mc:Choice>
              <mc:Fallback>
                <p:oleObj r:id="rId13" imgW="152280" imgH="16488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7738" y="4129088"/>
                        <a:ext cx="457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026">
            <a:extLst>
              <a:ext uri="{FF2B5EF4-FFF2-40B4-BE49-F238E27FC236}">
                <a16:creationId xmlns:a16="http://schemas.microsoft.com/office/drawing/2014/main" id="{9E4B93F8-EEAD-498A-B84F-4A4F9038FB3B}"/>
              </a:ext>
            </a:extLst>
          </p:cNvPr>
          <p:cNvSpPr txBox="1">
            <a:spLocks noChangeArrowheads="1"/>
          </p:cNvSpPr>
          <p:nvPr/>
        </p:nvSpPr>
        <p:spPr bwMode="auto">
          <a:xfrm>
            <a:off x="304800" y="228600"/>
            <a:ext cx="86106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证</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先考察消元过程的第</a:t>
            </a:r>
            <a:r>
              <a:rPr lang="en-US" altLang="zh-CN" sz="3200" b="1">
                <a:latin typeface="宋体" panose="02010600030101010101" pitchFamily="2" charset="-122"/>
                <a:ea typeface="黑体" panose="02010609060101010101" pitchFamily="49" charset="-122"/>
              </a:rPr>
              <a:t>1</a:t>
            </a:r>
            <a:r>
              <a:rPr lang="zh-CN" altLang="en-US" sz="3200" b="1">
                <a:latin typeface="宋体" panose="02010600030101010101" pitchFamily="2" charset="-122"/>
                <a:ea typeface="黑体" panose="02010609060101010101" pitchFamily="49" charset="-122"/>
              </a:rPr>
              <a:t>步</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因</a:t>
            </a:r>
            <a:r>
              <a:rPr lang="en-US" altLang="zh-CN" sz="3200" b="1">
                <a:ea typeface="黑体" panose="02010609060101010101" pitchFamily="49" charset="-122"/>
              </a:rPr>
              <a:t>A</a:t>
            </a:r>
            <a:r>
              <a:rPr lang="zh-CN" altLang="en-US" sz="3200" b="1">
                <a:latin typeface="宋体" panose="02010600030101010101" pitchFamily="2" charset="-122"/>
                <a:ea typeface="黑体" panose="02010609060101010101" pitchFamily="49" charset="-122"/>
              </a:rPr>
              <a:t>为严格对角占</a:t>
            </a:r>
          </a:p>
          <a:p>
            <a:pPr>
              <a:lnSpc>
                <a:spcPct val="115000"/>
              </a:lnSpc>
              <a:spcBef>
                <a:spcPct val="5000"/>
              </a:spcBef>
            </a:pPr>
            <a:r>
              <a:rPr lang="zh-CN" altLang="en-US" sz="3200" b="1">
                <a:latin typeface="宋体" panose="02010600030101010101" pitchFamily="2" charset="-122"/>
                <a:ea typeface="黑体" panose="02010609060101010101" pitchFamily="49" charset="-122"/>
              </a:rPr>
              <a:t>   优</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故        故          </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又根据高斯消</a:t>
            </a:r>
          </a:p>
          <a:p>
            <a:pPr>
              <a:lnSpc>
                <a:spcPct val="115000"/>
              </a:lnSpc>
              <a:spcBef>
                <a:spcPct val="5000"/>
              </a:spcBef>
            </a:pPr>
            <a:r>
              <a:rPr lang="zh-CN" altLang="en-US" sz="3200" b="1">
                <a:latin typeface="宋体" panose="02010600030101010101" pitchFamily="2" charset="-122"/>
                <a:ea typeface="黑体" panose="02010609060101010101" pitchFamily="49" charset="-122"/>
              </a:rPr>
              <a:t>   去公式得</a:t>
            </a:r>
            <a:r>
              <a:rPr lang="zh-CN" altLang="en-US"/>
              <a:t> </a:t>
            </a:r>
          </a:p>
          <a:p>
            <a:pPr>
              <a:lnSpc>
                <a:spcPct val="115000"/>
              </a:lnSpc>
              <a:spcBef>
                <a:spcPct val="5000"/>
              </a:spcBef>
            </a:pPr>
            <a:r>
              <a:rPr lang="zh-CN" altLang="en-US" sz="3200" b="1">
                <a:latin typeface="宋体" panose="02010600030101010101" pitchFamily="2" charset="-122"/>
                <a:ea typeface="黑体" panose="02010609060101010101" pitchFamily="49" charset="-122"/>
              </a:rPr>
              <a:t>于是 </a:t>
            </a:r>
          </a:p>
        </p:txBody>
      </p:sp>
      <p:sp>
        <p:nvSpPr>
          <p:cNvPr id="29698" name="Rectangle 1028">
            <a:extLst>
              <a:ext uri="{FF2B5EF4-FFF2-40B4-BE49-F238E27FC236}">
                <a16:creationId xmlns:a16="http://schemas.microsoft.com/office/drawing/2014/main" id="{1A5EEE76-A6B5-4216-933B-4EDF7345020B}"/>
              </a:ext>
            </a:extLst>
          </p:cNvPr>
          <p:cNvSpPr>
            <a:spLocks noChangeArrowheads="1"/>
          </p:cNvSpPr>
          <p:nvPr/>
        </p:nvSpPr>
        <p:spPr bwMode="auto">
          <a:xfrm>
            <a:off x="41529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699" name="Object 1027">
            <a:extLst>
              <a:ext uri="{FF2B5EF4-FFF2-40B4-BE49-F238E27FC236}">
                <a16:creationId xmlns:a16="http://schemas.microsoft.com/office/drawing/2014/main" id="{4D999221-7EAF-4056-B4A1-0F880438ABCC}"/>
              </a:ext>
            </a:extLst>
          </p:cNvPr>
          <p:cNvGraphicFramePr>
            <a:graphicFrameLocks noChangeAspect="1"/>
          </p:cNvGraphicFramePr>
          <p:nvPr/>
        </p:nvGraphicFramePr>
        <p:xfrm>
          <a:off x="2209800" y="838200"/>
          <a:ext cx="1447800" cy="596900"/>
        </p:xfrm>
        <a:graphic>
          <a:graphicData uri="http://schemas.openxmlformats.org/presentationml/2006/ole">
            <mc:AlternateContent xmlns:mc="http://schemas.openxmlformats.org/markup-compatibility/2006">
              <mc:Choice xmlns:v="urn:schemas-microsoft-com:vml" Requires="v">
                <p:oleObj spid="_x0000_s29739" r:id="rId3" imgW="837836" imgH="444307" progId="Equation.3">
                  <p:embed/>
                </p:oleObj>
              </mc:Choice>
              <mc:Fallback>
                <p:oleObj r:id="rId3" imgW="837836" imgH="444307"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838200"/>
                        <a:ext cx="1447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0" name="Rectangle 1030">
            <a:extLst>
              <a:ext uri="{FF2B5EF4-FFF2-40B4-BE49-F238E27FC236}">
                <a16:creationId xmlns:a16="http://schemas.microsoft.com/office/drawing/2014/main" id="{435BA390-B4A6-44AF-B6ED-137D27ECBB95}"/>
              </a:ext>
            </a:extLst>
          </p:cNvPr>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1" name="Object 1029">
            <a:extLst>
              <a:ext uri="{FF2B5EF4-FFF2-40B4-BE49-F238E27FC236}">
                <a16:creationId xmlns:a16="http://schemas.microsoft.com/office/drawing/2014/main" id="{79AE370E-9F32-48BD-BF88-23AF3F168756}"/>
              </a:ext>
            </a:extLst>
          </p:cNvPr>
          <p:cNvGraphicFramePr>
            <a:graphicFrameLocks noChangeAspect="1"/>
          </p:cNvGraphicFramePr>
          <p:nvPr/>
        </p:nvGraphicFramePr>
        <p:xfrm>
          <a:off x="4114800" y="838200"/>
          <a:ext cx="1981200" cy="541338"/>
        </p:xfrm>
        <a:graphic>
          <a:graphicData uri="http://schemas.openxmlformats.org/presentationml/2006/ole">
            <mc:AlternateContent xmlns:mc="http://schemas.openxmlformats.org/markup-compatibility/2006">
              <mc:Choice xmlns:v="urn:schemas-microsoft-com:vml" Requires="v">
                <p:oleObj spid="_x0000_s29740" r:id="rId5" imgW="838200" imgH="228600" progId="Equation.3">
                  <p:embed/>
                </p:oleObj>
              </mc:Choice>
              <mc:Fallback>
                <p:oleObj r:id="rId5" imgW="838200" imgH="228600" progId="Equation.3">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838200"/>
                        <a:ext cx="1981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2" name="Rectangle 1032">
            <a:extLst>
              <a:ext uri="{FF2B5EF4-FFF2-40B4-BE49-F238E27FC236}">
                <a16:creationId xmlns:a16="http://schemas.microsoft.com/office/drawing/2014/main" id="{6D883A7F-04FA-428C-A75E-5482031E5B5C}"/>
              </a:ext>
            </a:extLst>
          </p:cNvPr>
          <p:cNvSpPr>
            <a:spLocks noChangeArrowheads="1"/>
          </p:cNvSpPr>
          <p:nvPr/>
        </p:nvSpPr>
        <p:spPr bwMode="auto">
          <a:xfrm>
            <a:off x="3448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3" name="Object 1031">
            <a:extLst>
              <a:ext uri="{FF2B5EF4-FFF2-40B4-BE49-F238E27FC236}">
                <a16:creationId xmlns:a16="http://schemas.microsoft.com/office/drawing/2014/main" id="{0AB13FA8-CFDB-4B5E-A40E-8E87388FDB16}"/>
              </a:ext>
            </a:extLst>
          </p:cNvPr>
          <p:cNvGraphicFramePr>
            <a:graphicFrameLocks noChangeAspect="1"/>
          </p:cNvGraphicFramePr>
          <p:nvPr/>
        </p:nvGraphicFramePr>
        <p:xfrm>
          <a:off x="2895600" y="1371600"/>
          <a:ext cx="4876800" cy="801688"/>
        </p:xfrm>
        <a:graphic>
          <a:graphicData uri="http://schemas.openxmlformats.org/presentationml/2006/ole">
            <mc:AlternateContent xmlns:mc="http://schemas.openxmlformats.org/markup-compatibility/2006">
              <mc:Choice xmlns:v="urn:schemas-microsoft-com:vml" Requires="v">
                <p:oleObj spid="_x0000_s29741" r:id="rId7" imgW="2247900" imgH="457200" progId="Equation.3">
                  <p:embed/>
                </p:oleObj>
              </mc:Choice>
              <mc:Fallback>
                <p:oleObj r:id="rId7" imgW="2247900" imgH="457200" progId="Equation.3">
                  <p:embed/>
                  <p:pic>
                    <p:nvPicPr>
                      <p:cNvPr id="0" name="Object 1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371600"/>
                        <a:ext cx="48768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4" name="Rectangle 1034">
            <a:extLst>
              <a:ext uri="{FF2B5EF4-FFF2-40B4-BE49-F238E27FC236}">
                <a16:creationId xmlns:a16="http://schemas.microsoft.com/office/drawing/2014/main" id="{D21A19D4-0A22-461E-A2FD-39020CC00407}"/>
              </a:ext>
            </a:extLst>
          </p:cNvPr>
          <p:cNvSpPr>
            <a:spLocks noChangeArrowheads="1"/>
          </p:cNvSpPr>
          <p:nvPr/>
        </p:nvSpPr>
        <p:spPr bwMode="auto">
          <a:xfrm>
            <a:off x="363855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5" name="Object 1033">
            <a:extLst>
              <a:ext uri="{FF2B5EF4-FFF2-40B4-BE49-F238E27FC236}">
                <a16:creationId xmlns:a16="http://schemas.microsoft.com/office/drawing/2014/main" id="{1CD59E39-0EB4-4344-89F4-EEA2B639E94D}"/>
              </a:ext>
            </a:extLst>
          </p:cNvPr>
          <p:cNvGraphicFramePr>
            <a:graphicFrameLocks noChangeAspect="1"/>
          </p:cNvGraphicFramePr>
          <p:nvPr/>
        </p:nvGraphicFramePr>
        <p:xfrm>
          <a:off x="1447800" y="2133600"/>
          <a:ext cx="4724400" cy="1066800"/>
        </p:xfrm>
        <a:graphic>
          <a:graphicData uri="http://schemas.openxmlformats.org/presentationml/2006/ole">
            <mc:AlternateContent xmlns:mc="http://schemas.openxmlformats.org/markup-compatibility/2006">
              <mc:Choice xmlns:v="urn:schemas-microsoft-com:vml" Requires="v">
                <p:oleObj spid="_x0000_s29742" r:id="rId9" imgW="1866900" imgH="571500" progId="Equation.3">
                  <p:embed/>
                </p:oleObj>
              </mc:Choice>
              <mc:Fallback>
                <p:oleObj r:id="rId9" imgW="1866900" imgH="571500" progId="Equation.3">
                  <p:embed/>
                  <p:pic>
                    <p:nvPicPr>
                      <p:cNvPr id="0"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133600"/>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6" name="Rectangle 1036">
            <a:extLst>
              <a:ext uri="{FF2B5EF4-FFF2-40B4-BE49-F238E27FC236}">
                <a16:creationId xmlns:a16="http://schemas.microsoft.com/office/drawing/2014/main" id="{93D3FB0E-2DEB-4EA8-82CB-13DA55BA47F0}"/>
              </a:ext>
            </a:extLst>
          </p:cNvPr>
          <p:cNvSpPr>
            <a:spLocks noChangeArrowheads="1"/>
          </p:cNvSpPr>
          <p:nvPr/>
        </p:nvSpPr>
        <p:spPr bwMode="auto">
          <a:xfrm>
            <a:off x="348615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7" name="Object 1035">
            <a:extLst>
              <a:ext uri="{FF2B5EF4-FFF2-40B4-BE49-F238E27FC236}">
                <a16:creationId xmlns:a16="http://schemas.microsoft.com/office/drawing/2014/main" id="{46AE8DDE-1D8D-47EB-99B4-298BE4A9FDB9}"/>
              </a:ext>
            </a:extLst>
          </p:cNvPr>
          <p:cNvGraphicFramePr>
            <a:graphicFrameLocks noChangeAspect="1"/>
          </p:cNvGraphicFramePr>
          <p:nvPr/>
        </p:nvGraphicFramePr>
        <p:xfrm>
          <a:off x="2590800" y="3124200"/>
          <a:ext cx="5181600" cy="1274763"/>
        </p:xfrm>
        <a:graphic>
          <a:graphicData uri="http://schemas.openxmlformats.org/presentationml/2006/ole">
            <mc:AlternateContent xmlns:mc="http://schemas.openxmlformats.org/markup-compatibility/2006">
              <mc:Choice xmlns:v="urn:schemas-microsoft-com:vml" Requires="v">
                <p:oleObj spid="_x0000_s29743" r:id="rId11" imgW="2171700" imgH="571500" progId="Equation.3">
                  <p:embed/>
                </p:oleObj>
              </mc:Choice>
              <mc:Fallback>
                <p:oleObj r:id="rId11" imgW="2171700" imgH="571500" progId="Equation.3">
                  <p:embed/>
                  <p:pic>
                    <p:nvPicPr>
                      <p:cNvPr id="0" name="Object 10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3124200"/>
                        <a:ext cx="51816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8" name="Text Box 1037">
            <a:extLst>
              <a:ext uri="{FF2B5EF4-FFF2-40B4-BE49-F238E27FC236}">
                <a16:creationId xmlns:a16="http://schemas.microsoft.com/office/drawing/2014/main" id="{BD461CD1-629A-4A6E-96F3-3B39A75FC5C3}"/>
              </a:ext>
            </a:extLst>
          </p:cNvPr>
          <p:cNvSpPr txBox="1">
            <a:spLocks noChangeArrowheads="1"/>
          </p:cNvSpPr>
          <p:nvPr/>
        </p:nvSpPr>
        <p:spPr bwMode="auto">
          <a:xfrm>
            <a:off x="381000" y="4191000"/>
            <a:ext cx="7848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再利用方程组的对角占优性</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由上式可进一步得 </a:t>
            </a:r>
          </a:p>
        </p:txBody>
      </p:sp>
      <p:sp>
        <p:nvSpPr>
          <p:cNvPr id="29709" name="Rectangle 1039">
            <a:extLst>
              <a:ext uri="{FF2B5EF4-FFF2-40B4-BE49-F238E27FC236}">
                <a16:creationId xmlns:a16="http://schemas.microsoft.com/office/drawing/2014/main" id="{B0B8A51C-EF50-444E-AC71-BFCFB0E0A274}"/>
              </a:ext>
            </a:extLst>
          </p:cNvPr>
          <p:cNvSpPr>
            <a:spLocks noChangeArrowheads="1"/>
          </p:cNvSpPr>
          <p:nvPr/>
        </p:nvSpPr>
        <p:spPr bwMode="auto">
          <a:xfrm>
            <a:off x="2919413"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10" name="Object 1038">
            <a:extLst>
              <a:ext uri="{FF2B5EF4-FFF2-40B4-BE49-F238E27FC236}">
                <a16:creationId xmlns:a16="http://schemas.microsoft.com/office/drawing/2014/main" id="{8FDA929D-ED3C-4AFD-A673-3DB1109C2267}"/>
              </a:ext>
            </a:extLst>
          </p:cNvPr>
          <p:cNvGraphicFramePr>
            <a:graphicFrameLocks noChangeAspect="1"/>
          </p:cNvGraphicFramePr>
          <p:nvPr/>
        </p:nvGraphicFramePr>
        <p:xfrm>
          <a:off x="457200" y="4876800"/>
          <a:ext cx="7620000" cy="919163"/>
        </p:xfrm>
        <a:graphic>
          <a:graphicData uri="http://schemas.openxmlformats.org/presentationml/2006/ole">
            <mc:AlternateContent xmlns:mc="http://schemas.openxmlformats.org/markup-compatibility/2006">
              <mc:Choice xmlns:v="urn:schemas-microsoft-com:vml" Requires="v">
                <p:oleObj spid="_x0000_s29744" r:id="rId13" imgW="3302000" imgH="571500" progId="Equation.3">
                  <p:embed/>
                </p:oleObj>
              </mc:Choice>
              <mc:Fallback>
                <p:oleObj r:id="rId13" imgW="3302000" imgH="571500" progId="Equation.3">
                  <p:embed/>
                  <p:pic>
                    <p:nvPicPr>
                      <p:cNvPr id="0" name="Object 10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876800"/>
                        <a:ext cx="76200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1" name="Text Box 1040">
            <a:extLst>
              <a:ext uri="{FF2B5EF4-FFF2-40B4-BE49-F238E27FC236}">
                <a16:creationId xmlns:a16="http://schemas.microsoft.com/office/drawing/2014/main" id="{3371B143-9C26-4FA9-B188-6C67E2394218}"/>
              </a:ext>
            </a:extLst>
          </p:cNvPr>
          <p:cNvSpPr txBox="1">
            <a:spLocks noChangeArrowheads="1"/>
          </p:cNvSpPr>
          <p:nvPr/>
        </p:nvSpPr>
        <p:spPr bwMode="auto">
          <a:xfrm>
            <a:off x="304800" y="5867400"/>
            <a:ext cx="1752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又由</a:t>
            </a:r>
            <a:r>
              <a:rPr lang="zh-CN" altLang="en-US" sz="2800" b="1">
                <a:latin typeface="黑体" panose="02010609060101010101" pitchFamily="49" charset="-122"/>
                <a:ea typeface="黑体" panose="02010609060101010101" pitchFamily="49" charset="-122"/>
              </a:rPr>
              <a:t> </a:t>
            </a:r>
          </a:p>
        </p:txBody>
      </p:sp>
      <p:sp>
        <p:nvSpPr>
          <p:cNvPr id="29712" name="Rectangle 1042">
            <a:extLst>
              <a:ext uri="{FF2B5EF4-FFF2-40B4-BE49-F238E27FC236}">
                <a16:creationId xmlns:a16="http://schemas.microsoft.com/office/drawing/2014/main" id="{CB3B569A-7836-4B64-93FC-8FF7B80AAA11}"/>
              </a:ext>
            </a:extLst>
          </p:cNvPr>
          <p:cNvSpPr>
            <a:spLocks noChangeArrowheads="1"/>
          </p:cNvSpPr>
          <p:nvPr/>
        </p:nvSpPr>
        <p:spPr bwMode="auto">
          <a:xfrm>
            <a:off x="3448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13" name="Object 1041">
            <a:extLst>
              <a:ext uri="{FF2B5EF4-FFF2-40B4-BE49-F238E27FC236}">
                <a16:creationId xmlns:a16="http://schemas.microsoft.com/office/drawing/2014/main" id="{11EDE180-6038-4799-97B7-C93B22F96C1C}"/>
              </a:ext>
            </a:extLst>
          </p:cNvPr>
          <p:cNvGraphicFramePr>
            <a:graphicFrameLocks noChangeAspect="1"/>
          </p:cNvGraphicFramePr>
          <p:nvPr/>
        </p:nvGraphicFramePr>
        <p:xfrm>
          <a:off x="1600200" y="5715000"/>
          <a:ext cx="5105400" cy="911225"/>
        </p:xfrm>
        <a:graphic>
          <a:graphicData uri="http://schemas.openxmlformats.org/presentationml/2006/ole">
            <mc:AlternateContent xmlns:mc="http://schemas.openxmlformats.org/markup-compatibility/2006">
              <mc:Choice xmlns:v="urn:schemas-microsoft-com:vml" Requires="v">
                <p:oleObj spid="_x0000_s29745" r:id="rId15" imgW="2247900" imgH="457200" progId="Equation.3">
                  <p:embed/>
                </p:oleObj>
              </mc:Choice>
              <mc:Fallback>
                <p:oleObj r:id="rId15" imgW="2247900" imgH="457200"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715000"/>
                        <a:ext cx="51054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9460" name="Rectangle 1044">
            <a:extLst>
              <a:ext uri="{FF2B5EF4-FFF2-40B4-BE49-F238E27FC236}">
                <a16:creationId xmlns:a16="http://schemas.microsoft.com/office/drawing/2014/main" id="{AF7EF89C-CF9B-4577-8768-84F9AD96F24A}"/>
              </a:ext>
            </a:extLst>
          </p:cNvPr>
          <p:cNvSpPr>
            <a:spLocks noChangeArrowheads="1"/>
          </p:cNvSpPr>
          <p:nvPr/>
        </p:nvSpPr>
        <p:spPr bwMode="auto">
          <a:xfrm>
            <a:off x="0" y="0"/>
            <a:ext cx="9144000" cy="426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89461" name="Text Box 1045">
            <a:extLst>
              <a:ext uri="{FF2B5EF4-FFF2-40B4-BE49-F238E27FC236}">
                <a16:creationId xmlns:a16="http://schemas.microsoft.com/office/drawing/2014/main" id="{614896BF-2246-4ED3-9EF6-BC2CCC71DB6B}"/>
              </a:ext>
            </a:extLst>
          </p:cNvPr>
          <p:cNvSpPr txBox="1">
            <a:spLocks noChangeArrowheads="1"/>
          </p:cNvSpPr>
          <p:nvPr/>
        </p:nvSpPr>
        <p:spPr bwMode="auto">
          <a:xfrm>
            <a:off x="533400" y="533400"/>
            <a:ext cx="762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得</a:t>
            </a:r>
            <a:r>
              <a:rPr lang="zh-CN" altLang="en-US" sz="2800">
                <a:latin typeface="宋体" panose="02010600030101010101" pitchFamily="2" charset="-122"/>
              </a:rPr>
              <a:t> </a:t>
            </a:r>
          </a:p>
        </p:txBody>
      </p:sp>
      <p:sp>
        <p:nvSpPr>
          <p:cNvPr id="29716" name="Rectangle 1049">
            <a:extLst>
              <a:ext uri="{FF2B5EF4-FFF2-40B4-BE49-F238E27FC236}">
                <a16:creationId xmlns:a16="http://schemas.microsoft.com/office/drawing/2014/main" id="{D2B86C2D-3550-49DC-8BFB-89E0960A3C1F}"/>
              </a:ext>
            </a:extLst>
          </p:cNvPr>
          <p:cNvSpPr>
            <a:spLocks noChangeArrowheads="1"/>
          </p:cNvSpPr>
          <p:nvPr/>
        </p:nvSpPr>
        <p:spPr bwMode="auto">
          <a:xfrm>
            <a:off x="34718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9464" name="Object 1048">
            <a:extLst>
              <a:ext uri="{FF2B5EF4-FFF2-40B4-BE49-F238E27FC236}">
                <a16:creationId xmlns:a16="http://schemas.microsoft.com/office/drawing/2014/main" id="{A5A0CC38-DADC-498D-9D5B-404F477F4C50}"/>
              </a:ext>
            </a:extLst>
          </p:cNvPr>
          <p:cNvGraphicFramePr>
            <a:graphicFrameLocks noChangeAspect="1"/>
          </p:cNvGraphicFramePr>
          <p:nvPr/>
        </p:nvGraphicFramePr>
        <p:xfrm>
          <a:off x="1600200" y="304800"/>
          <a:ext cx="5181600" cy="962025"/>
        </p:xfrm>
        <a:graphic>
          <a:graphicData uri="http://schemas.openxmlformats.org/presentationml/2006/ole">
            <mc:AlternateContent xmlns:mc="http://schemas.openxmlformats.org/markup-compatibility/2006">
              <mc:Choice xmlns:v="urn:schemas-microsoft-com:vml" Requires="v">
                <p:oleObj spid="_x0000_s29746" r:id="rId16" imgW="2197100" imgH="482600" progId="Equation.3">
                  <p:embed/>
                </p:oleObj>
              </mc:Choice>
              <mc:Fallback>
                <p:oleObj r:id="rId16" imgW="2197100" imgH="482600" progId="Equation.3">
                  <p:embed/>
                  <p:pic>
                    <p:nvPicPr>
                      <p:cNvPr id="0" name="Object 10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0200" y="304800"/>
                        <a:ext cx="5181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9466" name="Text Box 1050">
            <a:extLst>
              <a:ext uri="{FF2B5EF4-FFF2-40B4-BE49-F238E27FC236}">
                <a16:creationId xmlns:a16="http://schemas.microsoft.com/office/drawing/2014/main" id="{EDCBCFE6-B351-4E0E-9DCE-EBBD210648C4}"/>
              </a:ext>
            </a:extLst>
          </p:cNvPr>
          <p:cNvSpPr txBox="1">
            <a:spLocks noChangeArrowheads="1"/>
          </p:cNvSpPr>
          <p:nvPr/>
        </p:nvSpPr>
        <p:spPr bwMode="auto">
          <a:xfrm>
            <a:off x="457200" y="1295400"/>
            <a:ext cx="152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故有</a:t>
            </a:r>
            <a:r>
              <a:rPr lang="zh-CN" altLang="en-US" sz="2800" b="1">
                <a:latin typeface="黑体" panose="02010609060101010101" pitchFamily="49" charset="-122"/>
                <a:ea typeface="黑体" panose="02010609060101010101" pitchFamily="49" charset="-122"/>
              </a:rPr>
              <a:t> </a:t>
            </a:r>
          </a:p>
        </p:txBody>
      </p:sp>
      <p:sp>
        <p:nvSpPr>
          <p:cNvPr id="29719" name="Rectangle 1052">
            <a:extLst>
              <a:ext uri="{FF2B5EF4-FFF2-40B4-BE49-F238E27FC236}">
                <a16:creationId xmlns:a16="http://schemas.microsoft.com/office/drawing/2014/main" id="{E7111349-5E6E-4F28-B766-4BEBEBE56639}"/>
              </a:ext>
            </a:extLst>
          </p:cNvPr>
          <p:cNvSpPr>
            <a:spLocks noChangeArrowheads="1"/>
          </p:cNvSpPr>
          <p:nvPr/>
        </p:nvSpPr>
        <p:spPr bwMode="auto">
          <a:xfrm>
            <a:off x="3614738"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9467" name="Object 1051">
            <a:extLst>
              <a:ext uri="{FF2B5EF4-FFF2-40B4-BE49-F238E27FC236}">
                <a16:creationId xmlns:a16="http://schemas.microsoft.com/office/drawing/2014/main" id="{AEEFCD9D-3A11-4B48-9FAE-982BC0262C5F}"/>
              </a:ext>
            </a:extLst>
          </p:cNvPr>
          <p:cNvGraphicFramePr>
            <a:graphicFrameLocks noChangeAspect="1"/>
          </p:cNvGraphicFramePr>
          <p:nvPr/>
        </p:nvGraphicFramePr>
        <p:xfrm>
          <a:off x="1600200" y="1238250"/>
          <a:ext cx="5943600" cy="1247775"/>
        </p:xfrm>
        <a:graphic>
          <a:graphicData uri="http://schemas.openxmlformats.org/presentationml/2006/ole">
            <mc:AlternateContent xmlns:mc="http://schemas.openxmlformats.org/markup-compatibility/2006">
              <mc:Choice xmlns:v="urn:schemas-microsoft-com:vml" Requires="v">
                <p:oleObj spid="_x0000_s29747" r:id="rId18" imgW="1916868" imgH="545863" progId="Equation.3">
                  <p:embed/>
                </p:oleObj>
              </mc:Choice>
              <mc:Fallback>
                <p:oleObj r:id="rId18" imgW="1916868" imgH="545863" progId="Equation.3">
                  <p:embed/>
                  <p:pic>
                    <p:nvPicPr>
                      <p:cNvPr id="0" name="Object 10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0200" y="1238250"/>
                        <a:ext cx="59436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9469" name="Text Box 1053">
            <a:extLst>
              <a:ext uri="{FF2B5EF4-FFF2-40B4-BE49-F238E27FC236}">
                <a16:creationId xmlns:a16="http://schemas.microsoft.com/office/drawing/2014/main" id="{85D999DB-810F-4B46-9580-94CE5979F7AD}"/>
              </a:ext>
            </a:extLst>
          </p:cNvPr>
          <p:cNvSpPr txBox="1">
            <a:spLocks noChangeArrowheads="1"/>
          </p:cNvSpPr>
          <p:nvPr/>
        </p:nvSpPr>
        <p:spPr bwMode="auto">
          <a:xfrm>
            <a:off x="457200" y="2362200"/>
            <a:ext cx="83820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latin typeface="仿宋" panose="02010609060101010101" pitchFamily="49" charset="-122"/>
                <a:ea typeface="仿宋" panose="02010609060101010101" pitchFamily="49" charset="-122"/>
              </a:rPr>
              <a:t>当  为严格对角占优时</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余下的子阵仍是对角占优的，从而又有          。依次类推全不为零。    定理证毕。</a:t>
            </a:r>
            <a:r>
              <a:rPr lang="zh-CN" altLang="en-US" sz="2800" b="1">
                <a:latin typeface="黑体" panose="02010609060101010101" pitchFamily="49" charset="-122"/>
                <a:ea typeface="黑体" panose="02010609060101010101" pitchFamily="49" charset="-122"/>
              </a:rPr>
              <a:t> </a:t>
            </a:r>
          </a:p>
        </p:txBody>
      </p:sp>
      <p:sp>
        <p:nvSpPr>
          <p:cNvPr id="29722" name="Rectangle 1055">
            <a:extLst>
              <a:ext uri="{FF2B5EF4-FFF2-40B4-BE49-F238E27FC236}">
                <a16:creationId xmlns:a16="http://schemas.microsoft.com/office/drawing/2014/main" id="{3CF2C75F-B588-4675-B6DB-5D86ADF17179}"/>
              </a:ext>
            </a:extLst>
          </p:cNvPr>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9470" name="Object 1054">
            <a:extLst>
              <a:ext uri="{FF2B5EF4-FFF2-40B4-BE49-F238E27FC236}">
                <a16:creationId xmlns:a16="http://schemas.microsoft.com/office/drawing/2014/main" id="{5B494A0F-6D88-4646-A078-DB8D97759AA0}"/>
              </a:ext>
            </a:extLst>
          </p:cNvPr>
          <p:cNvGraphicFramePr>
            <a:graphicFrameLocks noChangeAspect="1"/>
          </p:cNvGraphicFramePr>
          <p:nvPr/>
        </p:nvGraphicFramePr>
        <p:xfrm>
          <a:off x="4435475" y="2411413"/>
          <a:ext cx="1600200" cy="560387"/>
        </p:xfrm>
        <a:graphic>
          <a:graphicData uri="http://schemas.openxmlformats.org/presentationml/2006/ole">
            <mc:AlternateContent xmlns:mc="http://schemas.openxmlformats.org/markup-compatibility/2006">
              <mc:Choice xmlns:v="urn:schemas-microsoft-com:vml" Requires="v">
                <p:oleObj spid="_x0000_s29748" r:id="rId20" imgW="838200" imgH="228600" progId="Equation.3">
                  <p:embed/>
                </p:oleObj>
              </mc:Choice>
              <mc:Fallback>
                <p:oleObj r:id="rId20" imgW="838200" imgH="228600" progId="Equation.3">
                  <p:embed/>
                  <p:pic>
                    <p:nvPicPr>
                      <p:cNvPr id="0" name="Object 10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475" y="2411413"/>
                        <a:ext cx="16002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24" name="Rectangle 1057">
            <a:extLst>
              <a:ext uri="{FF2B5EF4-FFF2-40B4-BE49-F238E27FC236}">
                <a16:creationId xmlns:a16="http://schemas.microsoft.com/office/drawing/2014/main" id="{E26CC3BF-5FC0-44C8-9526-602D0C32E125}"/>
              </a:ext>
            </a:extLst>
          </p:cNvPr>
          <p:cNvSpPr>
            <a:spLocks noChangeArrowheads="1"/>
          </p:cNvSpPr>
          <p:nvPr/>
        </p:nvSpPr>
        <p:spPr bwMode="auto">
          <a:xfrm>
            <a:off x="43195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9472" name="Object 1056">
            <a:extLst>
              <a:ext uri="{FF2B5EF4-FFF2-40B4-BE49-F238E27FC236}">
                <a16:creationId xmlns:a16="http://schemas.microsoft.com/office/drawing/2014/main" id="{10A5A20E-6A06-472C-BED8-6C6DCA0365C3}"/>
              </a:ext>
            </a:extLst>
          </p:cNvPr>
          <p:cNvGraphicFramePr>
            <a:graphicFrameLocks noChangeAspect="1"/>
          </p:cNvGraphicFramePr>
          <p:nvPr/>
        </p:nvGraphicFramePr>
        <p:xfrm>
          <a:off x="4610100" y="2971800"/>
          <a:ext cx="1143000" cy="517525"/>
        </p:xfrm>
        <a:graphic>
          <a:graphicData uri="http://schemas.openxmlformats.org/presentationml/2006/ole">
            <mc:AlternateContent xmlns:mc="http://schemas.openxmlformats.org/markup-compatibility/2006">
              <mc:Choice xmlns:v="urn:schemas-microsoft-com:vml" Requires="v">
                <p:oleObj spid="_x0000_s29749" r:id="rId21" imgW="508000" imgH="228600" progId="Equation.3">
                  <p:embed/>
                </p:oleObj>
              </mc:Choice>
              <mc:Fallback>
                <p:oleObj r:id="rId21" imgW="508000" imgH="228600" progId="Equation.3">
                  <p:embed/>
                  <p:pic>
                    <p:nvPicPr>
                      <p:cNvPr id="0" name="Object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10100" y="297180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26" name="对象 1">
            <a:hlinkClick r:id="" action="ppaction://ole?verb=1"/>
            <a:extLst>
              <a:ext uri="{FF2B5EF4-FFF2-40B4-BE49-F238E27FC236}">
                <a16:creationId xmlns:a16="http://schemas.microsoft.com/office/drawing/2014/main" id="{D54E6D37-65B2-4008-8264-B72C5162035B}"/>
              </a:ext>
            </a:extLst>
          </p:cNvPr>
          <p:cNvGraphicFramePr>
            <a:graphicFrameLocks noChangeAspect="1"/>
          </p:cNvGraphicFramePr>
          <p:nvPr/>
        </p:nvGraphicFramePr>
        <p:xfrm>
          <a:off x="914400" y="2486025"/>
          <a:ext cx="381000" cy="412750"/>
        </p:xfrm>
        <a:graphic>
          <a:graphicData uri="http://schemas.openxmlformats.org/presentationml/2006/ole">
            <mc:AlternateContent xmlns:mc="http://schemas.openxmlformats.org/markup-compatibility/2006">
              <mc:Choice xmlns:v="urn:schemas-microsoft-com:vml" Requires="v">
                <p:oleObj spid="_x0000_s29750" r:id="rId23" imgW="152280" imgH="164880" progId="Equation.KSEE3">
                  <p:embed/>
                </p:oleObj>
              </mc:Choice>
              <mc:Fallback>
                <p:oleObj r:id="rId23" imgW="152280" imgH="164880" progId="Equation.KSEE3">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400" y="2486025"/>
                        <a:ext cx="381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60"/>
                                        </p:tgtEl>
                                        <p:attrNameLst>
                                          <p:attrName>style.visibility</p:attrName>
                                        </p:attrNameLst>
                                      </p:cBhvr>
                                      <p:to>
                                        <p:strVal val="visible"/>
                                      </p:to>
                                    </p:set>
                                    <p:animEffect transition="in" filter="blinds(horizontal)">
                                      <p:cBhvr>
                                        <p:cTn id="7" dur="500"/>
                                        <p:tgtEl>
                                          <p:spTgt spid="189460"/>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9461"/>
                                        </p:tgtEl>
                                        <p:attrNameLst>
                                          <p:attrName>style.visibility</p:attrName>
                                        </p:attrNameLst>
                                      </p:cBhvr>
                                      <p:to>
                                        <p:strVal val="visible"/>
                                      </p:to>
                                    </p:set>
                                    <p:animEffect transition="in" filter="box(in)">
                                      <p:cBhvr>
                                        <p:cTn id="11" dur="500"/>
                                        <p:tgtEl>
                                          <p:spTgt spid="189461"/>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89464"/>
                                        </p:tgtEl>
                                        <p:attrNameLst>
                                          <p:attrName>style.visibility</p:attrName>
                                        </p:attrNameLst>
                                      </p:cBhvr>
                                      <p:to>
                                        <p:strVal val="visible"/>
                                      </p:to>
                                    </p:set>
                                    <p:animEffect transition="in" filter="box(in)">
                                      <p:cBhvr>
                                        <p:cTn id="15" dur="500"/>
                                        <p:tgtEl>
                                          <p:spTgt spid="189464"/>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89466"/>
                                        </p:tgtEl>
                                        <p:attrNameLst>
                                          <p:attrName>style.visibility</p:attrName>
                                        </p:attrNameLst>
                                      </p:cBhvr>
                                      <p:to>
                                        <p:strVal val="visible"/>
                                      </p:to>
                                    </p:set>
                                    <p:animEffect transition="in" filter="box(in)">
                                      <p:cBhvr>
                                        <p:cTn id="19" dur="500"/>
                                        <p:tgtEl>
                                          <p:spTgt spid="189466"/>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89469"/>
                                        </p:tgtEl>
                                        <p:attrNameLst>
                                          <p:attrName>style.visibility</p:attrName>
                                        </p:attrNameLst>
                                      </p:cBhvr>
                                      <p:to>
                                        <p:strVal val="visible"/>
                                      </p:to>
                                    </p:set>
                                    <p:animEffect transition="in" filter="box(in)">
                                      <p:cBhvr>
                                        <p:cTn id="23" dur="500"/>
                                        <p:tgtEl>
                                          <p:spTgt spid="189469"/>
                                        </p:tgtEl>
                                      </p:cBhvr>
                                    </p:animEffect>
                                  </p:childTnLst>
                                </p:cTn>
                              </p:par>
                            </p:childTnLst>
                          </p:cTn>
                        </p:par>
                        <p:par>
                          <p:cTn id="24" fill="hold" nodeType="afterGroup">
                            <p:stCondLst>
                              <p:cond delay="2500"/>
                            </p:stCondLst>
                            <p:childTnLst>
                              <p:par>
                                <p:cTn id="25" presetID="4" presetClass="entr" presetSubtype="16" fill="hold" nodeType="afterEffect">
                                  <p:stCondLst>
                                    <p:cond delay="0"/>
                                  </p:stCondLst>
                                  <p:childTnLst>
                                    <p:set>
                                      <p:cBhvr>
                                        <p:cTn id="26" dur="1" fill="hold">
                                          <p:stCondLst>
                                            <p:cond delay="0"/>
                                          </p:stCondLst>
                                        </p:cTn>
                                        <p:tgtEl>
                                          <p:spTgt spid="189470"/>
                                        </p:tgtEl>
                                        <p:attrNameLst>
                                          <p:attrName>style.visibility</p:attrName>
                                        </p:attrNameLst>
                                      </p:cBhvr>
                                      <p:to>
                                        <p:strVal val="visible"/>
                                      </p:to>
                                    </p:set>
                                    <p:animEffect transition="in" filter="box(in)">
                                      <p:cBhvr>
                                        <p:cTn id="27" dur="500"/>
                                        <p:tgtEl>
                                          <p:spTgt spid="189470"/>
                                        </p:tgtEl>
                                      </p:cBhvr>
                                    </p:animEffect>
                                  </p:childTnLst>
                                </p:cTn>
                              </p:par>
                            </p:childTnLst>
                          </p:cTn>
                        </p:par>
                        <p:par>
                          <p:cTn id="28" fill="hold" nodeType="afterGroup">
                            <p:stCondLst>
                              <p:cond delay="3000"/>
                            </p:stCondLst>
                            <p:childTnLst>
                              <p:par>
                                <p:cTn id="29" presetID="4" presetClass="entr" presetSubtype="16" fill="hold" nodeType="afterEffect">
                                  <p:stCondLst>
                                    <p:cond delay="0"/>
                                  </p:stCondLst>
                                  <p:childTnLst>
                                    <p:set>
                                      <p:cBhvr>
                                        <p:cTn id="30" dur="1" fill="hold">
                                          <p:stCondLst>
                                            <p:cond delay="0"/>
                                          </p:stCondLst>
                                        </p:cTn>
                                        <p:tgtEl>
                                          <p:spTgt spid="189472"/>
                                        </p:tgtEl>
                                        <p:attrNameLst>
                                          <p:attrName>style.visibility</p:attrName>
                                        </p:attrNameLst>
                                      </p:cBhvr>
                                      <p:to>
                                        <p:strVal val="visible"/>
                                      </p:to>
                                    </p:set>
                                    <p:animEffect transition="in" filter="box(in)">
                                      <p:cBhvr>
                                        <p:cTn id="31" dur="500"/>
                                        <p:tgtEl>
                                          <p:spTgt spid="189472"/>
                                        </p:tgtEl>
                                      </p:cBhvr>
                                    </p:animEffect>
                                  </p:childTnLst>
                                </p:cTn>
                              </p:par>
                            </p:childTnLst>
                          </p:cTn>
                        </p:par>
                        <p:par>
                          <p:cTn id="32" fill="hold" nodeType="afterGroup">
                            <p:stCondLst>
                              <p:cond delay="3500"/>
                            </p:stCondLst>
                            <p:childTnLst>
                              <p:par>
                                <p:cTn id="33" presetID="4" presetClass="entr" presetSubtype="16" fill="hold" nodeType="afterEffect">
                                  <p:stCondLst>
                                    <p:cond delay="0"/>
                                  </p:stCondLst>
                                  <p:childTnLst>
                                    <p:set>
                                      <p:cBhvr>
                                        <p:cTn id="34" dur="1" fill="hold">
                                          <p:stCondLst>
                                            <p:cond delay="0"/>
                                          </p:stCondLst>
                                        </p:cTn>
                                        <p:tgtEl>
                                          <p:spTgt spid="189467"/>
                                        </p:tgtEl>
                                        <p:attrNameLst>
                                          <p:attrName>style.visibility</p:attrName>
                                        </p:attrNameLst>
                                      </p:cBhvr>
                                      <p:to>
                                        <p:strVal val="visible"/>
                                      </p:to>
                                    </p:set>
                                    <p:animEffect transition="in" filter="box(in)">
                                      <p:cBhvr>
                                        <p:cTn id="35" dur="500"/>
                                        <p:tgtEl>
                                          <p:spTgt spid="18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1" grpId="0"/>
      <p:bldP spid="189466" grpId="0"/>
      <p:bldP spid="1894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a:extLst>
              <a:ext uri="{FF2B5EF4-FFF2-40B4-BE49-F238E27FC236}">
                <a16:creationId xmlns:a16="http://schemas.microsoft.com/office/drawing/2014/main" id="{74B1D52F-02E7-4423-A505-F4866B6D59EA}"/>
              </a:ext>
            </a:extLst>
          </p:cNvPr>
          <p:cNvSpPr txBox="1">
            <a:spLocks noChangeArrowheads="1"/>
          </p:cNvSpPr>
          <p:nvPr/>
        </p:nvSpPr>
        <p:spPr bwMode="auto">
          <a:xfrm>
            <a:off x="304800" y="304800"/>
            <a:ext cx="8610600"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50000"/>
              </a:spcBef>
            </a:pPr>
            <a:r>
              <a:rPr lang="en-US" altLang="zh-CN"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一般线性方程组使用高斯消去法求解时，在</a:t>
            </a:r>
            <a:r>
              <a:rPr lang="zh-CN" altLang="en-US" sz="3200" b="1">
                <a:solidFill>
                  <a:srgbClr val="0000FF"/>
                </a:solidFill>
                <a:latin typeface="仿宋" panose="02010609060101010101" pitchFamily="49" charset="-122"/>
                <a:ea typeface="仿宋" panose="02010609060101010101" pitchFamily="49" charset="-122"/>
              </a:rPr>
              <a:t>消元过程中可能会出现        的情况，这时消去法将无法进行；即使        ，但它的绝对值很小时，用其作除数，会导致其他元素数量级的严重增长和舍入误差的扩散，将严重影响计算结果的精度。</a:t>
            </a:r>
            <a:r>
              <a:rPr lang="zh-CN" altLang="en-US" sz="3200" b="1">
                <a:latin typeface="仿宋" panose="02010609060101010101" pitchFamily="49" charset="-122"/>
                <a:ea typeface="仿宋" panose="02010609060101010101" pitchFamily="49" charset="-122"/>
              </a:rPr>
              <a:t>实际计算时必须避免这类情况的发生。主元素消去法就可弥补这一缺陷。 </a:t>
            </a:r>
          </a:p>
        </p:txBody>
      </p:sp>
      <p:sp>
        <p:nvSpPr>
          <p:cNvPr id="30722" name="Rectangle 4">
            <a:extLst>
              <a:ext uri="{FF2B5EF4-FFF2-40B4-BE49-F238E27FC236}">
                <a16:creationId xmlns:a16="http://schemas.microsoft.com/office/drawing/2014/main" id="{CE526ADD-6C44-4EAA-883A-0612BDF1839B}"/>
              </a:ext>
            </a:extLst>
          </p:cNvPr>
          <p:cNvSpPr>
            <a:spLocks noChangeArrowheads="1"/>
          </p:cNvSpPr>
          <p:nvPr/>
        </p:nvSpPr>
        <p:spPr bwMode="auto">
          <a:xfrm>
            <a:off x="43100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3" name="Object 3">
            <a:extLst>
              <a:ext uri="{FF2B5EF4-FFF2-40B4-BE49-F238E27FC236}">
                <a16:creationId xmlns:a16="http://schemas.microsoft.com/office/drawing/2014/main" id="{5C2B673F-9672-4AF9-BB0F-8EE56F670A76}"/>
              </a:ext>
            </a:extLst>
          </p:cNvPr>
          <p:cNvGraphicFramePr>
            <a:graphicFrameLocks noChangeAspect="1"/>
          </p:cNvGraphicFramePr>
          <p:nvPr/>
        </p:nvGraphicFramePr>
        <p:xfrm>
          <a:off x="4953000" y="1295400"/>
          <a:ext cx="1371600" cy="554038"/>
        </p:xfrm>
        <a:graphic>
          <a:graphicData uri="http://schemas.openxmlformats.org/presentationml/2006/ole">
            <mc:AlternateContent xmlns:mc="http://schemas.openxmlformats.org/markup-compatibility/2006">
              <mc:Choice xmlns:v="urn:schemas-microsoft-com:vml" Requires="v">
                <p:oleObj spid="_x0000_s30728" r:id="rId3" imgW="520474" imgH="241195" progId="Equation.3">
                  <p:embed/>
                </p:oleObj>
              </mc:Choice>
              <mc:Fallback>
                <p:oleObj r:id="rId3" imgW="520474"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95400"/>
                        <a:ext cx="137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4" name="Rectangle 6">
            <a:extLst>
              <a:ext uri="{FF2B5EF4-FFF2-40B4-BE49-F238E27FC236}">
                <a16:creationId xmlns:a16="http://schemas.microsoft.com/office/drawing/2014/main" id="{2444E652-35FC-4F32-9509-7A38AD000EDA}"/>
              </a:ext>
            </a:extLst>
          </p:cNvPr>
          <p:cNvSpPr>
            <a:spLocks noChangeArrowheads="1"/>
          </p:cNvSpPr>
          <p:nvPr/>
        </p:nvSpPr>
        <p:spPr bwMode="auto">
          <a:xfrm>
            <a:off x="43100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5" name="Object 5">
            <a:extLst>
              <a:ext uri="{FF2B5EF4-FFF2-40B4-BE49-F238E27FC236}">
                <a16:creationId xmlns:a16="http://schemas.microsoft.com/office/drawing/2014/main" id="{81142C03-9E7D-4B22-9E97-E24369F70466}"/>
              </a:ext>
            </a:extLst>
          </p:cNvPr>
          <p:cNvGraphicFramePr>
            <a:graphicFrameLocks noChangeAspect="1"/>
          </p:cNvGraphicFramePr>
          <p:nvPr/>
        </p:nvGraphicFramePr>
        <p:xfrm>
          <a:off x="5410200" y="1981200"/>
          <a:ext cx="1447800" cy="588963"/>
        </p:xfrm>
        <a:graphic>
          <a:graphicData uri="http://schemas.openxmlformats.org/presentationml/2006/ole">
            <mc:AlternateContent xmlns:mc="http://schemas.openxmlformats.org/markup-compatibility/2006">
              <mc:Choice xmlns:v="urn:schemas-microsoft-com:vml" Requires="v">
                <p:oleObj spid="_x0000_s30729" r:id="rId5" imgW="520474" imgH="241195" progId="Equation.3">
                  <p:embed/>
                </p:oleObj>
              </mc:Choice>
              <mc:Fallback>
                <p:oleObj r:id="rId5" imgW="520474"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981200"/>
                        <a:ext cx="14478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F6FB860A-8970-4253-8627-C92AE75F7045}"/>
              </a:ext>
            </a:extLst>
          </p:cNvPr>
          <p:cNvSpPr>
            <a:spLocks noGrp="1" noChangeArrowheads="1"/>
          </p:cNvSpPr>
          <p:nvPr>
            <p:ph idx="1"/>
          </p:nvPr>
        </p:nvSpPr>
        <p:spPr>
          <a:xfrm>
            <a:off x="228600" y="1066800"/>
            <a:ext cx="8458200" cy="5356225"/>
          </a:xfrm>
        </p:spPr>
        <p:txBody>
          <a:bodyPr/>
          <a:lstStyle/>
          <a:p>
            <a:pPr>
              <a:lnSpc>
                <a:spcPct val="120000"/>
              </a:lnSpc>
              <a:spcBef>
                <a:spcPct val="0"/>
              </a:spcBef>
            </a:pPr>
            <a:r>
              <a:rPr lang="zh-CN" altLang="en-US" sz="2800" dirty="0">
                <a:ea typeface="黑体" panose="02010609060101010101" pitchFamily="49" charset="-122"/>
                <a:sym typeface="Symbol" panose="05050102010706020507" pitchFamily="18" charset="2"/>
              </a:rPr>
              <a:t>交换原则：通过方程或变量次序的交换，使在对角线位置上获得绝对值尽可能大的系数作为</a:t>
            </a:r>
            <a:r>
              <a:rPr lang="en-US" altLang="zh-CN" sz="2800" dirty="0" err="1">
                <a:ea typeface="黑体" panose="02010609060101010101" pitchFamily="49" charset="-122"/>
                <a:sym typeface="Symbol" panose="05050102010706020507" pitchFamily="18" charset="2"/>
              </a:rPr>
              <a:t>a</a:t>
            </a:r>
            <a:r>
              <a:rPr lang="en-US" altLang="zh-CN" sz="2800" baseline="-25000" dirty="0" err="1">
                <a:ea typeface="黑体" panose="02010609060101010101" pitchFamily="49" charset="-122"/>
                <a:sym typeface="Symbol" panose="05050102010706020507" pitchFamily="18" charset="2"/>
              </a:rPr>
              <a:t>kk</a:t>
            </a:r>
            <a:r>
              <a:rPr lang="en-US" altLang="zh-CN" sz="2800" baseline="30000" dirty="0">
                <a:ea typeface="黑体" panose="02010609060101010101" pitchFamily="49" charset="-122"/>
                <a:sym typeface="Symbol" panose="05050102010706020507" pitchFamily="18" charset="2"/>
              </a:rPr>
              <a:t>(k)</a:t>
            </a:r>
            <a:r>
              <a:rPr lang="zh-CN" altLang="en-US" sz="2800" dirty="0">
                <a:ea typeface="黑体" panose="02010609060101010101" pitchFamily="49" charset="-122"/>
                <a:sym typeface="Symbol" panose="05050102010706020507" pitchFamily="18" charset="2"/>
              </a:rPr>
              <a:t>，称这样的</a:t>
            </a:r>
            <a:r>
              <a:rPr lang="en-US" altLang="zh-CN" sz="2800" dirty="0" err="1">
                <a:ea typeface="黑体" panose="02010609060101010101" pitchFamily="49" charset="-122"/>
                <a:sym typeface="Symbol" panose="05050102010706020507" pitchFamily="18" charset="2"/>
              </a:rPr>
              <a:t>a</a:t>
            </a:r>
            <a:r>
              <a:rPr lang="en-US" altLang="zh-CN" sz="2800" baseline="-25000" dirty="0" err="1">
                <a:ea typeface="黑体" panose="02010609060101010101" pitchFamily="49" charset="-122"/>
                <a:sym typeface="Symbol" panose="05050102010706020507" pitchFamily="18" charset="2"/>
              </a:rPr>
              <a:t>kk</a:t>
            </a:r>
            <a:r>
              <a:rPr lang="en-US" altLang="zh-CN" sz="2800" baseline="30000" dirty="0">
                <a:ea typeface="黑体" panose="02010609060101010101" pitchFamily="49" charset="-122"/>
                <a:sym typeface="Symbol" panose="05050102010706020507" pitchFamily="18" charset="2"/>
              </a:rPr>
              <a:t>(k)</a:t>
            </a:r>
            <a:r>
              <a:rPr lang="en-US" altLang="zh-CN" sz="2800" dirty="0">
                <a:ea typeface="黑体" panose="02010609060101010101" pitchFamily="49" charset="-122"/>
                <a:sym typeface="Symbol" panose="05050102010706020507" pitchFamily="18" charset="2"/>
              </a:rPr>
              <a:t> </a:t>
            </a:r>
            <a:r>
              <a:rPr lang="zh-CN" altLang="en-US" sz="2800" dirty="0">
                <a:solidFill>
                  <a:schemeClr val="tx2"/>
                </a:solidFill>
                <a:ea typeface="黑体" panose="02010609060101010101" pitchFamily="49" charset="-122"/>
                <a:sym typeface="Symbol" panose="05050102010706020507" pitchFamily="18" charset="2"/>
              </a:rPr>
              <a:t>为</a:t>
            </a:r>
            <a:r>
              <a:rPr lang="zh-CN" altLang="en-US" sz="2800" u="sng" dirty="0">
                <a:solidFill>
                  <a:srgbClr val="FF0066"/>
                </a:solidFill>
                <a:ea typeface="黑体" panose="02010609060101010101" pitchFamily="49" charset="-122"/>
                <a:sym typeface="Symbol" panose="05050102010706020507" pitchFamily="18" charset="2"/>
              </a:rPr>
              <a:t>主元素</a:t>
            </a:r>
            <a:r>
              <a:rPr lang="zh-CN" altLang="en-US" sz="2800" dirty="0">
                <a:ea typeface="黑体" panose="02010609060101010101" pitchFamily="49" charset="-122"/>
                <a:sym typeface="Symbol" panose="05050102010706020507" pitchFamily="18" charset="2"/>
              </a:rPr>
              <a:t>，并称使用主元素的消元法</a:t>
            </a:r>
            <a:r>
              <a:rPr lang="zh-CN" altLang="en-US" sz="2800" u="sng" dirty="0">
                <a:solidFill>
                  <a:srgbClr val="FF0066"/>
                </a:solidFill>
                <a:ea typeface="黑体" panose="02010609060101010101" pitchFamily="49" charset="-122"/>
                <a:sym typeface="Symbol" panose="05050102010706020507" pitchFamily="18" charset="2"/>
              </a:rPr>
              <a:t>为主元素法</a:t>
            </a:r>
          </a:p>
          <a:p>
            <a:pPr>
              <a:lnSpc>
                <a:spcPct val="120000"/>
              </a:lnSpc>
              <a:spcBef>
                <a:spcPct val="0"/>
              </a:spcBef>
            </a:pPr>
            <a:r>
              <a:rPr lang="zh-CN" altLang="en-US" sz="2800" b="1" dirty="0">
                <a:latin typeface="宋体" panose="02010600030101010101" pitchFamily="2" charset="-122"/>
                <a:sym typeface="Symbol" panose="05050102010706020507" pitchFamily="18" charset="2"/>
              </a:rPr>
              <a:t>根据主元素选取范围分为：列主元素法、行主元素法、全主元素法</a:t>
            </a:r>
          </a:p>
        </p:txBody>
      </p:sp>
      <p:sp>
        <p:nvSpPr>
          <p:cNvPr id="31746" name="Text Box 3">
            <a:extLst>
              <a:ext uri="{FF2B5EF4-FFF2-40B4-BE49-F238E27FC236}">
                <a16:creationId xmlns:a16="http://schemas.microsoft.com/office/drawing/2014/main" id="{7071173F-6DCB-4A3C-BC10-20F39F934516}"/>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
        <p:nvSpPr>
          <p:cNvPr id="31747" name="Rectangle 4">
            <a:extLst>
              <a:ext uri="{FF2B5EF4-FFF2-40B4-BE49-F238E27FC236}">
                <a16:creationId xmlns:a16="http://schemas.microsoft.com/office/drawing/2014/main" id="{DC89B5EF-7C0E-45B1-82DE-99BC5EAB8794}"/>
              </a:ext>
            </a:extLst>
          </p:cNvPr>
          <p:cNvSpPr>
            <a:spLocks noGrp="1" noChangeArrowheads="1"/>
          </p:cNvSpPr>
          <p:nvPr>
            <p:ph type="title"/>
          </p:nvPr>
        </p:nvSpPr>
        <p:spPr>
          <a:xfrm>
            <a:off x="304800" y="381000"/>
            <a:ext cx="6324600" cy="685800"/>
          </a:xfrm>
        </p:spPr>
        <p:txBody>
          <a:bodyPr/>
          <a:lstStyle/>
          <a:p>
            <a:r>
              <a:rPr lang="en-US" altLang="zh-CN" sz="3200" b="1">
                <a:solidFill>
                  <a:srgbClr val="0000FF"/>
                </a:solidFill>
                <a:latin typeface="方正姚体" panose="02010601030101010101" pitchFamily="2" charset="-122"/>
                <a:ea typeface="方正姚体" panose="02010601030101010101" pitchFamily="2" charset="-122"/>
              </a:rPr>
              <a:t>§ 5.3 </a:t>
            </a:r>
            <a:r>
              <a:rPr lang="zh-CN" altLang="en-US" sz="3200" b="1">
                <a:solidFill>
                  <a:srgbClr val="0000FF"/>
                </a:solidFill>
                <a:latin typeface="方正姚体" panose="02010601030101010101" pitchFamily="2" charset="-122"/>
                <a:ea typeface="方正姚体" panose="02010601030101010101" pitchFamily="2" charset="-122"/>
              </a:rPr>
              <a:t>高斯主元素消去法</a:t>
            </a:r>
          </a:p>
        </p:txBody>
      </p:sp>
      <p:graphicFrame>
        <p:nvGraphicFramePr>
          <p:cNvPr id="31749" name="对象 1">
            <a:hlinkClick r:id="" action="ppaction://ole?verb=1"/>
            <a:extLst>
              <a:ext uri="{FF2B5EF4-FFF2-40B4-BE49-F238E27FC236}">
                <a16:creationId xmlns:a16="http://schemas.microsoft.com/office/drawing/2014/main" id="{9C43DD9D-CEE0-413A-8787-682751816BDB}"/>
              </a:ext>
            </a:extLst>
          </p:cNvPr>
          <p:cNvGraphicFramePr>
            <a:graphicFrameLocks noChangeAspect="1"/>
          </p:cNvGraphicFramePr>
          <p:nvPr/>
        </p:nvGraphicFramePr>
        <p:xfrm>
          <a:off x="4489450" y="3321050"/>
          <a:ext cx="165100" cy="215900"/>
        </p:xfrm>
        <a:graphic>
          <a:graphicData uri="http://schemas.openxmlformats.org/presentationml/2006/ole">
            <mc:AlternateContent xmlns:mc="http://schemas.openxmlformats.org/markup-compatibility/2006">
              <mc:Choice xmlns:v="urn:schemas-microsoft-com:vml" Requires="v">
                <p:oleObj spid="_x0000_s31757" r:id="rId3" imgW="164880" imgH="215640" progId="Equation.KSEE3">
                  <p:embed/>
                </p:oleObj>
              </mc:Choice>
              <mc:Fallback>
                <p:oleObj r:id="rId3" imgW="164880" imgH="21564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50" y="3321050"/>
                        <a:ext cx="165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6641" name="Object 33">
            <a:extLst>
              <a:ext uri="{FF2B5EF4-FFF2-40B4-BE49-F238E27FC236}">
                <a16:creationId xmlns:a16="http://schemas.microsoft.com/office/drawing/2014/main" id="{44F56548-69B6-4C4A-953C-5CF9910F5F70}"/>
              </a:ext>
            </a:extLst>
          </p:cNvPr>
          <p:cNvGraphicFramePr>
            <a:graphicFrameLocks noChangeAspect="1"/>
          </p:cNvGraphicFramePr>
          <p:nvPr/>
        </p:nvGraphicFramePr>
        <p:xfrm>
          <a:off x="692150" y="4433888"/>
          <a:ext cx="2600325" cy="1087437"/>
        </p:xfrm>
        <a:graphic>
          <a:graphicData uri="http://schemas.openxmlformats.org/presentationml/2006/ole">
            <mc:AlternateContent xmlns:mc="http://schemas.openxmlformats.org/markup-compatibility/2006">
              <mc:Choice xmlns:v="urn:schemas-microsoft-com:vml" Requires="v">
                <p:oleObj spid="_x0000_s31758" r:id="rId5" imgW="1180800" imgH="482400" progId="Equation.3">
                  <p:embed/>
                </p:oleObj>
              </mc:Choice>
              <mc:Fallback>
                <p:oleObj r:id="rId5" imgW="1180800" imgH="48240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 y="4433888"/>
                        <a:ext cx="260032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33">
            <a:extLst>
              <a:ext uri="{FF2B5EF4-FFF2-40B4-BE49-F238E27FC236}">
                <a16:creationId xmlns:a16="http://schemas.microsoft.com/office/drawing/2014/main" id="{2E496FDC-6306-4463-B43B-B1DA0A14BA7A}"/>
              </a:ext>
            </a:extLst>
          </p:cNvPr>
          <p:cNvGraphicFramePr>
            <a:graphicFrameLocks noChangeAspect="1"/>
          </p:cNvGraphicFramePr>
          <p:nvPr/>
        </p:nvGraphicFramePr>
        <p:xfrm>
          <a:off x="4152900" y="4402138"/>
          <a:ext cx="4146550" cy="1119187"/>
        </p:xfrm>
        <a:graphic>
          <a:graphicData uri="http://schemas.openxmlformats.org/presentationml/2006/ole">
            <mc:AlternateContent xmlns:mc="http://schemas.openxmlformats.org/markup-compatibility/2006">
              <mc:Choice xmlns:v="urn:schemas-microsoft-com:vml" Requires="v">
                <p:oleObj spid="_x0000_s31759" r:id="rId7" imgW="1536480" imgH="507960" progId="Equation.3">
                  <p:embed/>
                </p:oleObj>
              </mc:Choice>
              <mc:Fallback>
                <p:oleObj r:id="rId7" imgW="1536480" imgH="50796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900" y="4402138"/>
                        <a:ext cx="414655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2" name="右箭头 4">
            <a:extLst>
              <a:ext uri="{FF2B5EF4-FFF2-40B4-BE49-F238E27FC236}">
                <a16:creationId xmlns:a16="http://schemas.microsoft.com/office/drawing/2014/main" id="{2B0FB3CF-76BB-4B8D-A683-9D82E4A50E1D}"/>
              </a:ext>
            </a:extLst>
          </p:cNvPr>
          <p:cNvSpPr>
            <a:spLocks noChangeArrowheads="1"/>
          </p:cNvSpPr>
          <p:nvPr/>
        </p:nvSpPr>
        <p:spPr bwMode="auto">
          <a:xfrm>
            <a:off x="3292475" y="4767263"/>
            <a:ext cx="622300" cy="420687"/>
          </a:xfrm>
          <a:prstGeom prst="rightArrow">
            <a:avLst>
              <a:gd name="adj1" fmla="val 50000"/>
              <a:gd name="adj2" fmla="val 49849"/>
            </a:avLst>
          </a:prstGeom>
          <a:solidFill>
            <a:schemeClr val="accent1"/>
          </a:solid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96641"/>
                                        </p:tgtEl>
                                        <p:attrNameLst>
                                          <p:attrName>style.visibility</p:attrName>
                                        </p:attrNameLst>
                                      </p:cBhvr>
                                      <p:to>
                                        <p:strVal val="visible"/>
                                      </p:to>
                                    </p:set>
                                    <p:animEffect transition="in" filter="box(in)">
                                      <p:cBhvr>
                                        <p:cTn id="7" dur="500"/>
                                        <p:tgtEl>
                                          <p:spTgt spid="19664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0E5476A-507D-4DFD-8BC9-FF5F405ABF38}"/>
              </a:ext>
            </a:extLst>
          </p:cNvPr>
          <p:cNvSpPr>
            <a:spLocks noGrp="1" noChangeArrowheads="1"/>
          </p:cNvSpPr>
          <p:nvPr>
            <p:ph type="title"/>
          </p:nvPr>
        </p:nvSpPr>
        <p:spPr>
          <a:xfrm>
            <a:off x="228600" y="152400"/>
            <a:ext cx="5105400" cy="603250"/>
          </a:xfrm>
        </p:spPr>
        <p:txBody>
          <a:bodyPr/>
          <a:lstStyle/>
          <a:p>
            <a:pPr algn="l"/>
            <a:r>
              <a:rPr lang="zh-CN" altLang="en-US" sz="3200" b="1">
                <a:ea typeface="黑体" panose="02010609060101010101" pitchFamily="49" charset="-122"/>
                <a:sym typeface="Symbol" panose="05050102010706020507" pitchFamily="18" charset="2"/>
              </a:rPr>
              <a:t>主元素法的意义</a:t>
            </a:r>
          </a:p>
        </p:txBody>
      </p:sp>
      <p:sp>
        <p:nvSpPr>
          <p:cNvPr id="32770" name="Text Box 13">
            <a:extLst>
              <a:ext uri="{FF2B5EF4-FFF2-40B4-BE49-F238E27FC236}">
                <a16:creationId xmlns:a16="http://schemas.microsoft.com/office/drawing/2014/main" id="{1F84EA95-DE37-4E5E-959B-08DCA1BDA655}"/>
              </a:ext>
            </a:extLst>
          </p:cNvPr>
          <p:cNvSpPr txBox="1">
            <a:spLocks noChangeArrowheads="1"/>
          </p:cNvSpPr>
          <p:nvPr/>
        </p:nvSpPr>
        <p:spPr bwMode="auto">
          <a:xfrm>
            <a:off x="228600" y="7620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tx2"/>
                </a:solidFill>
                <a:ea typeface="黑体" panose="02010609060101010101" pitchFamily="49" charset="-122"/>
              </a:rPr>
              <a:t>例</a:t>
            </a:r>
            <a:r>
              <a:rPr lang="en-US" altLang="zh-CN" sz="3200" b="1">
                <a:solidFill>
                  <a:schemeClr val="tx2"/>
                </a:solidFill>
                <a:ea typeface="黑体" panose="02010609060101010101" pitchFamily="49" charset="-122"/>
              </a:rPr>
              <a:t>3.2  </a:t>
            </a:r>
            <a:r>
              <a:rPr lang="zh-CN" altLang="en-US" sz="3200" b="1">
                <a:solidFill>
                  <a:schemeClr val="tx2"/>
                </a:solidFill>
                <a:ea typeface="黑体" panose="02010609060101010101" pitchFamily="49" charset="-122"/>
              </a:rPr>
              <a:t>用高斯消去法求下列方程组的解</a:t>
            </a:r>
            <a:r>
              <a:rPr lang="zh-CN" altLang="en-US"/>
              <a:t> </a:t>
            </a:r>
          </a:p>
        </p:txBody>
      </p:sp>
      <p:sp>
        <p:nvSpPr>
          <p:cNvPr id="32771" name="Rectangle 16">
            <a:extLst>
              <a:ext uri="{FF2B5EF4-FFF2-40B4-BE49-F238E27FC236}">
                <a16:creationId xmlns:a16="http://schemas.microsoft.com/office/drawing/2014/main" id="{3E62CB27-EF8A-492A-A791-F6EB7EE09A69}"/>
              </a:ext>
            </a:extLst>
          </p:cNvPr>
          <p:cNvSpPr>
            <a:spLocks noChangeArrowheads="1"/>
          </p:cNvSpPr>
          <p:nvPr/>
        </p:nvSpPr>
        <p:spPr bwMode="auto">
          <a:xfrm>
            <a:off x="40624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72" name="Object 15">
            <a:extLst>
              <a:ext uri="{FF2B5EF4-FFF2-40B4-BE49-F238E27FC236}">
                <a16:creationId xmlns:a16="http://schemas.microsoft.com/office/drawing/2014/main" id="{A8AC33DD-2FBF-44C1-A87A-1DA9F5A3643B}"/>
              </a:ext>
            </a:extLst>
          </p:cNvPr>
          <p:cNvGraphicFramePr>
            <a:graphicFrameLocks noChangeAspect="1"/>
          </p:cNvGraphicFramePr>
          <p:nvPr/>
        </p:nvGraphicFramePr>
        <p:xfrm>
          <a:off x="1524000" y="1295400"/>
          <a:ext cx="2590800" cy="1235075"/>
        </p:xfrm>
        <a:graphic>
          <a:graphicData uri="http://schemas.openxmlformats.org/presentationml/2006/ole">
            <mc:AlternateContent xmlns:mc="http://schemas.openxmlformats.org/markup-compatibility/2006">
              <mc:Choice xmlns:v="urn:schemas-microsoft-com:vml" Requires="v">
                <p:oleObj spid="_x0000_s32802" r:id="rId3" imgW="1016000" imgH="482600" progId="Equation.3">
                  <p:embed/>
                </p:oleObj>
              </mc:Choice>
              <mc:Fallback>
                <p:oleObj r:id="rId3" imgW="1016000" imgH="482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25908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3" name="Text Box 17">
            <a:extLst>
              <a:ext uri="{FF2B5EF4-FFF2-40B4-BE49-F238E27FC236}">
                <a16:creationId xmlns:a16="http://schemas.microsoft.com/office/drawing/2014/main" id="{71699677-ED02-444B-B024-7499DB48989B}"/>
              </a:ext>
            </a:extLst>
          </p:cNvPr>
          <p:cNvSpPr txBox="1">
            <a:spLocks noChangeArrowheads="1"/>
          </p:cNvSpPr>
          <p:nvPr/>
        </p:nvSpPr>
        <p:spPr bwMode="auto">
          <a:xfrm>
            <a:off x="304800" y="25908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tx2"/>
                </a:solidFill>
                <a:ea typeface="黑体" panose="02010609060101010101" pitchFamily="49" charset="-122"/>
              </a:rPr>
              <a:t>解：  确定乘数                 ，再计算系数 </a:t>
            </a:r>
          </a:p>
        </p:txBody>
      </p:sp>
      <p:sp>
        <p:nvSpPr>
          <p:cNvPr id="32774" name="Rectangle 19">
            <a:extLst>
              <a:ext uri="{FF2B5EF4-FFF2-40B4-BE49-F238E27FC236}">
                <a16:creationId xmlns:a16="http://schemas.microsoft.com/office/drawing/2014/main" id="{0D59BD57-74BA-4B4E-A395-183B4CB08700}"/>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75" name="Object 18">
            <a:extLst>
              <a:ext uri="{FF2B5EF4-FFF2-40B4-BE49-F238E27FC236}">
                <a16:creationId xmlns:a16="http://schemas.microsoft.com/office/drawing/2014/main" id="{545619C9-6BE1-4A87-8AD3-069A5123338B}"/>
              </a:ext>
            </a:extLst>
          </p:cNvPr>
          <p:cNvGraphicFramePr>
            <a:graphicFrameLocks noChangeAspect="1"/>
          </p:cNvGraphicFramePr>
          <p:nvPr/>
        </p:nvGraphicFramePr>
        <p:xfrm>
          <a:off x="3124200" y="2590800"/>
          <a:ext cx="1452563" cy="536575"/>
        </p:xfrm>
        <a:graphic>
          <a:graphicData uri="http://schemas.openxmlformats.org/presentationml/2006/ole">
            <mc:AlternateContent xmlns:mc="http://schemas.openxmlformats.org/markup-compatibility/2006">
              <mc:Choice xmlns:v="urn:schemas-microsoft-com:vml" Requires="v">
                <p:oleObj spid="_x0000_s32803" r:id="rId5" imgW="622030" imgH="228501" progId="Equation.3">
                  <p:embed/>
                </p:oleObj>
              </mc:Choice>
              <mc:Fallback>
                <p:oleObj r:id="rId5" imgW="622030" imgH="228501"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90800"/>
                        <a:ext cx="14525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6" name="Rectangle 21">
            <a:extLst>
              <a:ext uri="{FF2B5EF4-FFF2-40B4-BE49-F238E27FC236}">
                <a16:creationId xmlns:a16="http://schemas.microsoft.com/office/drawing/2014/main" id="{28E82B4A-8A1C-4BAD-BD62-BE095AD03B37}"/>
              </a:ext>
            </a:extLst>
          </p:cNvPr>
          <p:cNvSpPr>
            <a:spLocks noChangeArrowheads="1"/>
          </p:cNvSpPr>
          <p:nvPr/>
        </p:nvSpPr>
        <p:spPr bwMode="auto">
          <a:xfrm>
            <a:off x="3671888"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77" name="Object 20">
            <a:extLst>
              <a:ext uri="{FF2B5EF4-FFF2-40B4-BE49-F238E27FC236}">
                <a16:creationId xmlns:a16="http://schemas.microsoft.com/office/drawing/2014/main" id="{9C7A0DC2-87FE-4CB1-9908-00A2583785AF}"/>
              </a:ext>
            </a:extLst>
          </p:cNvPr>
          <p:cNvGraphicFramePr>
            <a:graphicFrameLocks noChangeAspect="1"/>
          </p:cNvGraphicFramePr>
          <p:nvPr/>
        </p:nvGraphicFramePr>
        <p:xfrm>
          <a:off x="1447800" y="3200400"/>
          <a:ext cx="4191000" cy="1219200"/>
        </p:xfrm>
        <a:graphic>
          <a:graphicData uri="http://schemas.openxmlformats.org/presentationml/2006/ole">
            <mc:AlternateContent xmlns:mc="http://schemas.openxmlformats.org/markup-compatibility/2006">
              <mc:Choice xmlns:v="urn:schemas-microsoft-com:vml" Requires="v">
                <p:oleObj spid="_x0000_s32804" r:id="rId7" imgW="1803400" imgH="508000" progId="Equation.3">
                  <p:embed/>
                </p:oleObj>
              </mc:Choice>
              <mc:Fallback>
                <p:oleObj r:id="rId7" imgW="1803400" imgH="5080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00400"/>
                        <a:ext cx="4191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8" name="Text Box 23">
            <a:extLst>
              <a:ext uri="{FF2B5EF4-FFF2-40B4-BE49-F238E27FC236}">
                <a16:creationId xmlns:a16="http://schemas.microsoft.com/office/drawing/2014/main" id="{CDCB4570-89BA-4375-86BD-8D899DE30314}"/>
              </a:ext>
            </a:extLst>
          </p:cNvPr>
          <p:cNvSpPr txBox="1">
            <a:spLocks noChangeArrowheads="1"/>
          </p:cNvSpPr>
          <p:nvPr/>
        </p:nvSpPr>
        <p:spPr bwMode="auto">
          <a:xfrm>
            <a:off x="0" y="44196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假设计算在</a:t>
            </a:r>
            <a:r>
              <a:rPr lang="en-US" altLang="zh-CN" sz="3200" b="1">
                <a:latin typeface="宋体" panose="02010600030101010101" pitchFamily="2" charset="-122"/>
                <a:ea typeface="黑体" panose="02010609060101010101" pitchFamily="49" charset="-122"/>
              </a:rPr>
              <a:t>4</a:t>
            </a:r>
            <a:r>
              <a:rPr lang="zh-CN" altLang="en-US" sz="3200" b="1">
                <a:latin typeface="宋体" panose="02010600030101010101" pitchFamily="2" charset="-122"/>
                <a:ea typeface="黑体" panose="02010609060101010101" pitchFamily="49" charset="-122"/>
              </a:rPr>
              <a:t>位浮点十进值的计算机上求解</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则有</a:t>
            </a:r>
            <a:r>
              <a:rPr lang="zh-CN" altLang="en-US" sz="3200" b="1">
                <a:ea typeface="黑体" panose="02010609060101010101" pitchFamily="49" charset="-122"/>
              </a:rPr>
              <a:t> </a:t>
            </a:r>
          </a:p>
        </p:txBody>
      </p:sp>
      <p:sp>
        <p:nvSpPr>
          <p:cNvPr id="32779" name="Rectangle 25">
            <a:extLst>
              <a:ext uri="{FF2B5EF4-FFF2-40B4-BE49-F238E27FC236}">
                <a16:creationId xmlns:a16="http://schemas.microsoft.com/office/drawing/2014/main" id="{30B43136-EF68-4F22-B1E7-BD27572A70A0}"/>
              </a:ext>
            </a:extLst>
          </p:cNvPr>
          <p:cNvSpPr>
            <a:spLocks noChangeArrowheads="1"/>
          </p:cNvSpPr>
          <p:nvPr/>
        </p:nvSpPr>
        <p:spPr bwMode="auto">
          <a:xfrm>
            <a:off x="2205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80" name="Object 24">
            <a:extLst>
              <a:ext uri="{FF2B5EF4-FFF2-40B4-BE49-F238E27FC236}">
                <a16:creationId xmlns:a16="http://schemas.microsoft.com/office/drawing/2014/main" id="{698BBF8B-CDFD-4A43-9AA5-D060B906A9F4}"/>
              </a:ext>
            </a:extLst>
          </p:cNvPr>
          <p:cNvGraphicFramePr>
            <a:graphicFrameLocks noChangeAspect="1"/>
          </p:cNvGraphicFramePr>
          <p:nvPr/>
        </p:nvGraphicFramePr>
        <p:xfrm>
          <a:off x="152400" y="5029200"/>
          <a:ext cx="8458200" cy="457200"/>
        </p:xfrm>
        <a:graphic>
          <a:graphicData uri="http://schemas.openxmlformats.org/presentationml/2006/ole">
            <mc:AlternateContent xmlns:mc="http://schemas.openxmlformats.org/markup-compatibility/2006">
              <mc:Choice xmlns:v="urn:schemas-microsoft-com:vml" Requires="v">
                <p:oleObj spid="_x0000_s32805" r:id="rId9" imgW="4737100" imgH="228600" progId="Equation.3">
                  <p:embed/>
                </p:oleObj>
              </mc:Choice>
              <mc:Fallback>
                <p:oleObj r:id="rId9" imgW="4737100" imgH="2286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029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1" name="Text Box 26">
            <a:extLst>
              <a:ext uri="{FF2B5EF4-FFF2-40B4-BE49-F238E27FC236}">
                <a16:creationId xmlns:a16="http://schemas.microsoft.com/office/drawing/2014/main" id="{91A1F03A-D416-4832-9499-2698E0491300}"/>
              </a:ext>
            </a:extLst>
          </p:cNvPr>
          <p:cNvSpPr txBox="1">
            <a:spLocks noChangeArrowheads="1"/>
          </p:cNvSpPr>
          <p:nvPr/>
        </p:nvSpPr>
        <p:spPr bwMode="auto">
          <a:xfrm>
            <a:off x="152400" y="58674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这时方程组的实际形式是</a:t>
            </a:r>
            <a:r>
              <a:rPr lang="zh-CN" altLang="en-US"/>
              <a:t> </a:t>
            </a:r>
          </a:p>
        </p:txBody>
      </p:sp>
      <p:sp>
        <p:nvSpPr>
          <p:cNvPr id="32782" name="Rectangle 28">
            <a:extLst>
              <a:ext uri="{FF2B5EF4-FFF2-40B4-BE49-F238E27FC236}">
                <a16:creationId xmlns:a16="http://schemas.microsoft.com/office/drawing/2014/main" id="{730825AB-0319-45FD-99EE-B3669FD104FE}"/>
              </a:ext>
            </a:extLst>
          </p:cNvPr>
          <p:cNvSpPr>
            <a:spLocks noChangeArrowheads="1"/>
          </p:cNvSpPr>
          <p:nvPr/>
        </p:nvSpPr>
        <p:spPr bwMode="auto">
          <a:xfrm>
            <a:off x="38290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83" name="Object 27">
            <a:extLst>
              <a:ext uri="{FF2B5EF4-FFF2-40B4-BE49-F238E27FC236}">
                <a16:creationId xmlns:a16="http://schemas.microsoft.com/office/drawing/2014/main" id="{DC9AE64A-D4DE-48AC-B791-88F282ECAB9C}"/>
              </a:ext>
            </a:extLst>
          </p:cNvPr>
          <p:cNvGraphicFramePr>
            <a:graphicFrameLocks noChangeAspect="1"/>
          </p:cNvGraphicFramePr>
          <p:nvPr/>
        </p:nvGraphicFramePr>
        <p:xfrm>
          <a:off x="4876800" y="5486400"/>
          <a:ext cx="3505200" cy="1262063"/>
        </p:xfrm>
        <a:graphic>
          <a:graphicData uri="http://schemas.openxmlformats.org/presentationml/2006/ole">
            <mc:AlternateContent xmlns:mc="http://schemas.openxmlformats.org/markup-compatibility/2006">
              <mc:Choice xmlns:v="urn:schemas-microsoft-com:vml" Requires="v">
                <p:oleObj spid="_x0000_s32806" r:id="rId11" imgW="1485900" imgH="482600" progId="Equation.3">
                  <p:embed/>
                </p:oleObj>
              </mc:Choice>
              <mc:Fallback>
                <p:oleObj r:id="rId11" imgW="1485900" imgH="4826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5486400"/>
                        <a:ext cx="3505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6637" name="Rectangle 29">
            <a:extLst>
              <a:ext uri="{FF2B5EF4-FFF2-40B4-BE49-F238E27FC236}">
                <a16:creationId xmlns:a16="http://schemas.microsoft.com/office/drawing/2014/main" id="{A30031CE-724E-4182-8972-D4709842B21C}"/>
              </a:ext>
            </a:extLst>
          </p:cNvPr>
          <p:cNvSpPr>
            <a:spLocks noChangeArrowheads="1"/>
          </p:cNvSpPr>
          <p:nvPr/>
        </p:nvSpPr>
        <p:spPr bwMode="auto">
          <a:xfrm>
            <a:off x="0" y="0"/>
            <a:ext cx="9144000" cy="5486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96638" name="Text Box 30">
            <a:extLst>
              <a:ext uri="{FF2B5EF4-FFF2-40B4-BE49-F238E27FC236}">
                <a16:creationId xmlns:a16="http://schemas.microsoft.com/office/drawing/2014/main" id="{884CC618-53A3-4B9C-B362-A731C7F8C376}"/>
              </a:ext>
            </a:extLst>
          </p:cNvPr>
          <p:cNvSpPr txBox="1">
            <a:spLocks noChangeArrowheads="1"/>
          </p:cNvSpPr>
          <p:nvPr/>
        </p:nvSpPr>
        <p:spPr bwMode="auto">
          <a:xfrm>
            <a:off x="304800" y="228600"/>
            <a:ext cx="86106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2800">
                <a:latin typeface="宋体" panose="02010600030101010101" pitchFamily="2" charset="-122"/>
                <a:ea typeface="黑体" panose="02010609060101010101" pitchFamily="49" charset="-122"/>
              </a:rPr>
              <a:t>由此回代解出           </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但这个解不满足原方程组</a:t>
            </a:r>
            <a:r>
              <a:rPr lang="en-US" altLang="zh-CN" sz="2800">
                <a:latin typeface="宋体" panose="02010600030101010101" pitchFamily="2" charset="-122"/>
                <a:ea typeface="黑体" panose="02010609060101010101" pitchFamily="49" charset="-122"/>
              </a:rPr>
              <a:t>,</a:t>
            </a:r>
            <a:r>
              <a:rPr lang="zh-CN" altLang="en-US" sz="2800">
                <a:latin typeface="宋体" panose="02010600030101010101" pitchFamily="2" charset="-122"/>
                <a:ea typeface="黑体" panose="02010609060101010101" pitchFamily="49" charset="-122"/>
              </a:rPr>
              <a:t>解是错误的。这是因为所用的除数太小使得上式在消元过程中</a:t>
            </a:r>
            <a:r>
              <a:rPr lang="zh-CN" altLang="en-US" sz="2800">
                <a:ea typeface="黑体" panose="02010609060101010101" pitchFamily="49" charset="-122"/>
              </a:rPr>
              <a:t>“</a:t>
            </a:r>
            <a:r>
              <a:rPr lang="zh-CN" altLang="en-US" sz="2800">
                <a:latin typeface="宋体" panose="02010600030101010101" pitchFamily="2" charset="-122"/>
                <a:ea typeface="黑体" panose="02010609060101010101" pitchFamily="49" charset="-122"/>
              </a:rPr>
              <a:t>吃掉</a:t>
            </a:r>
            <a:r>
              <a:rPr lang="zh-CN" altLang="en-US" sz="2800">
                <a:ea typeface="黑体" panose="02010609060101010101" pitchFamily="49" charset="-122"/>
              </a:rPr>
              <a:t>”</a:t>
            </a:r>
            <a:r>
              <a:rPr lang="zh-CN" altLang="en-US" sz="2800">
                <a:latin typeface="宋体" panose="02010600030101010101" pitchFamily="2" charset="-122"/>
                <a:ea typeface="黑体" panose="02010609060101010101" pitchFamily="49" charset="-122"/>
              </a:rPr>
              <a:t>了下式，解决这个问题的方法之一就是采用列选主元高斯消元法。即按列选绝对值大的系数作为主元素，则将方程组中的两个方程相交换，原方程组变为</a:t>
            </a:r>
            <a:r>
              <a:rPr lang="zh-CN" altLang="en-US" sz="2800">
                <a:ea typeface="黑体" panose="02010609060101010101" pitchFamily="49" charset="-122"/>
              </a:rPr>
              <a:t> </a:t>
            </a:r>
          </a:p>
        </p:txBody>
      </p:sp>
      <p:sp>
        <p:nvSpPr>
          <p:cNvPr id="32786" name="Rectangle 32">
            <a:extLst>
              <a:ext uri="{FF2B5EF4-FFF2-40B4-BE49-F238E27FC236}">
                <a16:creationId xmlns:a16="http://schemas.microsoft.com/office/drawing/2014/main" id="{2B7C684D-6AEE-4CB5-84F8-88F7663DDDF2}"/>
              </a:ext>
            </a:extLst>
          </p:cNvPr>
          <p:cNvSpPr>
            <a:spLocks noChangeArrowheads="1"/>
          </p:cNvSpPr>
          <p:nvPr/>
        </p:nvSpPr>
        <p:spPr bwMode="auto">
          <a:xfrm>
            <a:off x="41576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6639" name="Object 31">
            <a:extLst>
              <a:ext uri="{FF2B5EF4-FFF2-40B4-BE49-F238E27FC236}">
                <a16:creationId xmlns:a16="http://schemas.microsoft.com/office/drawing/2014/main" id="{55DDC711-6297-4F58-BAEE-53CD67835B2B}"/>
              </a:ext>
            </a:extLst>
          </p:cNvPr>
          <p:cNvGraphicFramePr>
            <a:graphicFrameLocks noChangeAspect="1"/>
          </p:cNvGraphicFramePr>
          <p:nvPr/>
        </p:nvGraphicFramePr>
        <p:xfrm>
          <a:off x="2552700" y="341313"/>
          <a:ext cx="1981200" cy="477837"/>
        </p:xfrm>
        <a:graphic>
          <a:graphicData uri="http://schemas.openxmlformats.org/presentationml/2006/ole">
            <mc:AlternateContent xmlns:mc="http://schemas.openxmlformats.org/markup-compatibility/2006">
              <mc:Choice xmlns:v="urn:schemas-microsoft-com:vml" Requires="v">
                <p:oleObj spid="_x0000_s32807" r:id="rId13" imgW="825142" imgH="215806" progId="Equation.3">
                  <p:embed/>
                </p:oleObj>
              </mc:Choice>
              <mc:Fallback>
                <p:oleObj r:id="rId13" imgW="825142" imgH="215806"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2700" y="341313"/>
                        <a:ext cx="1981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8" name="Rectangle 34">
            <a:extLst>
              <a:ext uri="{FF2B5EF4-FFF2-40B4-BE49-F238E27FC236}">
                <a16:creationId xmlns:a16="http://schemas.microsoft.com/office/drawing/2014/main" id="{64534970-A70D-4C43-A8BF-0A6F75682620}"/>
              </a:ext>
            </a:extLst>
          </p:cNvPr>
          <p:cNvSpPr>
            <a:spLocks noChangeArrowheads="1"/>
          </p:cNvSpPr>
          <p:nvPr/>
        </p:nvSpPr>
        <p:spPr bwMode="auto">
          <a:xfrm>
            <a:off x="40624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6641" name="Object 33">
            <a:extLst>
              <a:ext uri="{FF2B5EF4-FFF2-40B4-BE49-F238E27FC236}">
                <a16:creationId xmlns:a16="http://schemas.microsoft.com/office/drawing/2014/main" id="{A034058B-3C68-4CBE-8459-1711591EC0BA}"/>
              </a:ext>
            </a:extLst>
          </p:cNvPr>
          <p:cNvGraphicFramePr>
            <a:graphicFrameLocks noChangeAspect="1"/>
          </p:cNvGraphicFramePr>
          <p:nvPr/>
        </p:nvGraphicFramePr>
        <p:xfrm>
          <a:off x="2327275" y="3425825"/>
          <a:ext cx="3006725" cy="1211263"/>
        </p:xfrm>
        <a:graphic>
          <a:graphicData uri="http://schemas.openxmlformats.org/presentationml/2006/ole">
            <mc:AlternateContent xmlns:mc="http://schemas.openxmlformats.org/markup-compatibility/2006">
              <mc:Choice xmlns:v="urn:schemas-microsoft-com:vml" Requires="v">
                <p:oleObj spid="_x0000_s32808" r:id="rId15" imgW="977760" imgH="482400" progId="Equation.3">
                  <p:embed/>
                </p:oleObj>
              </mc:Choice>
              <mc:Fallback>
                <p:oleObj r:id="rId15" imgW="977760" imgH="48240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27275" y="3425825"/>
                        <a:ext cx="300672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6643" name="Rectangle 35">
            <a:extLst>
              <a:ext uri="{FF2B5EF4-FFF2-40B4-BE49-F238E27FC236}">
                <a16:creationId xmlns:a16="http://schemas.microsoft.com/office/drawing/2014/main" id="{D2A8D090-DC35-451C-91A8-44619CD9C005}"/>
              </a:ext>
            </a:extLst>
          </p:cNvPr>
          <p:cNvSpPr>
            <a:spLocks noChangeArrowheads="1"/>
          </p:cNvSpPr>
          <p:nvPr/>
        </p:nvSpPr>
        <p:spPr bwMode="auto">
          <a:xfrm>
            <a:off x="228600" y="5334000"/>
            <a:ext cx="8229600" cy="1371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96644" name="Text Box 36">
            <a:extLst>
              <a:ext uri="{FF2B5EF4-FFF2-40B4-BE49-F238E27FC236}">
                <a16:creationId xmlns:a16="http://schemas.microsoft.com/office/drawing/2014/main" id="{32ED0E0E-AC2B-43FA-BB68-45FCB4E34092}"/>
              </a:ext>
            </a:extLst>
          </p:cNvPr>
          <p:cNvSpPr txBox="1">
            <a:spLocks noChangeArrowheads="1"/>
          </p:cNvSpPr>
          <p:nvPr/>
        </p:nvSpPr>
        <p:spPr bwMode="auto">
          <a:xfrm>
            <a:off x="381000" y="4876800"/>
            <a:ext cx="5867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宋体" panose="02010600030101010101" pitchFamily="2" charset="-122"/>
                <a:ea typeface="黑体" panose="02010609060101010101" pitchFamily="49" charset="-122"/>
              </a:rPr>
              <a:t>得到消元后的方程组 </a:t>
            </a:r>
          </a:p>
        </p:txBody>
      </p:sp>
      <p:sp>
        <p:nvSpPr>
          <p:cNvPr id="32792" name="Rectangle 38">
            <a:extLst>
              <a:ext uri="{FF2B5EF4-FFF2-40B4-BE49-F238E27FC236}">
                <a16:creationId xmlns:a16="http://schemas.microsoft.com/office/drawing/2014/main" id="{6AD8EEA2-3D58-47B5-881D-E188935EB5D4}"/>
              </a:ext>
            </a:extLst>
          </p:cNvPr>
          <p:cNvSpPr>
            <a:spLocks noChangeArrowheads="1"/>
          </p:cNvSpPr>
          <p:nvPr/>
        </p:nvSpPr>
        <p:spPr bwMode="auto">
          <a:xfrm>
            <a:off x="365760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6645" name="Object 37">
            <a:extLst>
              <a:ext uri="{FF2B5EF4-FFF2-40B4-BE49-F238E27FC236}">
                <a16:creationId xmlns:a16="http://schemas.microsoft.com/office/drawing/2014/main" id="{5C222936-9BC5-4924-9D83-C888C67FA359}"/>
              </a:ext>
            </a:extLst>
          </p:cNvPr>
          <p:cNvGraphicFramePr>
            <a:graphicFrameLocks noChangeAspect="1"/>
          </p:cNvGraphicFramePr>
          <p:nvPr/>
        </p:nvGraphicFramePr>
        <p:xfrm>
          <a:off x="2146300" y="5486400"/>
          <a:ext cx="3632200" cy="1111250"/>
        </p:xfrm>
        <a:graphic>
          <a:graphicData uri="http://schemas.openxmlformats.org/presentationml/2006/ole">
            <mc:AlternateContent xmlns:mc="http://schemas.openxmlformats.org/markup-compatibility/2006">
              <mc:Choice xmlns:v="urn:schemas-microsoft-com:vml" Requires="v">
                <p:oleObj spid="_x0000_s32809" r:id="rId17" imgW="1815840" imgH="482400" progId="Equation.3">
                  <p:embed/>
                </p:oleObj>
              </mc:Choice>
              <mc:Fallback>
                <p:oleObj r:id="rId17" imgW="1815840" imgH="48240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6300" y="5486400"/>
                        <a:ext cx="3632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6637"/>
                                        </p:tgtEl>
                                        <p:attrNameLst>
                                          <p:attrName>style.visibility</p:attrName>
                                        </p:attrNameLst>
                                      </p:cBhvr>
                                      <p:to>
                                        <p:strVal val="visible"/>
                                      </p:to>
                                    </p:set>
                                    <p:animEffect transition="in" filter="box(in)">
                                      <p:cBhvr>
                                        <p:cTn id="7" dur="500"/>
                                        <p:tgtEl>
                                          <p:spTgt spid="19663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96638"/>
                                        </p:tgtEl>
                                        <p:attrNameLst>
                                          <p:attrName>style.visibility</p:attrName>
                                        </p:attrNameLst>
                                      </p:cBhvr>
                                      <p:to>
                                        <p:strVal val="visible"/>
                                      </p:to>
                                    </p:set>
                                    <p:animEffect transition="in" filter="box(in)">
                                      <p:cBhvr>
                                        <p:cTn id="11" dur="500"/>
                                        <p:tgtEl>
                                          <p:spTgt spid="196638"/>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6639"/>
                                        </p:tgtEl>
                                        <p:attrNameLst>
                                          <p:attrName>style.visibility</p:attrName>
                                        </p:attrNameLst>
                                      </p:cBhvr>
                                      <p:to>
                                        <p:strVal val="visible"/>
                                      </p:to>
                                    </p:set>
                                    <p:animEffect transition="in" filter="box(in)">
                                      <p:cBhvr>
                                        <p:cTn id="15" dur="500"/>
                                        <p:tgtEl>
                                          <p:spTgt spid="196639"/>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196641"/>
                                        </p:tgtEl>
                                        <p:attrNameLst>
                                          <p:attrName>style.visibility</p:attrName>
                                        </p:attrNameLst>
                                      </p:cBhvr>
                                      <p:to>
                                        <p:strVal val="visible"/>
                                      </p:to>
                                    </p:set>
                                    <p:animEffect transition="in" filter="box(in)">
                                      <p:cBhvr>
                                        <p:cTn id="19" dur="500"/>
                                        <p:tgtEl>
                                          <p:spTgt spid="1966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96643"/>
                                        </p:tgtEl>
                                        <p:attrNameLst>
                                          <p:attrName>style.visibility</p:attrName>
                                        </p:attrNameLst>
                                      </p:cBhvr>
                                      <p:to>
                                        <p:strVal val="visible"/>
                                      </p:to>
                                    </p:set>
                                    <p:animEffect transition="in" filter="box(in)">
                                      <p:cBhvr>
                                        <p:cTn id="24" dur="500"/>
                                        <p:tgtEl>
                                          <p:spTgt spid="196643"/>
                                        </p:tgtEl>
                                      </p:cBhvr>
                                    </p:animEffect>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196644"/>
                                        </p:tgtEl>
                                        <p:attrNameLst>
                                          <p:attrName>style.visibility</p:attrName>
                                        </p:attrNameLst>
                                      </p:cBhvr>
                                      <p:to>
                                        <p:strVal val="visible"/>
                                      </p:to>
                                    </p:set>
                                    <p:animEffect transition="in" filter="box(in)">
                                      <p:cBhvr>
                                        <p:cTn id="28" dur="500"/>
                                        <p:tgtEl>
                                          <p:spTgt spid="196644"/>
                                        </p:tgtEl>
                                      </p:cBhvr>
                                    </p:animEffect>
                                  </p:childTnLst>
                                </p:cTn>
                              </p:par>
                            </p:childTnLst>
                          </p:cTn>
                        </p:par>
                        <p:par>
                          <p:cTn id="29" fill="hold" nodeType="afterGroup">
                            <p:stCondLst>
                              <p:cond delay="1000"/>
                            </p:stCondLst>
                            <p:childTnLst>
                              <p:par>
                                <p:cTn id="30" presetID="4" presetClass="entr" presetSubtype="16" fill="hold" nodeType="afterEffect">
                                  <p:stCondLst>
                                    <p:cond delay="0"/>
                                  </p:stCondLst>
                                  <p:childTnLst>
                                    <p:set>
                                      <p:cBhvr>
                                        <p:cTn id="31" dur="1" fill="hold">
                                          <p:stCondLst>
                                            <p:cond delay="0"/>
                                          </p:stCondLst>
                                        </p:cTn>
                                        <p:tgtEl>
                                          <p:spTgt spid="196645"/>
                                        </p:tgtEl>
                                        <p:attrNameLst>
                                          <p:attrName>style.visibility</p:attrName>
                                        </p:attrNameLst>
                                      </p:cBhvr>
                                      <p:to>
                                        <p:strVal val="visible"/>
                                      </p:to>
                                    </p:set>
                                    <p:animEffect transition="in" filter="box(in)">
                                      <p:cBhvr>
                                        <p:cTn id="32" dur="500"/>
                                        <p:tgtEl>
                                          <p:spTgt spid="1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8" grpId="0"/>
      <p:bldP spid="1966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3">
            <a:extLst>
              <a:ext uri="{FF2B5EF4-FFF2-40B4-BE49-F238E27FC236}">
                <a16:creationId xmlns:a16="http://schemas.microsoft.com/office/drawing/2014/main" id="{783E2F4F-102E-462F-AD3F-A3FC5BC15AFC}"/>
              </a:ext>
            </a:extLst>
          </p:cNvPr>
          <p:cNvGraphicFramePr>
            <a:graphicFrameLocks noChangeAspect="1"/>
          </p:cNvGraphicFramePr>
          <p:nvPr/>
        </p:nvGraphicFramePr>
        <p:xfrm>
          <a:off x="2133600" y="1981200"/>
          <a:ext cx="4724400" cy="2035175"/>
        </p:xfrm>
        <a:graphic>
          <a:graphicData uri="http://schemas.openxmlformats.org/presentationml/2006/ole">
            <mc:AlternateContent xmlns:mc="http://schemas.openxmlformats.org/markup-compatibility/2006">
              <mc:Choice xmlns:v="urn:schemas-microsoft-com:vml" Requires="v">
                <p:oleObj spid="_x0000_s6157" r:id="rId3" imgW="1968500" imgH="939800" progId="Equation.3">
                  <p:embed/>
                </p:oleObj>
              </mc:Choice>
              <mc:Fallback>
                <p:oleObj r:id="rId3" imgW="19685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81200"/>
                        <a:ext cx="47244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5" name="Object 5">
            <a:extLst>
              <a:ext uri="{FF2B5EF4-FFF2-40B4-BE49-F238E27FC236}">
                <a16:creationId xmlns:a16="http://schemas.microsoft.com/office/drawing/2014/main" id="{DE928055-92B3-438C-8A6C-B0E01CDF42C7}"/>
              </a:ext>
            </a:extLst>
          </p:cNvPr>
          <p:cNvGraphicFramePr>
            <a:graphicFrameLocks noChangeAspect="1"/>
          </p:cNvGraphicFramePr>
          <p:nvPr/>
        </p:nvGraphicFramePr>
        <p:xfrm>
          <a:off x="2057400" y="4495800"/>
          <a:ext cx="5475288" cy="1814513"/>
        </p:xfrm>
        <a:graphic>
          <a:graphicData uri="http://schemas.openxmlformats.org/presentationml/2006/ole">
            <mc:AlternateContent xmlns:mc="http://schemas.openxmlformats.org/markup-compatibility/2006">
              <mc:Choice xmlns:v="urn:schemas-microsoft-com:vml" Requires="v">
                <p:oleObj spid="_x0000_s6158" r:id="rId5" imgW="2362200" imgH="939800" progId="Equation.3">
                  <p:embed/>
                </p:oleObj>
              </mc:Choice>
              <mc:Fallback>
                <p:oleObj r:id="rId5" imgW="2362200" imgH="93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495800"/>
                        <a:ext cx="547528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7" name="Rectangle 6">
            <a:extLst>
              <a:ext uri="{FF2B5EF4-FFF2-40B4-BE49-F238E27FC236}">
                <a16:creationId xmlns:a16="http://schemas.microsoft.com/office/drawing/2014/main" id="{44329955-06AB-47B7-80DE-01D12FD94822}"/>
              </a:ext>
            </a:extLst>
          </p:cNvPr>
          <p:cNvSpPr>
            <a:spLocks noChangeArrowheads="1"/>
          </p:cNvSpPr>
          <p:nvPr/>
        </p:nvSpPr>
        <p:spPr bwMode="auto">
          <a:xfrm>
            <a:off x="1125538" y="204788"/>
            <a:ext cx="4264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pPr algn="ctr" eaLnBrk="0" hangingPunct="0"/>
            <a:r>
              <a:rPr lang="zh-CN" altLang="en-US" sz="3200" b="1">
                <a:latin typeface="方正姚体" panose="02010601030101010101" pitchFamily="2" charset="-122"/>
                <a:ea typeface="方正姚体" panose="02010601030101010101" pitchFamily="2" charset="-122"/>
              </a:rPr>
              <a:t>解线性方程组的直接法</a:t>
            </a:r>
          </a:p>
        </p:txBody>
      </p:sp>
      <p:sp>
        <p:nvSpPr>
          <p:cNvPr id="6148" name="Text Box 9">
            <a:extLst>
              <a:ext uri="{FF2B5EF4-FFF2-40B4-BE49-F238E27FC236}">
                <a16:creationId xmlns:a16="http://schemas.microsoft.com/office/drawing/2014/main" id="{4FF635E9-A4D0-499C-9124-F8395209B55E}"/>
              </a:ext>
            </a:extLst>
          </p:cNvPr>
          <p:cNvSpPr txBox="1">
            <a:spLocks noChangeArrowheads="1"/>
          </p:cNvSpPr>
          <p:nvPr/>
        </p:nvSpPr>
        <p:spPr bwMode="auto">
          <a:xfrm>
            <a:off x="457200" y="39624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简记为      ，其中</a:t>
            </a:r>
            <a:r>
              <a:rPr lang="zh-CN" altLang="en-US" sz="2800">
                <a:latin typeface="宋体" panose="02010600030101010101" pitchFamily="2" charset="-122"/>
              </a:rPr>
              <a:t> </a:t>
            </a:r>
          </a:p>
        </p:txBody>
      </p:sp>
      <p:sp>
        <p:nvSpPr>
          <p:cNvPr id="6149" name="Text Box 10">
            <a:extLst>
              <a:ext uri="{FF2B5EF4-FFF2-40B4-BE49-F238E27FC236}">
                <a16:creationId xmlns:a16="http://schemas.microsoft.com/office/drawing/2014/main" id="{9F7E0433-19E6-4FD5-9E3C-67A66C1C22F3}"/>
              </a:ext>
            </a:extLst>
          </p:cNvPr>
          <p:cNvSpPr txBox="1">
            <a:spLocks noChangeArrowheads="1"/>
          </p:cNvSpPr>
          <p:nvPr/>
        </p:nvSpPr>
        <p:spPr bwMode="auto">
          <a:xfrm>
            <a:off x="7543800" y="2514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( 6.1 )</a:t>
            </a:r>
            <a:r>
              <a:rPr lang="en-US" altLang="zh-CN"/>
              <a:t> </a:t>
            </a:r>
          </a:p>
        </p:txBody>
      </p:sp>
      <p:sp>
        <p:nvSpPr>
          <p:cNvPr id="6150" name="Text Box 7">
            <a:extLst>
              <a:ext uri="{FF2B5EF4-FFF2-40B4-BE49-F238E27FC236}">
                <a16:creationId xmlns:a16="http://schemas.microsoft.com/office/drawing/2014/main" id="{89CCC496-93F0-47DE-AFED-2DD8E9B3FBDB}"/>
              </a:ext>
            </a:extLst>
          </p:cNvPr>
          <p:cNvSpPr txBox="1">
            <a:spLocks noChangeArrowheads="1"/>
          </p:cNvSpPr>
          <p:nvPr/>
        </p:nvSpPr>
        <p:spPr bwMode="auto">
          <a:xfrm>
            <a:off x="304800" y="762000"/>
            <a:ext cx="83820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latin typeface="宋体" panose="02010600030101010101" pitchFamily="2" charset="-122"/>
                <a:ea typeface="黑体" panose="02010609060101010101" pitchFamily="49" charset="-122"/>
              </a:rPr>
              <a:t>    </a:t>
            </a:r>
            <a:r>
              <a:rPr lang="zh-CN" altLang="en-US" sz="2800" b="1">
                <a:latin typeface="宋体" panose="02010600030101010101" pitchFamily="2" charset="-122"/>
              </a:rPr>
              <a:t>常见的线性方程组是方程个数和未知量个数相同的</a:t>
            </a:r>
            <a:r>
              <a:rPr lang="en-US" altLang="zh-CN" sz="2800" b="1">
                <a:latin typeface="宋体" panose="02010600030101010101" pitchFamily="2" charset="-122"/>
              </a:rPr>
              <a:t>  </a:t>
            </a:r>
            <a:r>
              <a:rPr lang="zh-CN" altLang="en-US" sz="2800" b="1">
                <a:latin typeface="宋体" panose="02010600030101010101" pitchFamily="2" charset="-122"/>
              </a:rPr>
              <a:t>阶线性方程组</a:t>
            </a:r>
            <a:r>
              <a:rPr lang="en-US" altLang="zh-CN" sz="2800" b="1">
                <a:latin typeface="宋体" panose="02010600030101010101" pitchFamily="2" charset="-122"/>
              </a:rPr>
              <a:t>,</a:t>
            </a:r>
            <a:r>
              <a:rPr lang="zh-CN" altLang="en-US" sz="2800" b="1">
                <a:latin typeface="宋体" panose="02010600030101010101" pitchFamily="2" charset="-122"/>
              </a:rPr>
              <a:t>一般形式为 </a:t>
            </a:r>
          </a:p>
        </p:txBody>
      </p:sp>
      <p:graphicFrame>
        <p:nvGraphicFramePr>
          <p:cNvPr id="6151" name="对象 1">
            <a:extLst>
              <a:ext uri="{FF2B5EF4-FFF2-40B4-BE49-F238E27FC236}">
                <a16:creationId xmlns:a16="http://schemas.microsoft.com/office/drawing/2014/main" id="{B89B6B2D-9FA8-4BC4-B92A-527B8D8428CB}"/>
              </a:ext>
            </a:extLst>
          </p:cNvPr>
          <p:cNvGraphicFramePr>
            <a:graphicFrameLocks noChangeAspect="1"/>
          </p:cNvGraphicFramePr>
          <p:nvPr/>
        </p:nvGraphicFramePr>
        <p:xfrm>
          <a:off x="1095375" y="1439863"/>
          <a:ext cx="363538" cy="401637"/>
        </p:xfrm>
        <a:graphic>
          <a:graphicData uri="http://schemas.openxmlformats.org/presentationml/2006/ole">
            <mc:AlternateContent xmlns:mc="http://schemas.openxmlformats.org/markup-compatibility/2006">
              <mc:Choice xmlns:v="urn:schemas-microsoft-com:vml" Requires="v">
                <p:oleObj spid="_x0000_s6159" r:id="rId7" imgW="126725" imgH="139397" progId="Equation.DSMT4">
                  <p:embed/>
                </p:oleObj>
              </mc:Choice>
              <mc:Fallback>
                <p:oleObj r:id="rId7" imgW="126725" imgH="139397"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375" y="1439863"/>
                        <a:ext cx="3635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52" name="对象 2">
            <a:extLst>
              <a:ext uri="{FF2B5EF4-FFF2-40B4-BE49-F238E27FC236}">
                <a16:creationId xmlns:a16="http://schemas.microsoft.com/office/drawing/2014/main" id="{391B0756-A6B4-4A14-86B7-43499802A24E}"/>
              </a:ext>
            </a:extLst>
          </p:cNvPr>
          <p:cNvGraphicFramePr>
            <a:graphicFrameLocks noChangeAspect="1"/>
          </p:cNvGraphicFramePr>
          <p:nvPr/>
        </p:nvGraphicFramePr>
        <p:xfrm>
          <a:off x="1565275" y="4060825"/>
          <a:ext cx="1182688" cy="434975"/>
        </p:xfrm>
        <a:graphic>
          <a:graphicData uri="http://schemas.openxmlformats.org/presentationml/2006/ole">
            <mc:AlternateContent xmlns:mc="http://schemas.openxmlformats.org/markup-compatibility/2006">
              <mc:Choice xmlns:v="urn:schemas-microsoft-com:vml" Requires="v">
                <p:oleObj spid="_x0000_s6160" r:id="rId9" imgW="481764" imgH="177492" progId="Equation.DSMT4">
                  <p:embed/>
                </p:oleObj>
              </mc:Choice>
              <mc:Fallback>
                <p:oleObj r:id="rId9" imgW="481764" imgH="177492"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5275" y="4060825"/>
                        <a:ext cx="11826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dissolve">
                                      <p:cBhvr>
                                        <p:cTn id="1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026">
            <a:extLst>
              <a:ext uri="{FF2B5EF4-FFF2-40B4-BE49-F238E27FC236}">
                <a16:creationId xmlns:a16="http://schemas.microsoft.com/office/drawing/2014/main" id="{0C020337-1B8C-419C-988C-ECBB55BB16BF}"/>
              </a:ext>
            </a:extLst>
          </p:cNvPr>
          <p:cNvSpPr txBox="1">
            <a:spLocks noChangeArrowheads="1"/>
          </p:cNvSpPr>
          <p:nvPr/>
        </p:nvSpPr>
        <p:spPr bwMode="auto">
          <a:xfrm>
            <a:off x="344488" y="279400"/>
            <a:ext cx="1447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这时</a:t>
            </a:r>
            <a:r>
              <a:rPr lang="zh-CN" altLang="en-US"/>
              <a:t> </a:t>
            </a:r>
          </a:p>
        </p:txBody>
      </p:sp>
      <p:sp>
        <p:nvSpPr>
          <p:cNvPr id="33794" name="Rectangle 1028">
            <a:extLst>
              <a:ext uri="{FF2B5EF4-FFF2-40B4-BE49-F238E27FC236}">
                <a16:creationId xmlns:a16="http://schemas.microsoft.com/office/drawing/2014/main" id="{0AFDE284-CE48-4DCC-B4E5-AAB73BF00A31}"/>
              </a:ext>
            </a:extLst>
          </p:cNvPr>
          <p:cNvSpPr>
            <a:spLocks noChangeArrowheads="1"/>
          </p:cNvSpPr>
          <p:nvPr/>
        </p:nvSpPr>
        <p:spPr bwMode="auto">
          <a:xfrm>
            <a:off x="2205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3795" name="Object 1027">
            <a:extLst>
              <a:ext uri="{FF2B5EF4-FFF2-40B4-BE49-F238E27FC236}">
                <a16:creationId xmlns:a16="http://schemas.microsoft.com/office/drawing/2014/main" id="{EEB1C15E-DE10-47C7-BDC3-854E1D9D613E}"/>
              </a:ext>
            </a:extLst>
          </p:cNvPr>
          <p:cNvGraphicFramePr>
            <a:graphicFrameLocks noChangeAspect="1"/>
          </p:cNvGraphicFramePr>
          <p:nvPr/>
        </p:nvGraphicFramePr>
        <p:xfrm>
          <a:off x="381000" y="762000"/>
          <a:ext cx="8305800" cy="457200"/>
        </p:xfrm>
        <a:graphic>
          <a:graphicData uri="http://schemas.openxmlformats.org/presentationml/2006/ole">
            <mc:AlternateContent xmlns:mc="http://schemas.openxmlformats.org/markup-compatibility/2006">
              <mc:Choice xmlns:v="urn:schemas-microsoft-com:vml" Requires="v">
                <p:oleObj spid="_x0000_s33806" r:id="rId3" imgW="4737100" imgH="228600" progId="Equation.3">
                  <p:embed/>
                </p:oleObj>
              </mc:Choice>
              <mc:Fallback>
                <p:oleObj r:id="rId3" imgW="4737100" imgH="2286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6" name="Text Box 1029">
            <a:extLst>
              <a:ext uri="{FF2B5EF4-FFF2-40B4-BE49-F238E27FC236}">
                <a16:creationId xmlns:a16="http://schemas.microsoft.com/office/drawing/2014/main" id="{C1C164A9-CD9B-4DC0-B4A8-63814CCE52AE}"/>
              </a:ext>
            </a:extLst>
          </p:cNvPr>
          <p:cNvSpPr txBox="1">
            <a:spLocks noChangeArrowheads="1"/>
          </p:cNvSpPr>
          <p:nvPr/>
        </p:nvSpPr>
        <p:spPr bwMode="auto">
          <a:xfrm>
            <a:off x="228600" y="1219200"/>
            <a:ext cx="5410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因而方程组的实际形式是</a:t>
            </a:r>
            <a:r>
              <a:rPr lang="zh-CN" altLang="en-US" sz="2800" b="1">
                <a:latin typeface="黑体" panose="02010609060101010101" pitchFamily="49" charset="-122"/>
                <a:ea typeface="黑体" panose="02010609060101010101" pitchFamily="49" charset="-122"/>
              </a:rPr>
              <a:t> </a:t>
            </a:r>
          </a:p>
        </p:txBody>
      </p:sp>
      <p:sp>
        <p:nvSpPr>
          <p:cNvPr id="33797" name="Rectangle 1031">
            <a:extLst>
              <a:ext uri="{FF2B5EF4-FFF2-40B4-BE49-F238E27FC236}">
                <a16:creationId xmlns:a16="http://schemas.microsoft.com/office/drawing/2014/main" id="{DC919F7B-554B-4E47-9D2F-C208E2F6B266}"/>
              </a:ext>
            </a:extLst>
          </p:cNvPr>
          <p:cNvSpPr>
            <a:spLocks noChangeArrowheads="1"/>
          </p:cNvSpPr>
          <p:nvPr/>
        </p:nvSpPr>
        <p:spPr bwMode="auto">
          <a:xfrm>
            <a:off x="41767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3798" name="Object 1030">
            <a:extLst>
              <a:ext uri="{FF2B5EF4-FFF2-40B4-BE49-F238E27FC236}">
                <a16:creationId xmlns:a16="http://schemas.microsoft.com/office/drawing/2014/main" id="{467A21BC-C026-453C-97C4-1780BDF40092}"/>
              </a:ext>
            </a:extLst>
          </p:cNvPr>
          <p:cNvGraphicFramePr>
            <a:graphicFrameLocks noChangeAspect="1"/>
          </p:cNvGraphicFramePr>
          <p:nvPr/>
        </p:nvGraphicFramePr>
        <p:xfrm>
          <a:off x="914400" y="1828800"/>
          <a:ext cx="2819400" cy="1311275"/>
        </p:xfrm>
        <a:graphic>
          <a:graphicData uri="http://schemas.openxmlformats.org/presentationml/2006/ole">
            <mc:AlternateContent xmlns:mc="http://schemas.openxmlformats.org/markup-compatibility/2006">
              <mc:Choice xmlns:v="urn:schemas-microsoft-com:vml" Requires="v">
                <p:oleObj spid="_x0000_s33807" r:id="rId5" imgW="787058" imgH="482391" progId="Equation.3">
                  <p:embed/>
                </p:oleObj>
              </mc:Choice>
              <mc:Fallback>
                <p:oleObj r:id="rId5" imgW="787058" imgH="482391"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828800"/>
                        <a:ext cx="2819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9" name="Text Box 1032">
            <a:extLst>
              <a:ext uri="{FF2B5EF4-FFF2-40B4-BE49-F238E27FC236}">
                <a16:creationId xmlns:a16="http://schemas.microsoft.com/office/drawing/2014/main" id="{99901780-7DD4-4351-BC36-6E11B2A52358}"/>
              </a:ext>
            </a:extLst>
          </p:cNvPr>
          <p:cNvSpPr txBox="1">
            <a:spLocks noChangeArrowheads="1"/>
          </p:cNvSpPr>
          <p:nvPr/>
        </p:nvSpPr>
        <p:spPr bwMode="auto">
          <a:xfrm>
            <a:off x="228600" y="3048000"/>
            <a:ext cx="8534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latin typeface="黑体" panose="02010609060101010101" pitchFamily="49" charset="-122"/>
                <a:ea typeface="黑体" panose="02010609060101010101" pitchFamily="49" charset="-122"/>
              </a:rPr>
              <a:t>由此回代解出</a:t>
            </a: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这个结果是正确的</a:t>
            </a:r>
            <a:r>
              <a:rPr lang="zh-CN" altLang="en-US" sz="2800" b="1">
                <a:latin typeface="黑体" panose="02010609060101010101" pitchFamily="49" charset="-122"/>
                <a:ea typeface="黑体" panose="02010609060101010101" pitchFamily="49" charset="-122"/>
              </a:rPr>
              <a:t> </a:t>
            </a:r>
          </a:p>
        </p:txBody>
      </p:sp>
      <p:sp>
        <p:nvSpPr>
          <p:cNvPr id="33800" name="Rectangle 1034">
            <a:extLst>
              <a:ext uri="{FF2B5EF4-FFF2-40B4-BE49-F238E27FC236}">
                <a16:creationId xmlns:a16="http://schemas.microsoft.com/office/drawing/2014/main" id="{A7CB0354-D5A6-4E40-8042-BC8978E3A52F}"/>
              </a:ext>
            </a:extLst>
          </p:cNvPr>
          <p:cNvSpPr>
            <a:spLocks noChangeArrowheads="1"/>
          </p:cNvSpPr>
          <p:nvPr/>
        </p:nvSpPr>
        <p:spPr bwMode="auto">
          <a:xfrm>
            <a:off x="41719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3801" name="Object 1033">
            <a:extLst>
              <a:ext uri="{FF2B5EF4-FFF2-40B4-BE49-F238E27FC236}">
                <a16:creationId xmlns:a16="http://schemas.microsoft.com/office/drawing/2014/main" id="{A963218E-2F84-441C-ACA4-95FEC8DAC6C4}"/>
              </a:ext>
            </a:extLst>
          </p:cNvPr>
          <p:cNvGraphicFramePr>
            <a:graphicFrameLocks noChangeAspect="1"/>
          </p:cNvGraphicFramePr>
          <p:nvPr/>
        </p:nvGraphicFramePr>
        <p:xfrm>
          <a:off x="2667000" y="3124200"/>
          <a:ext cx="2133600" cy="476250"/>
        </p:xfrm>
        <a:graphic>
          <a:graphicData uri="http://schemas.openxmlformats.org/presentationml/2006/ole">
            <mc:AlternateContent xmlns:mc="http://schemas.openxmlformats.org/markup-compatibility/2006">
              <mc:Choice xmlns:v="urn:schemas-microsoft-com:vml" Requires="v">
                <p:oleObj spid="_x0000_s33808" r:id="rId7" imgW="799753" imgH="215806" progId="Equation.3">
                  <p:embed/>
                </p:oleObj>
              </mc:Choice>
              <mc:Fallback>
                <p:oleObj r:id="rId7" imgW="799753" imgH="215806"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12420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802" name="Text Box 1035">
            <a:extLst>
              <a:ext uri="{FF2B5EF4-FFF2-40B4-BE49-F238E27FC236}">
                <a16:creationId xmlns:a16="http://schemas.microsoft.com/office/drawing/2014/main" id="{99AC2792-701F-48F6-899B-2910FF38B58E}"/>
              </a:ext>
            </a:extLst>
          </p:cNvPr>
          <p:cNvSpPr txBox="1">
            <a:spLocks noChangeArrowheads="1"/>
          </p:cNvSpPr>
          <p:nvPr/>
        </p:nvSpPr>
        <p:spPr bwMode="auto">
          <a:xfrm>
            <a:off x="342900" y="3957638"/>
            <a:ext cx="838200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FF"/>
                </a:solidFill>
                <a:latin typeface="宋体" panose="02010600030101010101" pitchFamily="2" charset="-122"/>
                <a:ea typeface="黑体" panose="02010609060101010101" pitchFamily="49" charset="-122"/>
              </a:rPr>
              <a:t>   </a:t>
            </a:r>
            <a:r>
              <a:rPr lang="en-US" altLang="zh-CN" sz="2800" b="1">
                <a:solidFill>
                  <a:srgbClr val="0000FF"/>
                </a:solidFill>
                <a:latin typeface="宋体" panose="02010600030101010101" pitchFamily="2" charset="-122"/>
                <a:ea typeface="黑体" panose="02010609060101010101" pitchFamily="49" charset="-122"/>
              </a:rPr>
              <a:t> </a:t>
            </a:r>
            <a:r>
              <a:rPr lang="zh-CN" altLang="en-US" sz="2800">
                <a:solidFill>
                  <a:srgbClr val="0000FF"/>
                </a:solidFill>
                <a:latin typeface="宋体" panose="02010600030101010101" pitchFamily="2" charset="-122"/>
                <a:ea typeface="黑体" panose="02010609060101010101" pitchFamily="49" charset="-122"/>
              </a:rPr>
              <a:t>可见用高斯消去法解方程组时</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小主元可能导致计算失败</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因为用绝对值很小的数作除数</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乘数很大</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引起约化中间结果数量级严重增长</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再舍入就使得计算结果不可靠了</a:t>
            </a:r>
            <a:r>
              <a:rPr lang="en-US" altLang="zh-CN" sz="2800">
                <a:solidFill>
                  <a:srgbClr val="0000FF"/>
                </a:solidFill>
                <a:latin typeface="宋体" panose="02010600030101010101" pitchFamily="2" charset="-122"/>
                <a:ea typeface="黑体" panose="02010609060101010101" pitchFamily="49" charset="-122"/>
              </a:rPr>
              <a:t>,</a:t>
            </a:r>
            <a:r>
              <a:rPr lang="zh-CN" altLang="en-US" sz="2800">
                <a:solidFill>
                  <a:srgbClr val="0000FF"/>
                </a:solidFill>
                <a:latin typeface="宋体" panose="02010600030101010101" pitchFamily="2" charset="-122"/>
                <a:ea typeface="黑体" panose="02010609060101010101" pitchFamily="49" charset="-122"/>
              </a:rPr>
              <a:t>故避免采用绝对值很小的主元素。以便减少计算过程中舍入误差对计算解的影响。</a:t>
            </a:r>
            <a:endParaRPr lang="zh-CN" altLang="en-US" sz="2800">
              <a:solidFill>
                <a:srgbClr val="0000FF"/>
              </a:solidFill>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a:extLst>
              <a:ext uri="{FF2B5EF4-FFF2-40B4-BE49-F238E27FC236}">
                <a16:creationId xmlns:a16="http://schemas.microsoft.com/office/drawing/2014/main" id="{0C25FA10-E8E8-4EE3-8E48-07F26FE0B5B1}"/>
              </a:ext>
            </a:extLst>
          </p:cNvPr>
          <p:cNvSpPr txBox="1">
            <a:spLocks noChangeArrowheads="1"/>
          </p:cNvSpPr>
          <p:nvPr/>
        </p:nvSpPr>
        <p:spPr bwMode="auto">
          <a:xfrm>
            <a:off x="228600" y="381000"/>
            <a:ext cx="838200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5000"/>
              </a:spcBef>
            </a:pPr>
            <a:r>
              <a:rPr lang="zh-CN" altLang="en-US" sz="3200">
                <a:latin typeface="方正姚体" panose="02010601030101010101" pitchFamily="2" charset="-122"/>
                <a:ea typeface="方正姚体" panose="02010601030101010101" pitchFamily="2" charset="-122"/>
              </a:rPr>
              <a:t>全主元素消去法</a:t>
            </a:r>
          </a:p>
          <a:p>
            <a:pPr>
              <a:lnSpc>
                <a:spcPct val="145000"/>
              </a:lnSpc>
              <a:spcBef>
                <a:spcPct val="5000"/>
              </a:spcBef>
            </a:pPr>
            <a:r>
              <a:rPr lang="zh-CN" altLang="en-US" sz="3200">
                <a:latin typeface="方正姚体" panose="02010601030101010101" pitchFamily="2" charset="-122"/>
                <a:ea typeface="方正姚体" panose="02010601030101010101" pitchFamily="2" charset="-122"/>
              </a:rPr>
              <a:t>        是通过方程或变量次序的交换，使在对角线位置上获得绝对值尽可能大的系数作为     ，称这样的      为主元素。尽管它的算法更稳定，但计算量较大，实际应用中大多数使用列主元素消去法即可满足需要。</a:t>
            </a:r>
            <a:r>
              <a:rPr lang="zh-CN" altLang="en-US"/>
              <a:t> </a:t>
            </a:r>
          </a:p>
        </p:txBody>
      </p:sp>
      <p:sp>
        <p:nvSpPr>
          <p:cNvPr id="34818" name="Rectangle 4">
            <a:extLst>
              <a:ext uri="{FF2B5EF4-FFF2-40B4-BE49-F238E27FC236}">
                <a16:creationId xmlns:a16="http://schemas.microsoft.com/office/drawing/2014/main" id="{226F3879-B5AE-41D7-9545-B0D2EFE67121}"/>
              </a:ext>
            </a:extLst>
          </p:cNvPr>
          <p:cNvSpPr>
            <a:spLocks noChangeArrowheads="1"/>
          </p:cNvSpPr>
          <p:nvPr/>
        </p:nvSpPr>
        <p:spPr bwMode="auto">
          <a:xfrm>
            <a:off x="44434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4819" name="Object 3">
            <a:extLst>
              <a:ext uri="{FF2B5EF4-FFF2-40B4-BE49-F238E27FC236}">
                <a16:creationId xmlns:a16="http://schemas.microsoft.com/office/drawing/2014/main" id="{5AF489CA-C272-48CA-B5D5-107035E59AB9}"/>
              </a:ext>
            </a:extLst>
          </p:cNvPr>
          <p:cNvGraphicFramePr>
            <a:graphicFrameLocks noChangeAspect="1"/>
          </p:cNvGraphicFramePr>
          <p:nvPr/>
        </p:nvGraphicFramePr>
        <p:xfrm>
          <a:off x="7604125" y="1981200"/>
          <a:ext cx="685800" cy="635000"/>
        </p:xfrm>
        <a:graphic>
          <a:graphicData uri="http://schemas.openxmlformats.org/presentationml/2006/ole">
            <mc:AlternateContent xmlns:mc="http://schemas.openxmlformats.org/markup-compatibility/2006">
              <mc:Choice xmlns:v="urn:schemas-microsoft-com:vml" Requires="v">
                <p:oleObj spid="_x0000_s34823" r:id="rId3" imgW="253890" imgH="241195" progId="Equation.3">
                  <p:embed/>
                </p:oleObj>
              </mc:Choice>
              <mc:Fallback>
                <p:oleObj r:id="rId3" imgW="253890"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25" y="1981200"/>
                        <a:ext cx="685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Object 5">
            <a:extLst>
              <a:ext uri="{FF2B5EF4-FFF2-40B4-BE49-F238E27FC236}">
                <a16:creationId xmlns:a16="http://schemas.microsoft.com/office/drawing/2014/main" id="{15C375C3-2E1B-4CDD-97A4-EED7C629B702}"/>
              </a:ext>
            </a:extLst>
          </p:cNvPr>
          <p:cNvGraphicFramePr>
            <a:graphicFrameLocks noChangeAspect="1"/>
          </p:cNvGraphicFramePr>
          <p:nvPr/>
        </p:nvGraphicFramePr>
        <p:xfrm>
          <a:off x="1898650" y="2674938"/>
          <a:ext cx="685800" cy="635000"/>
        </p:xfrm>
        <a:graphic>
          <a:graphicData uri="http://schemas.openxmlformats.org/presentationml/2006/ole">
            <mc:AlternateContent xmlns:mc="http://schemas.openxmlformats.org/markup-compatibility/2006">
              <mc:Choice xmlns:v="urn:schemas-microsoft-com:vml" Requires="v">
                <p:oleObj spid="_x0000_s34824" r:id="rId5" imgW="253890" imgH="241195" progId="Equation.3">
                  <p:embed/>
                </p:oleObj>
              </mc:Choice>
              <mc:Fallback>
                <p:oleObj r:id="rId5" imgW="253890"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2674938"/>
                        <a:ext cx="685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1026">
            <a:extLst>
              <a:ext uri="{FF2B5EF4-FFF2-40B4-BE49-F238E27FC236}">
                <a16:creationId xmlns:a16="http://schemas.microsoft.com/office/drawing/2014/main" id="{7C215FD4-9BBC-4675-84BE-5B84EBDC6751}"/>
              </a:ext>
            </a:extLst>
          </p:cNvPr>
          <p:cNvSpPr>
            <a:spLocks noGrp="1" noChangeArrowheads="1"/>
          </p:cNvSpPr>
          <p:nvPr>
            <p:ph idx="1"/>
          </p:nvPr>
        </p:nvSpPr>
        <p:spPr>
          <a:xfrm>
            <a:off x="381000" y="228600"/>
            <a:ext cx="8458200" cy="1301750"/>
          </a:xfrm>
        </p:spPr>
        <p:txBody>
          <a:bodyPr/>
          <a:lstStyle/>
          <a:p>
            <a:pPr marL="259080" indent="-259080" defTabSz="814705">
              <a:lnSpc>
                <a:spcPct val="110000"/>
              </a:lnSpc>
              <a:spcBef>
                <a:spcPct val="5000"/>
              </a:spcBef>
              <a:defRPr/>
            </a:pPr>
            <a:r>
              <a:rPr lang="zh-CN" altLang="en-US" b="1">
                <a:effectLst>
                  <a:outerShdw blurRad="38100" dist="38100" dir="2700000" algn="tl">
                    <a:srgbClr val="C0C0C0"/>
                  </a:outerShdw>
                </a:effectLst>
                <a:latin typeface="宋体" panose="02010600030101010101" pitchFamily="2" charset="-122"/>
                <a:sym typeface="Symbol" panose="05050102010706020507" pitchFamily="18" charset="2"/>
              </a:rPr>
              <a:t>全主元素法</a:t>
            </a:r>
            <a:r>
              <a:rPr kumimoji="1" lang="zh-CN" altLang="en-US" b="1">
                <a:latin typeface="宋体" panose="02010600030101010101" pitchFamily="2" charset="-122"/>
              </a:rPr>
              <a:t>不是按列选主元素，而是在全体待选系数中选取，则得</a:t>
            </a:r>
            <a:r>
              <a:rPr kumimoji="1" lang="zh-CN" altLang="en-US" b="1">
                <a:latin typeface="宋体" panose="02010600030101010101" pitchFamily="2" charset="-122"/>
                <a:sym typeface="Symbol" panose="05050102010706020507" pitchFamily="18" charset="2"/>
              </a:rPr>
              <a:t>全主元素法。</a:t>
            </a:r>
            <a:endParaRPr kumimoji="1" lang="zh-CN" altLang="en-US" b="1">
              <a:ea typeface="黑体" panose="02010609060101010101" pitchFamily="49" charset="-122"/>
            </a:endParaRPr>
          </a:p>
          <a:p>
            <a:pPr marL="259080" indent="-259080" defTabSz="814705">
              <a:lnSpc>
                <a:spcPct val="110000"/>
              </a:lnSpc>
              <a:spcBef>
                <a:spcPct val="5000"/>
              </a:spcBef>
              <a:defRPr/>
            </a:pPr>
            <a:r>
              <a:rPr kumimoji="1" lang="zh-CN" altLang="en-US" b="1">
                <a:ea typeface="黑体" panose="02010609060101010101" pitchFamily="49" charset="-122"/>
              </a:rPr>
              <a:t>例</a:t>
            </a:r>
            <a:r>
              <a:rPr kumimoji="1" lang="en-US" altLang="zh-CN" b="1">
                <a:ea typeface="黑体" panose="02010609060101010101" pitchFamily="49" charset="-122"/>
              </a:rPr>
              <a:t>5.3    </a:t>
            </a:r>
            <a:r>
              <a:rPr kumimoji="1" lang="zh-CN" altLang="en-US" b="1">
                <a:latin typeface="仿宋" panose="02010609060101010101" charset="-122"/>
                <a:ea typeface="仿宋" panose="02010609060101010101" charset="-122"/>
              </a:rPr>
              <a:t>用</a:t>
            </a:r>
            <a:r>
              <a:rPr kumimoji="1" lang="zh-CN" altLang="en-US" b="1">
                <a:latin typeface="仿宋" panose="02010609060101010101" charset="-122"/>
                <a:ea typeface="仿宋" panose="02010609060101010101" charset="-122"/>
                <a:sym typeface="Symbol" panose="05050102010706020507" pitchFamily="18" charset="2"/>
              </a:rPr>
              <a:t>全主元素法解下列线组</a:t>
            </a:r>
          </a:p>
        </p:txBody>
      </p:sp>
      <p:grpSp>
        <p:nvGrpSpPr>
          <p:cNvPr id="193539" name="Group 1027">
            <a:extLst>
              <a:ext uri="{FF2B5EF4-FFF2-40B4-BE49-F238E27FC236}">
                <a16:creationId xmlns:a16="http://schemas.microsoft.com/office/drawing/2014/main" id="{9D99CBD9-B243-433A-9606-6D81F457AB51}"/>
              </a:ext>
            </a:extLst>
          </p:cNvPr>
          <p:cNvGrpSpPr>
            <a:grpSpLocks/>
          </p:cNvGrpSpPr>
          <p:nvPr/>
        </p:nvGrpSpPr>
        <p:grpSpPr bwMode="auto">
          <a:xfrm>
            <a:off x="609600" y="1981200"/>
            <a:ext cx="7848600" cy="1600200"/>
            <a:chOff x="576" y="864"/>
            <a:chExt cx="4944" cy="1008"/>
          </a:xfrm>
        </p:grpSpPr>
        <p:sp>
          <p:nvSpPr>
            <p:cNvPr id="35843" name="Rectangle 1028">
              <a:extLst>
                <a:ext uri="{FF2B5EF4-FFF2-40B4-BE49-F238E27FC236}">
                  <a16:creationId xmlns:a16="http://schemas.microsoft.com/office/drawing/2014/main" id="{783E0527-0300-416D-A160-6F19DC73FCA9}"/>
                </a:ext>
              </a:extLst>
            </p:cNvPr>
            <p:cNvSpPr>
              <a:spLocks noChangeArrowheads="1"/>
            </p:cNvSpPr>
            <p:nvPr/>
          </p:nvSpPr>
          <p:spPr bwMode="auto">
            <a:xfrm>
              <a:off x="816" y="864"/>
              <a:ext cx="4704"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3200" b="1"/>
                <a:t> </a:t>
              </a:r>
              <a:r>
                <a:rPr lang="en-US" altLang="zh-CN" sz="2800" b="1"/>
                <a:t>10</a:t>
              </a:r>
              <a:r>
                <a:rPr lang="en-US" altLang="zh-CN" sz="2800" b="1" i="1"/>
                <a:t>x</a:t>
              </a:r>
              <a:r>
                <a:rPr lang="en-US" altLang="zh-CN" sz="2800" b="1" baseline="-25000"/>
                <a:t>1 </a:t>
              </a:r>
              <a:r>
                <a:rPr lang="en-US" altLang="zh-CN" sz="2800" b="1"/>
                <a:t>- 19</a:t>
              </a:r>
              <a:r>
                <a:rPr lang="en-US" altLang="zh-CN" sz="2800" b="1" i="1"/>
                <a:t>x</a:t>
              </a:r>
              <a:r>
                <a:rPr lang="en-US" altLang="zh-CN" sz="2800" b="1" baseline="-25000"/>
                <a:t>2 </a:t>
              </a:r>
              <a:r>
                <a:rPr lang="en-US" altLang="zh-CN" sz="2800" b="1"/>
                <a:t>- 2</a:t>
              </a:r>
              <a:r>
                <a:rPr lang="en-US" altLang="zh-CN" sz="2800" b="1" i="1"/>
                <a:t>x</a:t>
              </a:r>
              <a:r>
                <a:rPr lang="en-US" altLang="zh-CN" sz="2800" b="1" baseline="-25000"/>
                <a:t>3</a:t>
              </a:r>
              <a:r>
                <a:rPr lang="en-US" altLang="zh-CN" sz="2800" b="1"/>
                <a:t>=3       (1)</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a:t>-20</a:t>
              </a:r>
              <a:r>
                <a:rPr lang="en-US" altLang="zh-CN" sz="2800" b="1" i="1"/>
                <a:t>x</a:t>
              </a:r>
              <a:r>
                <a:rPr lang="en-US" altLang="zh-CN" sz="2800" b="1" baseline="-25000"/>
                <a:t>1 </a:t>
              </a:r>
              <a:r>
                <a:rPr lang="en-US" altLang="zh-CN" sz="2800" b="1"/>
                <a:t>+</a:t>
              </a:r>
              <a:r>
                <a:rPr lang="en-US" altLang="zh-CN" sz="2800" b="1">
                  <a:solidFill>
                    <a:srgbClr val="FF0000"/>
                  </a:solidFill>
                </a:rPr>
                <a:t>40</a:t>
              </a:r>
              <a:r>
                <a:rPr lang="en-US" altLang="zh-CN" sz="2800" b="1" i="1"/>
                <a:t>x</a:t>
              </a:r>
              <a:r>
                <a:rPr lang="en-US" altLang="zh-CN" sz="2800" b="1" baseline="-25000"/>
                <a:t>2 </a:t>
              </a:r>
              <a:r>
                <a:rPr lang="en-US" altLang="zh-CN" sz="2800" b="1"/>
                <a:t>+ </a:t>
              </a:r>
              <a:r>
                <a:rPr lang="en-US" altLang="zh-CN" sz="2800" b="1" i="1"/>
                <a:t>x</a:t>
              </a:r>
              <a:r>
                <a:rPr lang="en-US" altLang="zh-CN" sz="2800" b="1" baseline="-25000"/>
                <a:t>3 </a:t>
              </a:r>
              <a:r>
                <a:rPr lang="en-US" altLang="zh-CN" sz="2800" b="1"/>
                <a:t>=4       (2)</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x</a:t>
              </a:r>
              <a:r>
                <a:rPr lang="en-US" altLang="zh-CN" sz="2800" b="1" baseline="-25000"/>
                <a:t>1 </a:t>
              </a:r>
              <a:r>
                <a:rPr lang="en-US" altLang="zh-CN" sz="2800" b="1"/>
                <a:t>+ 4</a:t>
              </a:r>
              <a:r>
                <a:rPr lang="en-US" altLang="zh-CN" sz="2800" b="1" i="1"/>
                <a:t>x</a:t>
              </a:r>
              <a:r>
                <a:rPr lang="en-US" altLang="zh-CN" sz="2800" b="1" baseline="-25000"/>
                <a:t>2 </a:t>
              </a:r>
              <a:r>
                <a:rPr lang="en-US" altLang="zh-CN" sz="2800" b="1"/>
                <a:t>+ 5</a:t>
              </a:r>
              <a:r>
                <a:rPr lang="en-US" altLang="zh-CN" sz="2800" b="1" i="1"/>
                <a:t>x</a:t>
              </a:r>
              <a:r>
                <a:rPr lang="en-US" altLang="zh-CN" sz="2800" b="1" baseline="-25000"/>
                <a:t>3</a:t>
              </a:r>
              <a:r>
                <a:rPr lang="en-US" altLang="zh-CN" sz="2800" b="1"/>
                <a:t>=5       (3)</a:t>
              </a:r>
            </a:p>
          </p:txBody>
        </p:sp>
        <p:sp>
          <p:nvSpPr>
            <p:cNvPr id="35844" name="AutoShape 1029">
              <a:extLst>
                <a:ext uri="{FF2B5EF4-FFF2-40B4-BE49-F238E27FC236}">
                  <a16:creationId xmlns:a16="http://schemas.microsoft.com/office/drawing/2014/main" id="{CEDF7BBB-887F-4908-B988-8DC09FFAFE7C}"/>
                </a:ext>
              </a:extLst>
            </p:cNvPr>
            <p:cNvSpPr>
              <a:spLocks/>
            </p:cNvSpPr>
            <p:nvPr/>
          </p:nvSpPr>
          <p:spPr bwMode="auto">
            <a:xfrm>
              <a:off x="576" y="960"/>
              <a:ext cx="196" cy="912"/>
            </a:xfrm>
            <a:prstGeom prst="leftBrace">
              <a:avLst>
                <a:gd name="adj1" fmla="val 3849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3542" name="Rectangle 1030">
            <a:extLst>
              <a:ext uri="{FF2B5EF4-FFF2-40B4-BE49-F238E27FC236}">
                <a16:creationId xmlns:a16="http://schemas.microsoft.com/office/drawing/2014/main" id="{4C669E17-D93E-4E7B-945A-8412B349BFB0}"/>
              </a:ext>
            </a:extLst>
          </p:cNvPr>
          <p:cNvSpPr>
            <a:spLocks noChangeArrowheads="1"/>
          </p:cNvSpPr>
          <p:nvPr/>
        </p:nvSpPr>
        <p:spPr bwMode="auto">
          <a:xfrm>
            <a:off x="304800" y="3657600"/>
            <a:ext cx="8142288"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05000"/>
              </a:lnSpc>
              <a:buClr>
                <a:srgbClr val="27305F"/>
              </a:buClr>
              <a:buSzPct val="60000"/>
              <a:buFont typeface="Wingdings" panose="05000000000000000000" pitchFamily="2" charset="2"/>
              <a:buChar char="n"/>
            </a:pPr>
            <a:r>
              <a:rPr lang="zh-CN" altLang="en-US" sz="3200" b="1">
                <a:ea typeface="黑体" panose="02010609060101010101" pitchFamily="49" charset="-122"/>
              </a:rPr>
              <a:t>解：</a:t>
            </a:r>
            <a:r>
              <a:rPr lang="zh-CN" altLang="en-US" sz="3200" b="1">
                <a:latin typeface="仿宋" panose="02010609060101010101" pitchFamily="49" charset="-122"/>
                <a:ea typeface="仿宋" panose="02010609060101010101" pitchFamily="49" charset="-122"/>
              </a:rPr>
              <a:t>选择所有系数中绝对值最大的</a:t>
            </a:r>
            <a:r>
              <a:rPr lang="en-US" altLang="zh-CN" sz="3200" b="1">
                <a:latin typeface="仿宋" panose="02010609060101010101" pitchFamily="49" charset="-122"/>
                <a:ea typeface="仿宋" panose="02010609060101010101" pitchFamily="49" charset="-122"/>
              </a:rPr>
              <a:t>40</a:t>
            </a:r>
            <a:r>
              <a:rPr lang="zh-CN" altLang="en-US" sz="3200" b="1">
                <a:latin typeface="仿宋" panose="02010609060101010101" pitchFamily="49" charset="-122"/>
                <a:ea typeface="仿宋" panose="02010609060101010101" pitchFamily="49" charset="-122"/>
              </a:rPr>
              <a:t>作为</a:t>
            </a:r>
            <a:r>
              <a:rPr lang="zh-CN" altLang="en-US" sz="3200" b="1">
                <a:latin typeface="仿宋" panose="02010609060101010101" pitchFamily="49" charset="-122"/>
                <a:ea typeface="仿宋" panose="02010609060101010101" pitchFamily="49" charset="-122"/>
                <a:sym typeface="Symbol" panose="05050102010706020507" pitchFamily="18" charset="2"/>
              </a:rPr>
              <a:t>主元素，交换第一、二行和交换第一、二列使该主元素位于对角线的第一个位置上，得</a:t>
            </a:r>
          </a:p>
        </p:txBody>
      </p:sp>
      <p:grpSp>
        <p:nvGrpSpPr>
          <p:cNvPr id="193543" name="Group 1031">
            <a:extLst>
              <a:ext uri="{FF2B5EF4-FFF2-40B4-BE49-F238E27FC236}">
                <a16:creationId xmlns:a16="http://schemas.microsoft.com/office/drawing/2014/main" id="{BD7B76BE-731A-4A72-8724-96A2D818600D}"/>
              </a:ext>
            </a:extLst>
          </p:cNvPr>
          <p:cNvGrpSpPr>
            <a:grpSpLocks/>
          </p:cNvGrpSpPr>
          <p:nvPr/>
        </p:nvGrpSpPr>
        <p:grpSpPr bwMode="auto">
          <a:xfrm>
            <a:off x="533400" y="5410200"/>
            <a:ext cx="7848600" cy="1071563"/>
            <a:chOff x="384" y="3264"/>
            <a:chExt cx="4944" cy="675"/>
          </a:xfrm>
        </p:grpSpPr>
        <p:sp>
          <p:nvSpPr>
            <p:cNvPr id="35847" name="Rectangle 1032">
              <a:extLst>
                <a:ext uri="{FF2B5EF4-FFF2-40B4-BE49-F238E27FC236}">
                  <a16:creationId xmlns:a16="http://schemas.microsoft.com/office/drawing/2014/main" id="{97C273DC-C7E0-4B99-A875-70133BF1BEF7}"/>
                </a:ext>
              </a:extLst>
            </p:cNvPr>
            <p:cNvSpPr>
              <a:spLocks noChangeArrowheads="1"/>
            </p:cNvSpPr>
            <p:nvPr/>
          </p:nvSpPr>
          <p:spPr bwMode="auto">
            <a:xfrm>
              <a:off x="624" y="3264"/>
              <a:ext cx="4704"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60000"/>
                </a:lnSpc>
                <a:spcBef>
                  <a:spcPts val="1200"/>
                </a:spcBef>
                <a:buClr>
                  <a:srgbClr val="27305F"/>
                </a:buClr>
                <a:buSzPct val="60000"/>
                <a:buFont typeface="Wingdings" panose="05000000000000000000" pitchFamily="2" charset="2"/>
                <a:buNone/>
              </a:pPr>
              <a:r>
                <a:rPr lang="en-US" altLang="zh-CN" sz="2800" b="1">
                  <a:solidFill>
                    <a:srgbClr val="FF0000"/>
                  </a:solidFill>
                </a:rPr>
                <a:t>40</a:t>
              </a:r>
              <a:r>
                <a:rPr lang="en-US" altLang="zh-CN" sz="2800" b="1" i="1"/>
                <a:t>x</a:t>
              </a:r>
              <a:r>
                <a:rPr lang="en-US" altLang="zh-CN" sz="2800" b="1" baseline="-25000"/>
                <a:t>2</a:t>
              </a:r>
              <a:r>
                <a:rPr lang="en-US" altLang="zh-CN" sz="2800" b="1"/>
                <a:t> - 20</a:t>
              </a:r>
              <a:r>
                <a:rPr lang="en-US" altLang="zh-CN" sz="2800" b="1" i="1"/>
                <a:t>x</a:t>
              </a:r>
              <a:r>
                <a:rPr lang="en-US" altLang="zh-CN" sz="2800" b="1" baseline="-25000"/>
                <a:t>1 </a:t>
              </a:r>
              <a:r>
                <a:rPr lang="en-US" altLang="zh-CN" sz="2800" b="1"/>
                <a:t>+</a:t>
              </a:r>
              <a:r>
                <a:rPr lang="en-US" altLang="zh-CN" sz="2800" b="1" baseline="-25000"/>
                <a:t> </a:t>
              </a:r>
              <a:r>
                <a:rPr lang="en-US" altLang="zh-CN" sz="2800" b="1" i="1"/>
                <a:t>x</a:t>
              </a:r>
              <a:r>
                <a:rPr lang="en-US" altLang="zh-CN" sz="2800" b="1" baseline="-25000"/>
                <a:t>3 </a:t>
              </a:r>
              <a:r>
                <a:rPr lang="en-US" altLang="zh-CN" sz="2800" b="1"/>
                <a:t>=4       (4)</a:t>
              </a:r>
            </a:p>
            <a:p>
              <a:pPr eaLnBrk="0" hangingPunct="0">
                <a:lnSpc>
                  <a:spcPct val="60000"/>
                </a:lnSpc>
                <a:spcBef>
                  <a:spcPts val="1200"/>
                </a:spcBef>
                <a:buClr>
                  <a:srgbClr val="27305F"/>
                </a:buClr>
                <a:buSzPct val="60000"/>
                <a:buFont typeface="Wingdings" panose="05000000000000000000" pitchFamily="2" charset="2"/>
                <a:buNone/>
              </a:pPr>
              <a:r>
                <a:rPr lang="en-US" altLang="zh-CN" sz="2800" b="1"/>
                <a:t>-19</a:t>
              </a:r>
              <a:r>
                <a:rPr lang="en-US" altLang="zh-CN" sz="2800" b="1" i="1"/>
                <a:t>x</a:t>
              </a:r>
              <a:r>
                <a:rPr lang="en-US" altLang="zh-CN" sz="2800" b="1" baseline="-25000"/>
                <a:t>2</a:t>
              </a:r>
              <a:r>
                <a:rPr lang="en-US" altLang="zh-CN" sz="2800" b="1"/>
                <a:t>+10</a:t>
              </a:r>
              <a:r>
                <a:rPr lang="en-US" altLang="zh-CN" sz="2800" b="1" i="1"/>
                <a:t>x</a:t>
              </a:r>
              <a:r>
                <a:rPr lang="en-US" altLang="zh-CN" sz="2800" b="1" baseline="-25000"/>
                <a:t>1 </a:t>
              </a:r>
              <a:r>
                <a:rPr lang="en-US" altLang="zh-CN" sz="2800" b="1"/>
                <a:t>- 2</a:t>
              </a:r>
              <a:r>
                <a:rPr lang="en-US" altLang="zh-CN" sz="2800" b="1" i="1"/>
                <a:t>x</a:t>
              </a:r>
              <a:r>
                <a:rPr lang="en-US" altLang="zh-CN" sz="2800" b="1" baseline="-25000"/>
                <a:t>3</a:t>
              </a:r>
              <a:r>
                <a:rPr lang="en-US" altLang="zh-CN" sz="2800" b="1"/>
                <a:t>=3      (5)</a:t>
              </a:r>
            </a:p>
            <a:p>
              <a:pPr eaLnBrk="0" hangingPunct="0">
                <a:lnSpc>
                  <a:spcPct val="60000"/>
                </a:lnSpc>
                <a:spcBef>
                  <a:spcPts val="1200"/>
                </a:spcBef>
                <a:buClr>
                  <a:srgbClr val="27305F"/>
                </a:buClr>
                <a:buSzPct val="60000"/>
                <a:buFont typeface="Wingdings" panose="05000000000000000000" pitchFamily="2" charset="2"/>
                <a:buNone/>
              </a:pPr>
              <a:r>
                <a:rPr lang="en-US" altLang="zh-CN" sz="2800" b="1" i="1"/>
                <a:t>   </a:t>
              </a:r>
              <a:r>
                <a:rPr lang="en-US" altLang="zh-CN" sz="2800" b="1"/>
                <a:t>4</a:t>
              </a:r>
              <a:r>
                <a:rPr lang="en-US" altLang="zh-CN" sz="2800" b="1" i="1"/>
                <a:t>x</a:t>
              </a:r>
              <a:r>
                <a:rPr lang="en-US" altLang="zh-CN" sz="2800" b="1" baseline="-25000"/>
                <a:t>2</a:t>
              </a:r>
              <a:r>
                <a:rPr lang="en-US" altLang="zh-CN" sz="2800" b="1"/>
                <a:t>+</a:t>
              </a:r>
              <a:r>
                <a:rPr lang="en-US" altLang="zh-CN" sz="2800" b="1" i="1"/>
                <a:t>    x</a:t>
              </a:r>
              <a:r>
                <a:rPr lang="en-US" altLang="zh-CN" sz="2800" b="1" baseline="-25000"/>
                <a:t>1 </a:t>
              </a:r>
              <a:r>
                <a:rPr lang="en-US" altLang="zh-CN" sz="2800" b="1"/>
                <a:t>+5</a:t>
              </a:r>
              <a:r>
                <a:rPr lang="en-US" altLang="zh-CN" sz="2800" b="1" i="1"/>
                <a:t>x</a:t>
              </a:r>
              <a:r>
                <a:rPr lang="en-US" altLang="zh-CN" sz="2800" b="1" baseline="-25000"/>
                <a:t>3</a:t>
              </a:r>
              <a:r>
                <a:rPr lang="en-US" altLang="zh-CN" sz="2800" b="1"/>
                <a:t>=5      (6)</a:t>
              </a:r>
            </a:p>
          </p:txBody>
        </p:sp>
        <p:sp>
          <p:nvSpPr>
            <p:cNvPr id="35848" name="AutoShape 1033">
              <a:extLst>
                <a:ext uri="{FF2B5EF4-FFF2-40B4-BE49-F238E27FC236}">
                  <a16:creationId xmlns:a16="http://schemas.microsoft.com/office/drawing/2014/main" id="{B3690F95-6B83-4BA8-A883-15781FDF4DFE}"/>
                </a:ext>
              </a:extLst>
            </p:cNvPr>
            <p:cNvSpPr>
              <a:spLocks/>
            </p:cNvSpPr>
            <p:nvPr/>
          </p:nvSpPr>
          <p:spPr bwMode="auto">
            <a:xfrm>
              <a:off x="384" y="3264"/>
              <a:ext cx="196" cy="672"/>
            </a:xfrm>
            <a:prstGeom prst="leftBrace">
              <a:avLst>
                <a:gd name="adj1" fmla="val 2836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5849" name="Text Box 1034">
            <a:extLst>
              <a:ext uri="{FF2B5EF4-FFF2-40B4-BE49-F238E27FC236}">
                <a16:creationId xmlns:a16="http://schemas.microsoft.com/office/drawing/2014/main" id="{D5A46C56-87B2-471C-83CD-EE63C4E22AAA}"/>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93538">
                                            <p:txEl>
                                              <p:pRg st="0" end="0"/>
                                            </p:txEl>
                                          </p:spTgt>
                                        </p:tgtEl>
                                        <p:attrNameLst>
                                          <p:attrName>style.visibility</p:attrName>
                                        </p:attrNameLst>
                                      </p:cBhvr>
                                      <p:to>
                                        <p:strVal val="visible"/>
                                      </p:to>
                                    </p:set>
                                    <p:animEffect transition="in" filter="wipe(up)">
                                      <p:cBhvr>
                                        <p:cTn id="7" dur="75"/>
                                        <p:tgtEl>
                                          <p:spTgt spid="193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93538">
                                            <p:txEl>
                                              <p:pRg st="1" end="1"/>
                                            </p:txEl>
                                          </p:spTgt>
                                        </p:tgtEl>
                                        <p:attrNameLst>
                                          <p:attrName>style.visibility</p:attrName>
                                        </p:attrNameLst>
                                      </p:cBhvr>
                                      <p:to>
                                        <p:strVal val="visible"/>
                                      </p:to>
                                    </p:set>
                                    <p:animEffect transition="in" filter="wipe(up)">
                                      <p:cBhvr>
                                        <p:cTn id="12" dur="75"/>
                                        <p:tgtEl>
                                          <p:spTgt spid="193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3539"/>
                                        </p:tgtEl>
                                        <p:attrNameLst>
                                          <p:attrName>style.visibility</p:attrName>
                                        </p:attrNameLst>
                                      </p:cBhvr>
                                      <p:to>
                                        <p:strVal val="visible"/>
                                      </p:to>
                                    </p:set>
                                    <p:animEffect transition="in" filter="dissolve">
                                      <p:cBhvr>
                                        <p:cTn id="17" dur="500"/>
                                        <p:tgtEl>
                                          <p:spTgt spid="193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93542"/>
                                        </p:tgtEl>
                                        <p:attrNameLst>
                                          <p:attrName>style.visibility</p:attrName>
                                        </p:attrNameLst>
                                      </p:cBhvr>
                                      <p:to>
                                        <p:strVal val="visible"/>
                                      </p:to>
                                    </p:set>
                                    <p:animEffect transition="in" filter="wipe(up)">
                                      <p:cBhvr>
                                        <p:cTn id="22" dur="75"/>
                                        <p:tgtEl>
                                          <p:spTgt spid="193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3543"/>
                                        </p:tgtEl>
                                        <p:attrNameLst>
                                          <p:attrName>style.visibility</p:attrName>
                                        </p:attrNameLst>
                                      </p:cBhvr>
                                      <p:to>
                                        <p:strVal val="visible"/>
                                      </p:to>
                                    </p:set>
                                    <p:animEffect transition="in" filter="dissolve">
                                      <p:cBhvr>
                                        <p:cTn id="27"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bldLvl="2"/>
      <p:bldP spid="19354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1026">
            <a:extLst>
              <a:ext uri="{FF2B5EF4-FFF2-40B4-BE49-F238E27FC236}">
                <a16:creationId xmlns:a16="http://schemas.microsoft.com/office/drawing/2014/main" id="{84306BCB-64B8-43B9-B4C6-A3A34C5EB288}"/>
              </a:ext>
            </a:extLst>
          </p:cNvPr>
          <p:cNvSpPr>
            <a:spLocks noGrp="1"/>
          </p:cNvSpPr>
          <p:nvPr>
            <p:ph idx="1"/>
          </p:nvPr>
        </p:nvSpPr>
        <p:spPr>
          <a:xfrm>
            <a:off x="381000" y="304800"/>
            <a:ext cx="8382000" cy="1447800"/>
          </a:xfrm>
        </p:spPr>
        <p:txBody>
          <a:bodyPr/>
          <a:lstStyle/>
          <a:p>
            <a:pPr marL="259080" indent="-259080" defTabSz="814705">
              <a:lnSpc>
                <a:spcPct val="115000"/>
              </a:lnSpc>
              <a:spcBef>
                <a:spcPct val="5000"/>
              </a:spcBef>
              <a:buFontTx/>
              <a:buNone/>
            </a:pPr>
            <a:r>
              <a:rPr lang="zh-CN" altLang="en-US"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计算</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m</a:t>
            </a:r>
            <a:r>
              <a:rPr lang="en-US" altLang="zh-CN"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21</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=-19/40</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=0.475</a:t>
            </a:r>
            <a:r>
              <a:rPr lang="zh-CN" altLang="en-US"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m</a:t>
            </a:r>
            <a:r>
              <a:rPr lang="en-US" altLang="zh-CN"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31</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=4/40</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=0.1</a:t>
            </a:r>
          </a:p>
          <a:p>
            <a:pPr marL="259080" indent="-259080" defTabSz="814705">
              <a:lnSpc>
                <a:spcPct val="115000"/>
              </a:lnSpc>
              <a:spcBef>
                <a:spcPct val="5000"/>
              </a:spcBef>
              <a:buFontTx/>
              <a:buNone/>
            </a:pP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(5)- m</a:t>
            </a:r>
            <a:r>
              <a:rPr lang="en-US" altLang="zh-CN"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21</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(4),   (6)- m</a:t>
            </a:r>
            <a:r>
              <a:rPr lang="en-US" altLang="zh-CN"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31</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(4)  </a:t>
            </a:r>
            <a:r>
              <a:rPr lang="zh-CN" altLang="en-US"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消去</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x</a:t>
            </a:r>
            <a:r>
              <a:rPr lang="en-US" altLang="zh-CN"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2</a:t>
            </a:r>
            <a:r>
              <a:rPr lang="en-US" altLang="zh-CN"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  </a:t>
            </a:r>
            <a:r>
              <a:rPr lang="zh-CN" altLang="en-US"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得</a:t>
            </a:r>
          </a:p>
        </p:txBody>
      </p:sp>
      <p:grpSp>
        <p:nvGrpSpPr>
          <p:cNvPr id="194563" name="Group 1027">
            <a:extLst>
              <a:ext uri="{FF2B5EF4-FFF2-40B4-BE49-F238E27FC236}">
                <a16:creationId xmlns:a16="http://schemas.microsoft.com/office/drawing/2014/main" id="{737488EC-AA4D-40EE-BD99-8463680D2B9F}"/>
              </a:ext>
            </a:extLst>
          </p:cNvPr>
          <p:cNvGrpSpPr>
            <a:grpSpLocks/>
          </p:cNvGrpSpPr>
          <p:nvPr/>
        </p:nvGrpSpPr>
        <p:grpSpPr bwMode="auto">
          <a:xfrm>
            <a:off x="457200" y="1752600"/>
            <a:ext cx="7772400" cy="920750"/>
            <a:chOff x="432" y="1440"/>
            <a:chExt cx="4896" cy="580"/>
          </a:xfrm>
        </p:grpSpPr>
        <p:sp>
          <p:nvSpPr>
            <p:cNvPr id="36867" name="Rectangle 1028">
              <a:extLst>
                <a:ext uri="{FF2B5EF4-FFF2-40B4-BE49-F238E27FC236}">
                  <a16:creationId xmlns:a16="http://schemas.microsoft.com/office/drawing/2014/main" id="{03929833-8DE1-481E-90FA-E4BAEA6EC529}"/>
                </a:ext>
              </a:extLst>
            </p:cNvPr>
            <p:cNvSpPr>
              <a:spLocks noChangeArrowheads="1"/>
            </p:cNvSpPr>
            <p:nvPr/>
          </p:nvSpPr>
          <p:spPr bwMode="auto">
            <a:xfrm>
              <a:off x="624" y="1440"/>
              <a:ext cx="470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2800" b="1" i="1"/>
                <a:t> 0.5x</a:t>
              </a:r>
              <a:r>
                <a:rPr lang="en-US" altLang="zh-CN" sz="2800" b="1" baseline="-25000"/>
                <a:t>1 </a:t>
              </a:r>
              <a:r>
                <a:rPr lang="en-US" altLang="zh-CN" sz="2800" b="1"/>
                <a:t>–1.525 </a:t>
              </a:r>
              <a:r>
                <a:rPr lang="en-US" altLang="zh-CN" sz="2800" b="1" i="1"/>
                <a:t>x</a:t>
              </a:r>
              <a:r>
                <a:rPr lang="en-US" altLang="zh-CN" sz="2800" b="1" baseline="-25000"/>
                <a:t>3 </a:t>
              </a:r>
              <a:r>
                <a:rPr lang="en-US" altLang="zh-CN" sz="2800" b="1"/>
                <a:t>=4.9      (7)</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3x</a:t>
              </a:r>
              <a:r>
                <a:rPr lang="en-US" altLang="zh-CN" sz="2800" b="1" baseline="-25000"/>
                <a:t>1 </a:t>
              </a:r>
              <a:r>
                <a:rPr lang="en-US" altLang="zh-CN" sz="2800" b="1"/>
                <a:t>+    </a:t>
              </a:r>
              <a:r>
                <a:rPr lang="en-US" altLang="zh-CN" sz="2800" b="1">
                  <a:solidFill>
                    <a:srgbClr val="FF0000"/>
                  </a:solidFill>
                </a:rPr>
                <a:t>4.9</a:t>
              </a:r>
              <a:r>
                <a:rPr lang="en-US" altLang="zh-CN" sz="2800" b="1"/>
                <a:t> </a:t>
              </a:r>
              <a:r>
                <a:rPr lang="en-US" altLang="zh-CN" sz="2800" b="1" i="1"/>
                <a:t>x</a:t>
              </a:r>
              <a:r>
                <a:rPr lang="en-US" altLang="zh-CN" sz="2800" b="1" baseline="-25000"/>
                <a:t>3 </a:t>
              </a:r>
              <a:r>
                <a:rPr lang="en-US" altLang="zh-CN" sz="2800" b="1"/>
                <a:t>=4.6      (8)</a:t>
              </a:r>
            </a:p>
          </p:txBody>
        </p:sp>
        <p:sp>
          <p:nvSpPr>
            <p:cNvPr id="36868" name="AutoShape 1029">
              <a:extLst>
                <a:ext uri="{FF2B5EF4-FFF2-40B4-BE49-F238E27FC236}">
                  <a16:creationId xmlns:a16="http://schemas.microsoft.com/office/drawing/2014/main" id="{7E58062B-F77A-4E71-AE75-2E474A53B4CD}"/>
                </a:ext>
              </a:extLst>
            </p:cNvPr>
            <p:cNvSpPr>
              <a:spLocks/>
            </p:cNvSpPr>
            <p:nvPr/>
          </p:nvSpPr>
          <p:spPr bwMode="auto">
            <a:xfrm>
              <a:off x="432" y="1536"/>
              <a:ext cx="148" cy="432"/>
            </a:xfrm>
            <a:prstGeom prst="leftBrace">
              <a:avLst>
                <a:gd name="adj1" fmla="val 24149"/>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4566" name="Rectangle 1030">
            <a:extLst>
              <a:ext uri="{FF2B5EF4-FFF2-40B4-BE49-F238E27FC236}">
                <a16:creationId xmlns:a16="http://schemas.microsoft.com/office/drawing/2014/main" id="{E9114883-52E2-4673-8CBC-DD5097FA03F9}"/>
              </a:ext>
            </a:extLst>
          </p:cNvPr>
          <p:cNvSpPr>
            <a:spLocks noChangeArrowheads="1"/>
          </p:cNvSpPr>
          <p:nvPr/>
        </p:nvSpPr>
        <p:spPr bwMode="auto">
          <a:xfrm>
            <a:off x="533400" y="2971800"/>
            <a:ext cx="81422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5000"/>
              </a:spcBef>
              <a:buClr>
                <a:srgbClr val="27305F"/>
              </a:buClr>
              <a:buSzPct val="60000"/>
              <a:buFont typeface="Wingdings" panose="05000000000000000000" pitchFamily="2" charset="2"/>
              <a:buNone/>
            </a:pPr>
            <a:r>
              <a:rPr lang="zh-CN" altLang="en-US" sz="3200">
                <a:solidFill>
                  <a:srgbClr val="0070C0"/>
                </a:solidFill>
                <a:latin typeface="仿宋" panose="02010609060101010101" pitchFamily="49" charset="-122"/>
                <a:ea typeface="仿宋" panose="02010609060101010101" pitchFamily="49" charset="-122"/>
              </a:rPr>
              <a:t>选</a:t>
            </a:r>
            <a:r>
              <a:rPr lang="en-US" altLang="zh-CN" sz="3200">
                <a:solidFill>
                  <a:srgbClr val="0070C0"/>
                </a:solidFill>
                <a:latin typeface="仿宋" panose="02010609060101010101" pitchFamily="49" charset="-122"/>
                <a:ea typeface="仿宋" panose="02010609060101010101" pitchFamily="49" charset="-122"/>
              </a:rPr>
              <a:t>4.9</a:t>
            </a:r>
            <a:r>
              <a:rPr lang="zh-CN" altLang="en-US" sz="3200">
                <a:solidFill>
                  <a:srgbClr val="0070C0"/>
                </a:solidFill>
                <a:latin typeface="仿宋" panose="02010609060101010101" pitchFamily="49" charset="-122"/>
                <a:ea typeface="仿宋" panose="02010609060101010101" pitchFamily="49" charset="-122"/>
              </a:rPr>
              <a:t>为主元素</a:t>
            </a:r>
          </a:p>
        </p:txBody>
      </p:sp>
      <p:grpSp>
        <p:nvGrpSpPr>
          <p:cNvPr id="194567" name="Group 1031">
            <a:extLst>
              <a:ext uri="{FF2B5EF4-FFF2-40B4-BE49-F238E27FC236}">
                <a16:creationId xmlns:a16="http://schemas.microsoft.com/office/drawing/2014/main" id="{DF1CB3B0-0A78-4541-B27C-6F666A42EF4F}"/>
              </a:ext>
            </a:extLst>
          </p:cNvPr>
          <p:cNvGrpSpPr>
            <a:grpSpLocks/>
          </p:cNvGrpSpPr>
          <p:nvPr/>
        </p:nvGrpSpPr>
        <p:grpSpPr bwMode="auto">
          <a:xfrm>
            <a:off x="533400" y="3505200"/>
            <a:ext cx="7772400" cy="920750"/>
            <a:chOff x="432" y="1440"/>
            <a:chExt cx="4896" cy="580"/>
          </a:xfrm>
        </p:grpSpPr>
        <p:sp>
          <p:nvSpPr>
            <p:cNvPr id="36871" name="Rectangle 1032">
              <a:extLst>
                <a:ext uri="{FF2B5EF4-FFF2-40B4-BE49-F238E27FC236}">
                  <a16:creationId xmlns:a16="http://schemas.microsoft.com/office/drawing/2014/main" id="{25892247-F3CB-49C9-B67F-D9C009D8C6E7}"/>
                </a:ext>
              </a:extLst>
            </p:cNvPr>
            <p:cNvSpPr>
              <a:spLocks noChangeArrowheads="1"/>
            </p:cNvSpPr>
            <p:nvPr/>
          </p:nvSpPr>
          <p:spPr bwMode="auto">
            <a:xfrm>
              <a:off x="624" y="1440"/>
              <a:ext cx="470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2800" b="1" i="1"/>
                <a:t>   </a:t>
              </a:r>
              <a:r>
                <a:rPr lang="en-US" altLang="zh-CN" sz="2800" b="1" i="1">
                  <a:solidFill>
                    <a:srgbClr val="FF0000"/>
                  </a:solidFill>
                </a:rPr>
                <a:t>4.9</a:t>
              </a:r>
              <a:r>
                <a:rPr lang="en-US" altLang="zh-CN" sz="2800" b="1" i="1"/>
                <a:t>  x</a:t>
              </a:r>
              <a:r>
                <a:rPr lang="en-US" altLang="zh-CN" sz="2800" b="1" baseline="-25000"/>
                <a:t>3 </a:t>
              </a:r>
              <a:r>
                <a:rPr lang="en-US" altLang="zh-CN" sz="2800" b="1"/>
                <a:t>+    3</a:t>
              </a:r>
              <a:r>
                <a:rPr lang="en-US" altLang="zh-CN" sz="2800" b="1" i="1"/>
                <a:t>x</a:t>
              </a:r>
              <a:r>
                <a:rPr lang="en-US" altLang="zh-CN" sz="2800" b="1" baseline="-25000"/>
                <a:t>1</a:t>
              </a:r>
              <a:r>
                <a:rPr lang="en-US" altLang="zh-CN" sz="2800" b="1"/>
                <a:t>=4.6      (9)</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1.525 x</a:t>
              </a:r>
              <a:r>
                <a:rPr lang="en-US" altLang="zh-CN" sz="2800" b="1" baseline="-25000"/>
                <a:t>3 </a:t>
              </a:r>
              <a:r>
                <a:rPr lang="en-US" altLang="zh-CN" sz="2800" b="1"/>
                <a:t>+0.5</a:t>
              </a:r>
              <a:r>
                <a:rPr lang="en-US" altLang="zh-CN" sz="2800" b="1" i="1"/>
                <a:t>x</a:t>
              </a:r>
              <a:r>
                <a:rPr lang="en-US" altLang="zh-CN" sz="2800" b="1" baseline="-25000"/>
                <a:t>1</a:t>
              </a:r>
              <a:r>
                <a:rPr lang="en-US" altLang="zh-CN" sz="2800" b="1"/>
                <a:t>=4.9      (10)</a:t>
              </a:r>
            </a:p>
          </p:txBody>
        </p:sp>
        <p:sp>
          <p:nvSpPr>
            <p:cNvPr id="36872" name="AutoShape 1033">
              <a:extLst>
                <a:ext uri="{FF2B5EF4-FFF2-40B4-BE49-F238E27FC236}">
                  <a16:creationId xmlns:a16="http://schemas.microsoft.com/office/drawing/2014/main" id="{EF248EB1-E344-4661-9ED5-E6A0BC831D65}"/>
                </a:ext>
              </a:extLst>
            </p:cNvPr>
            <p:cNvSpPr>
              <a:spLocks/>
            </p:cNvSpPr>
            <p:nvPr/>
          </p:nvSpPr>
          <p:spPr bwMode="auto">
            <a:xfrm>
              <a:off x="432" y="1536"/>
              <a:ext cx="148" cy="432"/>
            </a:xfrm>
            <a:prstGeom prst="leftBrace">
              <a:avLst>
                <a:gd name="adj1" fmla="val 24149"/>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4570" name="Rectangle 1034">
            <a:extLst>
              <a:ext uri="{FF2B5EF4-FFF2-40B4-BE49-F238E27FC236}">
                <a16:creationId xmlns:a16="http://schemas.microsoft.com/office/drawing/2014/main" id="{AC0613B4-1C85-4282-BE52-010AD3852DB9}"/>
              </a:ext>
            </a:extLst>
          </p:cNvPr>
          <p:cNvSpPr/>
          <p:nvPr/>
        </p:nvSpPr>
        <p:spPr>
          <a:xfrm>
            <a:off x="533400" y="4800600"/>
            <a:ext cx="8142287" cy="1672590"/>
          </a:xfrm>
          <a:prstGeom prst="rect">
            <a:avLst/>
          </a:prstGeom>
          <a:noFill/>
          <a:ln w="12700">
            <a:noFill/>
          </a:ln>
        </p:spPr>
        <p:txBody>
          <a:bodyPr lIns="0" tIns="0" rIns="0" bIns="0">
            <a:spAutoFit/>
          </a:bodyPr>
          <a:lstStyle/>
          <a:p>
            <a:pPr marL="259080" indent="-259080" defTabSz="814705" eaLnBrk="0" hangingPunct="0">
              <a:lnSpc>
                <a:spcPct val="90000"/>
              </a:lnSpc>
              <a:spcBef>
                <a:spcPct val="35000"/>
              </a:spcBef>
              <a:buClr>
                <a:srgbClr val="27305F"/>
              </a:buClr>
              <a:buSzPct val="60000"/>
              <a:buFont typeface="Wingdings" panose="05000000000000000000" pitchFamily="2" charset="2"/>
              <a:buNone/>
            </a:pPr>
            <a:r>
              <a:rPr lang="zh-CN" altLang="en-US"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计算</a:t>
            </a: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m</a:t>
            </a:r>
            <a:r>
              <a:rPr lang="en-US" altLang="zh-CN" sz="3200"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32</a:t>
            </a: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=-1.525/4.9</a:t>
            </a: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=-0.31122</a:t>
            </a:r>
            <a:r>
              <a:rPr lang="zh-CN" altLang="en-US"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sym typeface="Symbol" panose="05050102010706020507" pitchFamily="18" charset="2"/>
              </a:rPr>
              <a:t>， </a:t>
            </a:r>
          </a:p>
          <a:p>
            <a:pPr marL="259080" indent="-259080" defTabSz="814705" eaLnBrk="0" hangingPunct="0">
              <a:lnSpc>
                <a:spcPct val="90000"/>
              </a:lnSpc>
              <a:spcBef>
                <a:spcPct val="35000"/>
              </a:spcBef>
              <a:buClr>
                <a:srgbClr val="27305F"/>
              </a:buClr>
              <a:buSzPct val="60000"/>
              <a:buFont typeface="Wingdings" panose="05000000000000000000" pitchFamily="2" charset="2"/>
              <a:buNone/>
            </a:pP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(10)- m</a:t>
            </a:r>
            <a:r>
              <a:rPr lang="en-US" altLang="zh-CN" sz="3200"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32</a:t>
            </a: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(9)</a:t>
            </a:r>
            <a:r>
              <a:rPr lang="zh-CN" altLang="en-US"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消去</a:t>
            </a:r>
            <a:r>
              <a:rPr lang="en-US" altLang="zh-CN"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x</a:t>
            </a:r>
            <a:r>
              <a:rPr lang="en-US" altLang="zh-CN" sz="3200" baseline="-250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2</a:t>
            </a:r>
            <a:r>
              <a:rPr lang="zh-CN" altLang="en-US" sz="3200" noProof="1">
                <a:gradFill>
                  <a:gsLst>
                    <a:gs pos="0">
                      <a:srgbClr val="012D86"/>
                    </a:gs>
                    <a:gs pos="100000">
                      <a:srgbClr val="0E2557"/>
                    </a:gs>
                  </a:gsLst>
                  <a:lin scaled="0"/>
                </a:gradFill>
                <a:latin typeface="仿宋" panose="02010609060101010101" charset="-122"/>
                <a:ea typeface="仿宋" panose="02010609060101010101" charset="-122"/>
                <a:cs typeface="仿宋" panose="02010609060101010101" charset="-122"/>
              </a:rPr>
              <a:t>得</a:t>
            </a:r>
            <a:endParaRPr lang="zh-CN" altLang="en-US" sz="3200" b="1" noProof="1">
              <a:ea typeface="黑体" panose="02010609060101010101" pitchFamily="49" charset="-122"/>
            </a:endParaRPr>
          </a:p>
          <a:p>
            <a:pPr marL="259080" indent="-259080" defTabSz="814705" eaLnBrk="0" hangingPunct="0">
              <a:lnSpc>
                <a:spcPct val="90000"/>
              </a:lnSpc>
              <a:spcBef>
                <a:spcPct val="35000"/>
              </a:spcBef>
              <a:buClr>
                <a:srgbClr val="27305F"/>
              </a:buClr>
              <a:buSzPct val="60000"/>
              <a:buFont typeface="Wingdings" panose="05000000000000000000" pitchFamily="2" charset="2"/>
              <a:buNone/>
            </a:pPr>
            <a:r>
              <a:rPr lang="en-US" altLang="zh-CN" sz="3200" b="1" noProof="1">
                <a:ea typeface="黑体" panose="02010609060101010101" pitchFamily="49" charset="-122"/>
              </a:rPr>
              <a:t>1.43366x</a:t>
            </a:r>
            <a:r>
              <a:rPr lang="en-US" altLang="zh-CN" sz="3200" b="1" baseline="-25000" noProof="1">
                <a:ea typeface="黑体" panose="02010609060101010101" pitchFamily="49" charset="-122"/>
              </a:rPr>
              <a:t>1</a:t>
            </a:r>
            <a:r>
              <a:rPr lang="en-US" altLang="zh-CN" sz="3200" b="1" noProof="1">
                <a:ea typeface="黑体" panose="02010609060101010101" pitchFamily="49" charset="-122"/>
              </a:rPr>
              <a:t>=6. 33161    (11)</a:t>
            </a:r>
          </a:p>
        </p:txBody>
      </p:sp>
      <p:sp>
        <p:nvSpPr>
          <p:cNvPr id="36874" name="Text Box 1035">
            <a:extLst>
              <a:ext uri="{FF2B5EF4-FFF2-40B4-BE49-F238E27FC236}">
                <a16:creationId xmlns:a16="http://schemas.microsoft.com/office/drawing/2014/main" id="{9B9E14A3-4A2F-4210-A32F-AECE68A9CD7D}"/>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dissolve">
                                      <p:cBhvr>
                                        <p:cTn id="7" dur="500"/>
                                        <p:tgtEl>
                                          <p:spTgt spid="19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94566"/>
                                        </p:tgtEl>
                                        <p:attrNameLst>
                                          <p:attrName>style.visibility</p:attrName>
                                        </p:attrNameLst>
                                      </p:cBhvr>
                                      <p:to>
                                        <p:strVal val="visible"/>
                                      </p:to>
                                    </p:set>
                                    <p:animEffect transition="in" filter="wipe(up)">
                                      <p:cBhvr>
                                        <p:cTn id="12" dur="75"/>
                                        <p:tgtEl>
                                          <p:spTgt spid="194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567"/>
                                        </p:tgtEl>
                                        <p:attrNameLst>
                                          <p:attrName>style.visibility</p:attrName>
                                        </p:attrNameLst>
                                      </p:cBhvr>
                                      <p:to>
                                        <p:strVal val="visible"/>
                                      </p:to>
                                    </p:set>
                                    <p:animEffect transition="in" filter="dissolve">
                                      <p:cBhvr>
                                        <p:cTn id="17" dur="500"/>
                                        <p:tgtEl>
                                          <p:spTgt spid="194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94570"/>
                                        </p:tgtEl>
                                        <p:attrNameLst>
                                          <p:attrName>style.visibility</p:attrName>
                                        </p:attrNameLst>
                                      </p:cBhvr>
                                      <p:to>
                                        <p:strVal val="visible"/>
                                      </p:to>
                                    </p:set>
                                    <p:animEffect transition="in" filter="wipe(up)">
                                      <p:cBhvr>
                                        <p:cTn id="22" dur="75"/>
                                        <p:tgtEl>
                                          <p:spTgt spid="19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p:bldP spid="194570"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3074">
            <a:extLst>
              <a:ext uri="{FF2B5EF4-FFF2-40B4-BE49-F238E27FC236}">
                <a16:creationId xmlns:a16="http://schemas.microsoft.com/office/drawing/2014/main" id="{3122DDB0-C449-4C8A-8C64-841E9C6D889A}"/>
              </a:ext>
            </a:extLst>
          </p:cNvPr>
          <p:cNvSpPr>
            <a:spLocks noGrp="1" noChangeArrowheads="1"/>
          </p:cNvSpPr>
          <p:nvPr>
            <p:ph idx="1"/>
          </p:nvPr>
        </p:nvSpPr>
        <p:spPr>
          <a:xfrm>
            <a:off x="533400" y="533400"/>
            <a:ext cx="8142288" cy="384175"/>
          </a:xfrm>
        </p:spPr>
        <p:txBody>
          <a:bodyPr/>
          <a:lstStyle/>
          <a:p>
            <a:pPr marL="258763" indent="-258763" defTabSz="814388">
              <a:lnSpc>
                <a:spcPct val="90000"/>
              </a:lnSpc>
              <a:buFontTx/>
              <a:buNone/>
            </a:pPr>
            <a:r>
              <a:rPr lang="zh-CN" altLang="en-US" sz="3600">
                <a:solidFill>
                  <a:srgbClr val="FF0000"/>
                </a:solidFill>
                <a:latin typeface="仿宋" panose="02010609060101010101" pitchFamily="49" charset="-122"/>
                <a:ea typeface="仿宋" panose="02010609060101010101" pitchFamily="49" charset="-122"/>
              </a:rPr>
              <a:t>保留有主元素的方程</a:t>
            </a:r>
          </a:p>
        </p:txBody>
      </p:sp>
      <p:grpSp>
        <p:nvGrpSpPr>
          <p:cNvPr id="195587" name="Group 3075">
            <a:extLst>
              <a:ext uri="{FF2B5EF4-FFF2-40B4-BE49-F238E27FC236}">
                <a16:creationId xmlns:a16="http://schemas.microsoft.com/office/drawing/2014/main" id="{4DF8655D-5A79-45F5-8A66-17932D161819}"/>
              </a:ext>
            </a:extLst>
          </p:cNvPr>
          <p:cNvGrpSpPr>
            <a:grpSpLocks/>
          </p:cNvGrpSpPr>
          <p:nvPr/>
        </p:nvGrpSpPr>
        <p:grpSpPr bwMode="auto">
          <a:xfrm>
            <a:off x="1066800" y="1524000"/>
            <a:ext cx="6629400" cy="1600200"/>
            <a:chOff x="576" y="864"/>
            <a:chExt cx="4944" cy="1008"/>
          </a:xfrm>
        </p:grpSpPr>
        <p:sp>
          <p:nvSpPr>
            <p:cNvPr id="37891" name="Rectangle 3076">
              <a:extLst>
                <a:ext uri="{FF2B5EF4-FFF2-40B4-BE49-F238E27FC236}">
                  <a16:creationId xmlns:a16="http://schemas.microsoft.com/office/drawing/2014/main" id="{65F87E83-AF62-40D6-95B5-6777D63EAD2D}"/>
                </a:ext>
              </a:extLst>
            </p:cNvPr>
            <p:cNvSpPr>
              <a:spLocks noChangeArrowheads="1"/>
            </p:cNvSpPr>
            <p:nvPr/>
          </p:nvSpPr>
          <p:spPr bwMode="auto">
            <a:xfrm>
              <a:off x="816" y="864"/>
              <a:ext cx="4704"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t>40</a:t>
              </a:r>
              <a:r>
                <a:rPr lang="en-US" altLang="zh-CN" sz="2800" b="1" i="1"/>
                <a:t>x</a:t>
              </a:r>
              <a:r>
                <a:rPr lang="en-US" altLang="zh-CN" sz="2800" b="1" baseline="-25000"/>
                <a:t>2</a:t>
              </a:r>
              <a:r>
                <a:rPr lang="en-US" altLang="zh-CN" sz="2800" b="1"/>
                <a:t> - 20</a:t>
              </a:r>
              <a:r>
                <a:rPr lang="en-US" altLang="zh-CN" sz="2800" b="1" i="1"/>
                <a:t>x</a:t>
              </a:r>
              <a:r>
                <a:rPr lang="en-US" altLang="zh-CN" sz="2800" b="1" baseline="-25000"/>
                <a:t>1 </a:t>
              </a:r>
              <a:r>
                <a:rPr lang="en-US" altLang="zh-CN" sz="2800" b="1"/>
                <a:t>+</a:t>
              </a:r>
              <a:r>
                <a:rPr lang="en-US" altLang="zh-CN" sz="2800" b="1" baseline="-25000"/>
                <a:t> </a:t>
              </a:r>
              <a:r>
                <a:rPr lang="en-US" altLang="zh-CN" sz="2800" b="1" i="1"/>
                <a:t>x</a:t>
              </a:r>
              <a:r>
                <a:rPr lang="en-US" altLang="zh-CN" sz="2800" b="1" baseline="-25000"/>
                <a:t>3        </a:t>
              </a:r>
              <a:r>
                <a:rPr lang="en-US" altLang="zh-CN" sz="2800" b="1"/>
                <a:t>=4                 (4)</a:t>
              </a:r>
            </a:p>
            <a:p>
              <a:pPr eaLnBrk="0" hangingPunct="0"/>
              <a:r>
                <a:rPr lang="en-US" altLang="zh-CN" sz="2800" b="1"/>
                <a:t>          </a:t>
              </a:r>
              <a:r>
                <a:rPr lang="en-US" altLang="zh-CN" sz="2800" b="1" i="1"/>
                <a:t>4.9x</a:t>
              </a:r>
              <a:r>
                <a:rPr lang="en-US" altLang="zh-CN" sz="2800" b="1" baseline="-25000"/>
                <a:t>3 </a:t>
              </a:r>
              <a:r>
                <a:rPr lang="en-US" altLang="zh-CN" sz="2800" b="1"/>
                <a:t>+    3</a:t>
              </a:r>
              <a:r>
                <a:rPr lang="en-US" altLang="zh-CN" sz="2800" b="1" i="1"/>
                <a:t>x</a:t>
              </a:r>
              <a:r>
                <a:rPr lang="en-US" altLang="zh-CN" sz="2800" b="1" baseline="-25000"/>
                <a:t>1</a:t>
              </a:r>
              <a:r>
                <a:rPr lang="en-US" altLang="zh-CN" sz="2800" b="1"/>
                <a:t>=4.6              (9)</a:t>
              </a:r>
            </a:p>
            <a:p>
              <a:pPr eaLnBrk="0" hangingPunct="0"/>
              <a:r>
                <a:rPr lang="en-US" altLang="zh-CN" sz="2800" b="1" i="1"/>
                <a:t>              </a:t>
              </a:r>
              <a:r>
                <a:rPr lang="en-US" altLang="zh-CN" sz="2800" b="1"/>
                <a:t>1.43366x</a:t>
              </a:r>
              <a:r>
                <a:rPr lang="en-US" altLang="zh-CN" sz="2800" b="1" baseline="-25000"/>
                <a:t>1</a:t>
              </a:r>
              <a:r>
                <a:rPr lang="en-US" altLang="zh-CN" sz="2800" b="1"/>
                <a:t>=6. 33161    (11)</a:t>
              </a:r>
            </a:p>
          </p:txBody>
        </p:sp>
        <p:sp>
          <p:nvSpPr>
            <p:cNvPr id="37892" name="AutoShape 3077">
              <a:extLst>
                <a:ext uri="{FF2B5EF4-FFF2-40B4-BE49-F238E27FC236}">
                  <a16:creationId xmlns:a16="http://schemas.microsoft.com/office/drawing/2014/main" id="{B3005AB4-A2A7-4323-887D-7D89D4DD750F}"/>
                </a:ext>
              </a:extLst>
            </p:cNvPr>
            <p:cNvSpPr>
              <a:spLocks/>
            </p:cNvSpPr>
            <p:nvPr/>
          </p:nvSpPr>
          <p:spPr bwMode="auto">
            <a:xfrm>
              <a:off x="576" y="960"/>
              <a:ext cx="196" cy="912"/>
            </a:xfrm>
            <a:prstGeom prst="leftBrace">
              <a:avLst>
                <a:gd name="adj1" fmla="val 3849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5590" name="Rectangle 3078">
            <a:extLst>
              <a:ext uri="{FF2B5EF4-FFF2-40B4-BE49-F238E27FC236}">
                <a16:creationId xmlns:a16="http://schemas.microsoft.com/office/drawing/2014/main" id="{8B0F507E-3E94-46AD-9DA3-C9E17F1B7FD9}"/>
              </a:ext>
            </a:extLst>
          </p:cNvPr>
          <p:cNvSpPr>
            <a:spLocks noChangeArrowheads="1"/>
          </p:cNvSpPr>
          <p:nvPr/>
        </p:nvSpPr>
        <p:spPr bwMode="auto">
          <a:xfrm>
            <a:off x="762000" y="3505200"/>
            <a:ext cx="81422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5000"/>
              </a:spcBef>
              <a:buClr>
                <a:srgbClr val="27305F"/>
              </a:buClr>
              <a:buSzPct val="60000"/>
              <a:buFont typeface="Wingdings" panose="05000000000000000000" pitchFamily="2" charset="2"/>
              <a:buNone/>
            </a:pPr>
            <a:r>
              <a:rPr lang="zh-CN" altLang="en-US" sz="3600" b="1">
                <a:solidFill>
                  <a:srgbClr val="FF0000"/>
                </a:solidFill>
                <a:latin typeface="仿宋" panose="02010609060101010101" pitchFamily="49" charset="-122"/>
                <a:ea typeface="仿宋" panose="02010609060101010101" pitchFamily="49" charset="-122"/>
              </a:rPr>
              <a:t>进行回代</a:t>
            </a:r>
          </a:p>
        </p:txBody>
      </p:sp>
      <p:grpSp>
        <p:nvGrpSpPr>
          <p:cNvPr id="195591" name="Group 3079">
            <a:extLst>
              <a:ext uri="{FF2B5EF4-FFF2-40B4-BE49-F238E27FC236}">
                <a16:creationId xmlns:a16="http://schemas.microsoft.com/office/drawing/2014/main" id="{C0271471-F6C2-4C6F-82BC-AC0A1AA7E9B9}"/>
              </a:ext>
            </a:extLst>
          </p:cNvPr>
          <p:cNvGrpSpPr>
            <a:grpSpLocks/>
          </p:cNvGrpSpPr>
          <p:nvPr/>
        </p:nvGrpSpPr>
        <p:grpSpPr bwMode="auto">
          <a:xfrm>
            <a:off x="990600" y="4267200"/>
            <a:ext cx="5867400" cy="1619250"/>
            <a:chOff x="912" y="1296"/>
            <a:chExt cx="3696" cy="1020"/>
          </a:xfrm>
        </p:grpSpPr>
        <p:sp>
          <p:nvSpPr>
            <p:cNvPr id="37895" name="Rectangle 3080">
              <a:extLst>
                <a:ext uri="{FF2B5EF4-FFF2-40B4-BE49-F238E27FC236}">
                  <a16:creationId xmlns:a16="http://schemas.microsoft.com/office/drawing/2014/main" id="{F9BFD3D5-EE21-49F2-B224-8A320F38E6E6}"/>
                </a:ext>
              </a:extLst>
            </p:cNvPr>
            <p:cNvSpPr>
              <a:spLocks noChangeArrowheads="1"/>
            </p:cNvSpPr>
            <p:nvPr/>
          </p:nvSpPr>
          <p:spPr bwMode="auto">
            <a:xfrm>
              <a:off x="1152" y="1296"/>
              <a:ext cx="3456"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1</a:t>
              </a:r>
              <a:r>
                <a:rPr lang="en-US" altLang="zh-CN" sz="3200" b="1"/>
                <a:t>=4.41634</a:t>
              </a:r>
              <a:r>
                <a:rPr lang="en-US" altLang="zh-CN" sz="3200" b="1" i="1"/>
                <a:t> </a:t>
              </a:r>
            </a:p>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3 </a:t>
              </a:r>
              <a:r>
                <a:rPr lang="en-US" altLang="zh-CN" sz="3200" b="1"/>
                <a:t>=-1.76511</a:t>
              </a:r>
            </a:p>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2</a:t>
              </a:r>
              <a:r>
                <a:rPr lang="en-US" altLang="zh-CN" sz="3200" b="1"/>
                <a:t>=2.35230</a:t>
              </a:r>
              <a:endParaRPr lang="en-US" altLang="zh-CN" sz="3200" b="1" baseline="-25000"/>
            </a:p>
          </p:txBody>
        </p:sp>
        <p:sp>
          <p:nvSpPr>
            <p:cNvPr id="37896" name="AutoShape 3081">
              <a:extLst>
                <a:ext uri="{FF2B5EF4-FFF2-40B4-BE49-F238E27FC236}">
                  <a16:creationId xmlns:a16="http://schemas.microsoft.com/office/drawing/2014/main" id="{EA091D80-444F-40D8-90EB-74C4B0F566BA}"/>
                </a:ext>
              </a:extLst>
            </p:cNvPr>
            <p:cNvSpPr>
              <a:spLocks/>
            </p:cNvSpPr>
            <p:nvPr/>
          </p:nvSpPr>
          <p:spPr bwMode="auto">
            <a:xfrm>
              <a:off x="912" y="1392"/>
              <a:ext cx="144" cy="912"/>
            </a:xfrm>
            <a:prstGeom prst="leftBrace">
              <a:avLst>
                <a:gd name="adj1" fmla="val 52397"/>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95586">
                                            <p:txEl>
                                              <p:pRg st="0" end="0"/>
                                            </p:txEl>
                                          </p:spTgt>
                                        </p:tgtEl>
                                        <p:attrNameLst>
                                          <p:attrName>style.visibility</p:attrName>
                                        </p:attrNameLst>
                                      </p:cBhvr>
                                      <p:to>
                                        <p:strVal val="visible"/>
                                      </p:to>
                                    </p:set>
                                    <p:animEffect transition="in" filter="wipe(up)">
                                      <p:cBhvr>
                                        <p:cTn id="7" dur="75"/>
                                        <p:tgtEl>
                                          <p:spTgt spid="195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dissolve">
                                      <p:cBhvr>
                                        <p:cTn id="12" dur="500"/>
                                        <p:tgtEl>
                                          <p:spTgt spid="195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95590"/>
                                        </p:tgtEl>
                                        <p:attrNameLst>
                                          <p:attrName>style.visibility</p:attrName>
                                        </p:attrNameLst>
                                      </p:cBhvr>
                                      <p:to>
                                        <p:strVal val="visible"/>
                                      </p:to>
                                    </p:set>
                                    <p:animEffect transition="in" filter="wipe(up)">
                                      <p:cBhvr>
                                        <p:cTn id="17" dur="75"/>
                                        <p:tgtEl>
                                          <p:spTgt spid="195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5591"/>
                                        </p:tgtEl>
                                        <p:attrNameLst>
                                          <p:attrName>style.visibility</p:attrName>
                                        </p:attrNameLst>
                                      </p:cBhvr>
                                      <p:to>
                                        <p:strVal val="visible"/>
                                      </p:to>
                                    </p:set>
                                    <p:animEffect transition="in" filter="dissolve">
                                      <p:cBhvr>
                                        <p:cTn id="22" dur="500"/>
                                        <p:tgtEl>
                                          <p:spTgt spid="19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bldLvl="2"/>
      <p:bldP spid="19559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8A3383C7-D8FA-48B2-A1FD-99E3A4BD333B}"/>
              </a:ext>
            </a:extLst>
          </p:cNvPr>
          <p:cNvSpPr>
            <a:spLocks noGrp="1" noChangeArrowheads="1"/>
          </p:cNvSpPr>
          <p:nvPr>
            <p:ph type="title"/>
          </p:nvPr>
        </p:nvSpPr>
        <p:spPr>
          <a:xfrm>
            <a:off x="1066800" y="152400"/>
            <a:ext cx="5105400" cy="603250"/>
          </a:xfrm>
        </p:spPr>
        <p:txBody>
          <a:bodyPr/>
          <a:lstStyle/>
          <a:p>
            <a:r>
              <a:rPr lang="en-US" altLang="zh-CN" sz="3200" b="1">
                <a:latin typeface="方正姚体" panose="02010601030101010101" pitchFamily="2" charset="-122"/>
                <a:ea typeface="方正姚体" panose="02010601030101010101" pitchFamily="2" charset="-122"/>
                <a:sym typeface="Symbol" panose="05050102010706020507" pitchFamily="18" charset="2"/>
              </a:rPr>
              <a:t>5.3.2  </a:t>
            </a:r>
            <a:r>
              <a:rPr lang="zh-CN" altLang="en-US" sz="3200" b="1">
                <a:latin typeface="方正姚体" panose="02010601030101010101" pitchFamily="2" charset="-122"/>
                <a:ea typeface="方正姚体" panose="02010601030101010101" pitchFamily="2" charset="-122"/>
                <a:sym typeface="Symbol" panose="05050102010706020507" pitchFamily="18" charset="2"/>
              </a:rPr>
              <a:t>列主元素法</a:t>
            </a:r>
          </a:p>
        </p:txBody>
      </p:sp>
      <p:sp>
        <p:nvSpPr>
          <p:cNvPr id="40963" name="Rectangle 3">
            <a:extLst>
              <a:ext uri="{FF2B5EF4-FFF2-40B4-BE49-F238E27FC236}">
                <a16:creationId xmlns:a16="http://schemas.microsoft.com/office/drawing/2014/main" id="{81602AA5-8CD4-41C3-9B8C-610335C7449B}"/>
              </a:ext>
            </a:extLst>
          </p:cNvPr>
          <p:cNvSpPr>
            <a:spLocks noGrp="1" noChangeArrowheads="1"/>
          </p:cNvSpPr>
          <p:nvPr>
            <p:ph idx="1"/>
          </p:nvPr>
        </p:nvSpPr>
        <p:spPr>
          <a:xfrm>
            <a:off x="228600" y="609600"/>
            <a:ext cx="8382000" cy="1685925"/>
          </a:xfrm>
        </p:spPr>
        <p:txBody>
          <a:bodyPr/>
          <a:lstStyle/>
          <a:p>
            <a:pPr marL="258763" indent="-258763" defTabSz="814388">
              <a:lnSpc>
                <a:spcPct val="110000"/>
              </a:lnSpc>
              <a:spcBef>
                <a:spcPct val="0"/>
              </a:spcBef>
            </a:pPr>
            <a:r>
              <a:rPr lang="zh-CN" altLang="en-US">
                <a:latin typeface="仿宋" panose="02010609060101010101" pitchFamily="49" charset="-122"/>
                <a:ea typeface="仿宋" panose="02010609060101010101" pitchFamily="49" charset="-122"/>
              </a:rPr>
              <a:t>列主元素法就是在待消元的所在列中选取主元，经方程的行交换，置主元素于对角线位置后进行消元的方法。</a:t>
            </a:r>
            <a:r>
              <a:rPr lang="zh-CN" altLang="en-US" b="1">
                <a:ea typeface="黑体" panose="02010609060101010101" pitchFamily="49" charset="-122"/>
              </a:rPr>
              <a:t> </a:t>
            </a:r>
          </a:p>
          <a:p>
            <a:pPr marL="258763" indent="-258763" defTabSz="814388">
              <a:lnSpc>
                <a:spcPct val="110000"/>
              </a:lnSpc>
              <a:spcBef>
                <a:spcPct val="0"/>
              </a:spcBef>
            </a:pPr>
            <a:r>
              <a:rPr lang="zh-CN" altLang="en-US" b="1">
                <a:ea typeface="黑体" panose="02010609060101010101" pitchFamily="49" charset="-122"/>
              </a:rPr>
              <a:t>例</a:t>
            </a:r>
            <a:r>
              <a:rPr lang="en-US" altLang="zh-CN" b="1">
                <a:ea typeface="黑体" panose="02010609060101010101" pitchFamily="49" charset="-122"/>
              </a:rPr>
              <a:t>5.4   </a:t>
            </a:r>
            <a:r>
              <a:rPr lang="zh-CN" altLang="en-US">
                <a:latin typeface="仿宋" panose="02010609060101010101" pitchFamily="49" charset="-122"/>
                <a:ea typeface="仿宋" panose="02010609060101010101" pitchFamily="49" charset="-122"/>
              </a:rPr>
              <a:t>用</a:t>
            </a:r>
            <a:r>
              <a:rPr lang="zh-CN" altLang="en-US">
                <a:latin typeface="仿宋" panose="02010609060101010101" pitchFamily="49" charset="-122"/>
                <a:ea typeface="仿宋" panose="02010609060101010101" pitchFamily="49" charset="-122"/>
                <a:sym typeface="Symbol" panose="05050102010706020507" pitchFamily="18" charset="2"/>
              </a:rPr>
              <a:t>列主元素法解下列线性方程组</a:t>
            </a:r>
          </a:p>
        </p:txBody>
      </p:sp>
      <p:grpSp>
        <p:nvGrpSpPr>
          <p:cNvPr id="40964" name="Group 4">
            <a:extLst>
              <a:ext uri="{FF2B5EF4-FFF2-40B4-BE49-F238E27FC236}">
                <a16:creationId xmlns:a16="http://schemas.microsoft.com/office/drawing/2014/main" id="{8B01EE2C-4C65-4342-983E-AD4A79968479}"/>
              </a:ext>
            </a:extLst>
          </p:cNvPr>
          <p:cNvGrpSpPr>
            <a:grpSpLocks/>
          </p:cNvGrpSpPr>
          <p:nvPr/>
        </p:nvGrpSpPr>
        <p:grpSpPr bwMode="auto">
          <a:xfrm>
            <a:off x="533400" y="2822575"/>
            <a:ext cx="7848600" cy="1600200"/>
            <a:chOff x="576" y="864"/>
            <a:chExt cx="4944" cy="1008"/>
          </a:xfrm>
        </p:grpSpPr>
        <p:sp>
          <p:nvSpPr>
            <p:cNvPr id="38916" name="Rectangle 5">
              <a:extLst>
                <a:ext uri="{FF2B5EF4-FFF2-40B4-BE49-F238E27FC236}">
                  <a16:creationId xmlns:a16="http://schemas.microsoft.com/office/drawing/2014/main" id="{9D1DFFD6-DF65-4887-A17A-068F8C44DB63}"/>
                </a:ext>
              </a:extLst>
            </p:cNvPr>
            <p:cNvSpPr>
              <a:spLocks noChangeArrowheads="1"/>
            </p:cNvSpPr>
            <p:nvPr/>
          </p:nvSpPr>
          <p:spPr bwMode="auto">
            <a:xfrm>
              <a:off x="816" y="864"/>
              <a:ext cx="4704"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3200" b="1"/>
                <a:t> </a:t>
              </a:r>
              <a:r>
                <a:rPr lang="en-US" altLang="zh-CN" sz="2800" b="1"/>
                <a:t>10</a:t>
              </a:r>
              <a:r>
                <a:rPr lang="en-US" altLang="zh-CN" sz="2800" b="1" i="1"/>
                <a:t>x</a:t>
              </a:r>
              <a:r>
                <a:rPr lang="en-US" altLang="zh-CN" sz="2800" b="1" baseline="-25000"/>
                <a:t>1 </a:t>
              </a:r>
              <a:r>
                <a:rPr lang="en-US" altLang="zh-CN" sz="2800" b="1"/>
                <a:t>- 19</a:t>
              </a:r>
              <a:r>
                <a:rPr lang="en-US" altLang="zh-CN" sz="2800" b="1" i="1"/>
                <a:t>x</a:t>
              </a:r>
              <a:r>
                <a:rPr lang="en-US" altLang="zh-CN" sz="2800" b="1" baseline="-25000"/>
                <a:t>2 </a:t>
              </a:r>
              <a:r>
                <a:rPr lang="en-US" altLang="zh-CN" sz="2800" b="1"/>
                <a:t>- 2</a:t>
              </a:r>
              <a:r>
                <a:rPr lang="en-US" altLang="zh-CN" sz="2800" b="1" i="1"/>
                <a:t>x</a:t>
              </a:r>
              <a:r>
                <a:rPr lang="en-US" altLang="zh-CN" sz="2800" b="1" baseline="-25000"/>
                <a:t>3</a:t>
              </a:r>
              <a:r>
                <a:rPr lang="en-US" altLang="zh-CN" sz="2800" b="1"/>
                <a:t>=3       (1)</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a:t>-20</a:t>
              </a:r>
              <a:r>
                <a:rPr lang="en-US" altLang="zh-CN" sz="2800" b="1" i="1"/>
                <a:t>x</a:t>
              </a:r>
              <a:r>
                <a:rPr lang="en-US" altLang="zh-CN" sz="2800" b="1" baseline="-25000"/>
                <a:t>1 </a:t>
              </a:r>
              <a:r>
                <a:rPr lang="en-US" altLang="zh-CN" sz="2800" b="1"/>
                <a:t>+40</a:t>
              </a:r>
              <a:r>
                <a:rPr lang="en-US" altLang="zh-CN" sz="2800" b="1" i="1"/>
                <a:t>x</a:t>
              </a:r>
              <a:r>
                <a:rPr lang="en-US" altLang="zh-CN" sz="2800" b="1" baseline="-25000"/>
                <a:t>2 </a:t>
              </a:r>
              <a:r>
                <a:rPr lang="en-US" altLang="zh-CN" sz="2800" b="1"/>
                <a:t>+ </a:t>
              </a:r>
              <a:r>
                <a:rPr lang="en-US" altLang="zh-CN" sz="2800" b="1" i="1"/>
                <a:t>x</a:t>
              </a:r>
              <a:r>
                <a:rPr lang="en-US" altLang="zh-CN" sz="2800" b="1" baseline="-25000"/>
                <a:t>3 </a:t>
              </a:r>
              <a:r>
                <a:rPr lang="en-US" altLang="zh-CN" sz="2800" b="1"/>
                <a:t>=4       (2)</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x</a:t>
              </a:r>
              <a:r>
                <a:rPr lang="en-US" altLang="zh-CN" sz="2800" b="1" baseline="-25000"/>
                <a:t>1 </a:t>
              </a:r>
              <a:r>
                <a:rPr lang="en-US" altLang="zh-CN" sz="2800" b="1"/>
                <a:t>+ 4</a:t>
              </a:r>
              <a:r>
                <a:rPr lang="en-US" altLang="zh-CN" sz="2800" b="1" i="1"/>
                <a:t>x</a:t>
              </a:r>
              <a:r>
                <a:rPr lang="en-US" altLang="zh-CN" sz="2800" b="1" baseline="-25000"/>
                <a:t>2 </a:t>
              </a:r>
              <a:r>
                <a:rPr lang="en-US" altLang="zh-CN" sz="2800" b="1"/>
                <a:t>+ 5</a:t>
              </a:r>
              <a:r>
                <a:rPr lang="en-US" altLang="zh-CN" sz="2800" b="1" i="1"/>
                <a:t>x</a:t>
              </a:r>
              <a:r>
                <a:rPr lang="en-US" altLang="zh-CN" sz="2800" b="1" baseline="-25000"/>
                <a:t>3</a:t>
              </a:r>
              <a:r>
                <a:rPr lang="en-US" altLang="zh-CN" sz="2800" b="1"/>
                <a:t>=5       (3)</a:t>
              </a:r>
            </a:p>
          </p:txBody>
        </p:sp>
        <p:sp>
          <p:nvSpPr>
            <p:cNvPr id="38917" name="AutoShape 6">
              <a:extLst>
                <a:ext uri="{FF2B5EF4-FFF2-40B4-BE49-F238E27FC236}">
                  <a16:creationId xmlns:a16="http://schemas.microsoft.com/office/drawing/2014/main" id="{C0E17729-5307-4DF9-AC03-DA9CFF83ED90}"/>
                </a:ext>
              </a:extLst>
            </p:cNvPr>
            <p:cNvSpPr>
              <a:spLocks/>
            </p:cNvSpPr>
            <p:nvPr/>
          </p:nvSpPr>
          <p:spPr bwMode="auto">
            <a:xfrm>
              <a:off x="576" y="960"/>
              <a:ext cx="196" cy="912"/>
            </a:xfrm>
            <a:prstGeom prst="leftBrace">
              <a:avLst>
                <a:gd name="adj1" fmla="val 3849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0967" name="Rectangle 7">
            <a:extLst>
              <a:ext uri="{FF2B5EF4-FFF2-40B4-BE49-F238E27FC236}">
                <a16:creationId xmlns:a16="http://schemas.microsoft.com/office/drawing/2014/main" id="{AD9681D1-2409-44B0-8D53-A210CC6A25C7}"/>
              </a:ext>
            </a:extLst>
          </p:cNvPr>
          <p:cNvSpPr>
            <a:spLocks noChangeArrowheads="1"/>
          </p:cNvSpPr>
          <p:nvPr/>
        </p:nvSpPr>
        <p:spPr bwMode="auto">
          <a:xfrm>
            <a:off x="228600" y="4495800"/>
            <a:ext cx="81422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5000"/>
              </a:spcBef>
              <a:buClr>
                <a:srgbClr val="27305F"/>
              </a:buClr>
              <a:buSzPct val="60000"/>
              <a:buFont typeface="Wingdings" panose="05000000000000000000" pitchFamily="2" charset="2"/>
              <a:buChar char="n"/>
            </a:pPr>
            <a:r>
              <a:rPr lang="zh-CN" altLang="en-US" sz="3200" b="1">
                <a:ea typeface="黑体" panose="02010609060101010101" pitchFamily="49" charset="-122"/>
              </a:rPr>
              <a:t>解：</a:t>
            </a:r>
            <a:r>
              <a:rPr lang="zh-CN" altLang="en-US" sz="3200">
                <a:latin typeface="仿宋" panose="02010609060101010101" pitchFamily="49" charset="-122"/>
                <a:ea typeface="仿宋" panose="02010609060101010101" pitchFamily="49" charset="-122"/>
              </a:rPr>
              <a:t>选择</a:t>
            </a:r>
            <a:r>
              <a:rPr lang="en-US" altLang="zh-CN" sz="3200">
                <a:latin typeface="仿宋" panose="02010609060101010101" pitchFamily="49" charset="-122"/>
                <a:ea typeface="仿宋" panose="02010609060101010101" pitchFamily="49" charset="-122"/>
              </a:rPr>
              <a:t>-20</a:t>
            </a:r>
            <a:r>
              <a:rPr lang="zh-CN" altLang="en-US" sz="3200">
                <a:latin typeface="仿宋" panose="02010609060101010101" pitchFamily="49" charset="-122"/>
                <a:ea typeface="仿宋" panose="02010609060101010101" pitchFamily="49" charset="-122"/>
              </a:rPr>
              <a:t>作为该列的</a:t>
            </a:r>
            <a:r>
              <a:rPr lang="zh-CN" altLang="en-US" sz="3200">
                <a:latin typeface="仿宋" panose="02010609060101010101" pitchFamily="49" charset="-122"/>
                <a:ea typeface="仿宋" panose="02010609060101010101" pitchFamily="49" charset="-122"/>
                <a:sym typeface="Symbol" panose="05050102010706020507" pitchFamily="18" charset="2"/>
              </a:rPr>
              <a:t>主元素</a:t>
            </a:r>
            <a:r>
              <a:rPr lang="zh-CN" altLang="en-US" sz="2800">
                <a:latin typeface="仿宋" panose="02010609060101010101" pitchFamily="49" charset="-122"/>
                <a:ea typeface="仿宋" panose="02010609060101010101" pitchFamily="49" charset="-122"/>
                <a:sym typeface="Symbol" panose="05050102010706020507" pitchFamily="18" charset="2"/>
              </a:rPr>
              <a:t>，</a:t>
            </a:r>
          </a:p>
        </p:txBody>
      </p:sp>
      <p:sp>
        <p:nvSpPr>
          <p:cNvPr id="40968" name="Rectangle 8">
            <a:extLst>
              <a:ext uri="{FF2B5EF4-FFF2-40B4-BE49-F238E27FC236}">
                <a16:creationId xmlns:a16="http://schemas.microsoft.com/office/drawing/2014/main" id="{838FCBCF-8F26-425C-AEB2-0B0DAD4F9D1D}"/>
              </a:ext>
            </a:extLst>
          </p:cNvPr>
          <p:cNvSpPr>
            <a:spLocks noChangeArrowheads="1"/>
          </p:cNvSpPr>
          <p:nvPr/>
        </p:nvSpPr>
        <p:spPr bwMode="auto">
          <a:xfrm>
            <a:off x="838200" y="2822575"/>
            <a:ext cx="533400" cy="15208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0969" name="Group 9">
            <a:extLst>
              <a:ext uri="{FF2B5EF4-FFF2-40B4-BE49-F238E27FC236}">
                <a16:creationId xmlns:a16="http://schemas.microsoft.com/office/drawing/2014/main" id="{DDD73AB3-DCC0-41BC-8948-019E72ED1132}"/>
              </a:ext>
            </a:extLst>
          </p:cNvPr>
          <p:cNvGrpSpPr>
            <a:grpSpLocks/>
          </p:cNvGrpSpPr>
          <p:nvPr/>
        </p:nvGrpSpPr>
        <p:grpSpPr bwMode="auto">
          <a:xfrm>
            <a:off x="609600" y="4953000"/>
            <a:ext cx="7848600" cy="1600200"/>
            <a:chOff x="576" y="864"/>
            <a:chExt cx="4944" cy="1008"/>
          </a:xfrm>
        </p:grpSpPr>
        <p:sp>
          <p:nvSpPr>
            <p:cNvPr id="38921" name="Rectangle 10">
              <a:extLst>
                <a:ext uri="{FF2B5EF4-FFF2-40B4-BE49-F238E27FC236}">
                  <a16:creationId xmlns:a16="http://schemas.microsoft.com/office/drawing/2014/main" id="{0F519B37-83D1-4FFA-AFD7-082F5965FF5D}"/>
                </a:ext>
              </a:extLst>
            </p:cNvPr>
            <p:cNvSpPr>
              <a:spLocks noChangeArrowheads="1"/>
            </p:cNvSpPr>
            <p:nvPr/>
          </p:nvSpPr>
          <p:spPr bwMode="auto">
            <a:xfrm>
              <a:off x="816" y="864"/>
              <a:ext cx="4704"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2800" b="1"/>
                <a:t>-20</a:t>
              </a:r>
              <a:r>
                <a:rPr lang="en-US" altLang="zh-CN" sz="2800" b="1" i="1"/>
                <a:t>x</a:t>
              </a:r>
              <a:r>
                <a:rPr lang="en-US" altLang="zh-CN" sz="2800" b="1" baseline="-25000"/>
                <a:t>1 </a:t>
              </a:r>
              <a:r>
                <a:rPr lang="en-US" altLang="zh-CN" sz="2800" b="1"/>
                <a:t>+40</a:t>
              </a:r>
              <a:r>
                <a:rPr lang="en-US" altLang="zh-CN" sz="2800" b="1" i="1"/>
                <a:t>x</a:t>
              </a:r>
              <a:r>
                <a:rPr lang="en-US" altLang="zh-CN" sz="2800" b="1" baseline="-25000"/>
                <a:t>2 </a:t>
              </a:r>
              <a:r>
                <a:rPr lang="en-US" altLang="zh-CN" sz="2800" b="1"/>
                <a:t>+ </a:t>
              </a:r>
              <a:r>
                <a:rPr lang="en-US" altLang="zh-CN" sz="2800" b="1" i="1"/>
                <a:t>x</a:t>
              </a:r>
              <a:r>
                <a:rPr lang="en-US" altLang="zh-CN" sz="2800" b="1" baseline="-25000"/>
                <a:t>3 </a:t>
              </a:r>
              <a:r>
                <a:rPr lang="en-US" altLang="zh-CN" sz="2800" b="1"/>
                <a:t>=3      (4)</a:t>
              </a:r>
            </a:p>
            <a:p>
              <a:pPr eaLnBrk="0" hangingPunct="0">
                <a:lnSpc>
                  <a:spcPct val="90000"/>
                </a:lnSpc>
                <a:spcBef>
                  <a:spcPts val="1200"/>
                </a:spcBef>
                <a:buClr>
                  <a:srgbClr val="27305F"/>
                </a:buClr>
                <a:buSzPct val="60000"/>
                <a:buFont typeface="Wingdings" panose="05000000000000000000" pitchFamily="2" charset="2"/>
                <a:buNone/>
              </a:pPr>
              <a:r>
                <a:rPr lang="en-US" altLang="zh-CN" sz="3200" b="1"/>
                <a:t> </a:t>
              </a:r>
              <a:r>
                <a:rPr lang="en-US" altLang="zh-CN" sz="2800" b="1"/>
                <a:t>10</a:t>
              </a:r>
              <a:r>
                <a:rPr lang="en-US" altLang="zh-CN" sz="2800" b="1" i="1"/>
                <a:t>x</a:t>
              </a:r>
              <a:r>
                <a:rPr lang="en-US" altLang="zh-CN" sz="2800" b="1" baseline="-25000"/>
                <a:t>1 </a:t>
              </a:r>
              <a:r>
                <a:rPr lang="en-US" altLang="zh-CN" sz="2800" b="1"/>
                <a:t>- 19</a:t>
              </a:r>
              <a:r>
                <a:rPr lang="en-US" altLang="zh-CN" sz="2800" b="1" i="1"/>
                <a:t>x</a:t>
              </a:r>
              <a:r>
                <a:rPr lang="en-US" altLang="zh-CN" sz="2800" b="1" baseline="-25000"/>
                <a:t>2 </a:t>
              </a:r>
              <a:r>
                <a:rPr lang="en-US" altLang="zh-CN" sz="2800" b="1"/>
                <a:t>- 2</a:t>
              </a:r>
              <a:r>
                <a:rPr lang="en-US" altLang="zh-CN" sz="2800" b="1" i="1"/>
                <a:t>x</a:t>
              </a:r>
              <a:r>
                <a:rPr lang="en-US" altLang="zh-CN" sz="2800" b="1" baseline="-25000"/>
                <a:t>3</a:t>
              </a:r>
              <a:r>
                <a:rPr lang="en-US" altLang="zh-CN" sz="2800" b="1"/>
                <a:t>=4      (5)</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x</a:t>
              </a:r>
              <a:r>
                <a:rPr lang="en-US" altLang="zh-CN" sz="2800" b="1" baseline="-25000"/>
                <a:t>1 </a:t>
              </a:r>
              <a:r>
                <a:rPr lang="en-US" altLang="zh-CN" sz="2800" b="1"/>
                <a:t>+ 4</a:t>
              </a:r>
              <a:r>
                <a:rPr lang="en-US" altLang="zh-CN" sz="2800" b="1" i="1"/>
                <a:t>x</a:t>
              </a:r>
              <a:r>
                <a:rPr lang="en-US" altLang="zh-CN" sz="2800" b="1" baseline="-25000"/>
                <a:t>2 </a:t>
              </a:r>
              <a:r>
                <a:rPr lang="en-US" altLang="zh-CN" sz="2800" b="1"/>
                <a:t>+ 5</a:t>
              </a:r>
              <a:r>
                <a:rPr lang="en-US" altLang="zh-CN" sz="2800" b="1" i="1"/>
                <a:t>x</a:t>
              </a:r>
              <a:r>
                <a:rPr lang="en-US" altLang="zh-CN" sz="2800" b="1" baseline="-25000"/>
                <a:t>3</a:t>
              </a:r>
              <a:r>
                <a:rPr lang="en-US" altLang="zh-CN" sz="2800" b="1"/>
                <a:t>=5      (6)</a:t>
              </a:r>
            </a:p>
          </p:txBody>
        </p:sp>
        <p:sp>
          <p:nvSpPr>
            <p:cNvPr id="38922" name="AutoShape 11">
              <a:extLst>
                <a:ext uri="{FF2B5EF4-FFF2-40B4-BE49-F238E27FC236}">
                  <a16:creationId xmlns:a16="http://schemas.microsoft.com/office/drawing/2014/main" id="{8833FF1D-702B-4B70-A184-B0A41873B003}"/>
                </a:ext>
              </a:extLst>
            </p:cNvPr>
            <p:cNvSpPr>
              <a:spLocks/>
            </p:cNvSpPr>
            <p:nvPr/>
          </p:nvSpPr>
          <p:spPr bwMode="auto">
            <a:xfrm>
              <a:off x="576" y="960"/>
              <a:ext cx="196" cy="912"/>
            </a:xfrm>
            <a:prstGeom prst="leftBrace">
              <a:avLst>
                <a:gd name="adj1" fmla="val 3849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0973" name="Rectangle 13">
            <a:extLst>
              <a:ext uri="{FF2B5EF4-FFF2-40B4-BE49-F238E27FC236}">
                <a16:creationId xmlns:a16="http://schemas.microsoft.com/office/drawing/2014/main" id="{AAC64FFE-2186-406F-8231-69E6D3114475}"/>
              </a:ext>
            </a:extLst>
          </p:cNvPr>
          <p:cNvSpPr>
            <a:spLocks noChangeArrowheads="1"/>
          </p:cNvSpPr>
          <p:nvPr/>
        </p:nvSpPr>
        <p:spPr bwMode="auto">
          <a:xfrm>
            <a:off x="4724400" y="5410200"/>
            <a:ext cx="38100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lnSpc>
                <a:spcPct val="115000"/>
              </a:lnSpc>
              <a:spcBef>
                <a:spcPct val="5000"/>
              </a:spcBef>
              <a:buClr>
                <a:srgbClr val="27305F"/>
              </a:buClr>
              <a:buSzPct val="60000"/>
              <a:buFont typeface="Wingdings" panose="05000000000000000000" pitchFamily="2" charset="2"/>
              <a:buNone/>
            </a:pPr>
            <a:r>
              <a:rPr lang="zh-CN" altLang="en-US" sz="2800" b="1">
                <a:ea typeface="黑体" panose="02010609060101010101" pitchFamily="49" charset="-122"/>
              </a:rPr>
              <a:t>计算</a:t>
            </a:r>
            <a:r>
              <a:rPr lang="en-US" altLang="zh-CN" sz="2800" b="1">
                <a:ea typeface="黑体" panose="02010609060101010101" pitchFamily="49" charset="-122"/>
              </a:rPr>
              <a:t>m</a:t>
            </a:r>
            <a:r>
              <a:rPr lang="en-US" altLang="zh-CN" sz="2800" b="1" baseline="-25000">
                <a:ea typeface="黑体" panose="02010609060101010101" pitchFamily="49" charset="-122"/>
              </a:rPr>
              <a:t>21</a:t>
            </a:r>
            <a:r>
              <a:rPr lang="en-US" altLang="zh-CN" sz="2800" b="1">
                <a:ea typeface="黑体" panose="02010609060101010101" pitchFamily="49" charset="-122"/>
              </a:rPr>
              <a:t> </a:t>
            </a:r>
            <a:r>
              <a:rPr lang="en-US" altLang="zh-CN" sz="2800" b="1">
                <a:ea typeface="黑体" panose="02010609060101010101" pitchFamily="49" charset="-122"/>
                <a:sym typeface="Symbol" panose="05050102010706020507" pitchFamily="18" charset="2"/>
              </a:rPr>
              <a:t>=10/-20</a:t>
            </a:r>
            <a:r>
              <a:rPr lang="en-US" altLang="zh-CN" sz="2800" b="1">
                <a:ea typeface="黑体" panose="02010609060101010101" pitchFamily="49" charset="-122"/>
              </a:rPr>
              <a:t>=-0.5</a:t>
            </a:r>
          </a:p>
          <a:p>
            <a:pPr algn="ctr" eaLnBrk="0" hangingPunct="0">
              <a:lnSpc>
                <a:spcPct val="115000"/>
              </a:lnSpc>
              <a:spcBef>
                <a:spcPct val="5000"/>
              </a:spcBef>
              <a:buClr>
                <a:srgbClr val="27305F"/>
              </a:buClr>
              <a:buSzPct val="60000"/>
              <a:buFont typeface="Wingdings" panose="05000000000000000000" pitchFamily="2" charset="2"/>
              <a:buNone/>
            </a:pPr>
            <a:r>
              <a:rPr lang="en-US" altLang="zh-CN" sz="2800" b="1">
                <a:ea typeface="黑体" panose="02010609060101010101" pitchFamily="49" charset="-122"/>
              </a:rPr>
              <a:t>   </a:t>
            </a:r>
            <a:r>
              <a:rPr lang="en-US" altLang="zh-CN" sz="2800" b="1">
                <a:ea typeface="黑体" panose="02010609060101010101" pitchFamily="49" charset="-122"/>
                <a:sym typeface="Symbol" panose="05050102010706020507" pitchFamily="18" charset="2"/>
              </a:rPr>
              <a:t>    m</a:t>
            </a:r>
            <a:r>
              <a:rPr lang="en-US" altLang="zh-CN" sz="2800" b="1" baseline="-25000">
                <a:ea typeface="黑体" panose="02010609060101010101" pitchFamily="49" charset="-122"/>
                <a:sym typeface="Symbol" panose="05050102010706020507" pitchFamily="18" charset="2"/>
              </a:rPr>
              <a:t>31</a:t>
            </a:r>
            <a:r>
              <a:rPr lang="en-US" altLang="zh-CN" sz="2800" b="1">
                <a:ea typeface="黑体" panose="02010609060101010101" pitchFamily="49" charset="-122"/>
                <a:sym typeface="Symbol" panose="05050102010706020507" pitchFamily="18" charset="2"/>
              </a:rPr>
              <a:t>=1/-20</a:t>
            </a:r>
            <a:r>
              <a:rPr lang="en-US" altLang="zh-CN" sz="2800" b="1">
                <a:ea typeface="黑体" panose="02010609060101010101" pitchFamily="49" charset="-122"/>
              </a:rPr>
              <a:t>=-0.05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up)">
                                      <p:cBhvr>
                                        <p:cTn id="7" dur="75"/>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up)">
                                      <p:cBhvr>
                                        <p:cTn id="12" dur="75"/>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0964"/>
                                        </p:tgtEl>
                                        <p:attrNameLst>
                                          <p:attrName>style.visibility</p:attrName>
                                        </p:attrNameLst>
                                      </p:cBhvr>
                                      <p:to>
                                        <p:strVal val="visible"/>
                                      </p:to>
                                    </p:set>
                                    <p:animEffect transition="in" filter="dissolve">
                                      <p:cBhvr>
                                        <p:cTn id="17" dur="500"/>
                                        <p:tgtEl>
                                          <p:spTgt spid="40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0967"/>
                                        </p:tgtEl>
                                        <p:attrNameLst>
                                          <p:attrName>style.visibility</p:attrName>
                                        </p:attrNameLst>
                                      </p:cBhvr>
                                      <p:to>
                                        <p:strVal val="visible"/>
                                      </p:to>
                                    </p:set>
                                    <p:animEffect transition="in" filter="wipe(up)">
                                      <p:cBhvr>
                                        <p:cTn id="22" dur="75"/>
                                        <p:tgtEl>
                                          <p:spTgt spid="40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dissolve">
                                      <p:cBhvr>
                                        <p:cTn id="27" dur="500"/>
                                        <p:tgtEl>
                                          <p:spTgt spid="40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0969"/>
                                        </p:tgtEl>
                                        <p:attrNameLst>
                                          <p:attrName>style.visibility</p:attrName>
                                        </p:attrNameLst>
                                      </p:cBhvr>
                                      <p:to>
                                        <p:strVal val="visible"/>
                                      </p:to>
                                    </p:set>
                                    <p:animEffect transition="in" filter="dissolve">
                                      <p:cBhvr>
                                        <p:cTn id="32" dur="500"/>
                                        <p:tgtEl>
                                          <p:spTgt spid="409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973"/>
                                        </p:tgtEl>
                                        <p:attrNameLst>
                                          <p:attrName>style.visibility</p:attrName>
                                        </p:attrNameLst>
                                      </p:cBhvr>
                                      <p:to>
                                        <p:strVal val="visible"/>
                                      </p:to>
                                    </p:set>
                                    <p:animEffect transition="in" filter="wipe(up)">
                                      <p:cBhvr>
                                        <p:cTn id="37" dur="5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p:bldP spid="40967" grpId="0"/>
      <p:bldP spid="40973"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AF93AAF-F863-4035-B480-BB13F9AFED1A}"/>
              </a:ext>
            </a:extLst>
          </p:cNvPr>
          <p:cNvSpPr>
            <a:spLocks noGrp="1" noChangeArrowheads="1"/>
          </p:cNvSpPr>
          <p:nvPr>
            <p:ph idx="1"/>
          </p:nvPr>
        </p:nvSpPr>
        <p:spPr>
          <a:xfrm>
            <a:off x="457200" y="152400"/>
            <a:ext cx="8142288" cy="1066800"/>
          </a:xfrm>
        </p:spPr>
        <p:txBody>
          <a:bodyPr/>
          <a:lstStyle/>
          <a:p>
            <a:pPr marL="258763" indent="-258763" defTabSz="814388">
              <a:lnSpc>
                <a:spcPct val="135000"/>
              </a:lnSpc>
              <a:spcBef>
                <a:spcPct val="5000"/>
              </a:spcBef>
              <a:buFontTx/>
              <a:buNone/>
            </a:pPr>
            <a:r>
              <a:rPr lang="en-US" altLang="zh-CN" b="1">
                <a:latin typeface="仿宋" panose="02010609060101010101" pitchFamily="49" charset="-122"/>
                <a:ea typeface="仿宋" panose="02010609060101010101" pitchFamily="49" charset="-122"/>
              </a:rPr>
              <a:t>(5)- m</a:t>
            </a:r>
            <a:r>
              <a:rPr lang="en-US" altLang="zh-CN" b="1" baseline="-25000">
                <a:latin typeface="仿宋" panose="02010609060101010101" pitchFamily="49" charset="-122"/>
                <a:ea typeface="仿宋" panose="02010609060101010101" pitchFamily="49" charset="-122"/>
                <a:sym typeface="Symbol" panose="05050102010706020507" pitchFamily="18" charset="2"/>
              </a:rPr>
              <a:t>21</a:t>
            </a:r>
            <a:r>
              <a:rPr lang="en-US" altLang="zh-CN" b="1">
                <a:latin typeface="仿宋" panose="02010609060101010101" pitchFamily="49" charset="-122"/>
                <a:ea typeface="仿宋" panose="02010609060101010101" pitchFamily="49" charset="-122"/>
              </a:rPr>
              <a:t>(4),   (6)- m</a:t>
            </a:r>
            <a:r>
              <a:rPr lang="en-US" altLang="zh-CN" b="1" baseline="-25000">
                <a:latin typeface="仿宋" panose="02010609060101010101" pitchFamily="49" charset="-122"/>
                <a:ea typeface="仿宋" panose="02010609060101010101" pitchFamily="49" charset="-122"/>
                <a:sym typeface="Symbol" panose="05050102010706020507" pitchFamily="18" charset="2"/>
              </a:rPr>
              <a:t>31</a:t>
            </a:r>
            <a:r>
              <a:rPr lang="en-US" altLang="zh-CN" b="1">
                <a:latin typeface="仿宋" panose="02010609060101010101" pitchFamily="49" charset="-122"/>
                <a:ea typeface="仿宋" panose="02010609060101010101" pitchFamily="49" charset="-122"/>
              </a:rPr>
              <a:t>(4)</a:t>
            </a:r>
            <a:r>
              <a:rPr lang="zh-CN" altLang="en-US" b="1">
                <a:latin typeface="仿宋" panose="02010609060101010101" pitchFamily="49" charset="-122"/>
                <a:ea typeface="仿宋" panose="02010609060101010101" pitchFamily="49" charset="-122"/>
              </a:rPr>
              <a:t>得</a:t>
            </a:r>
          </a:p>
        </p:txBody>
      </p:sp>
      <p:grpSp>
        <p:nvGrpSpPr>
          <p:cNvPr id="41987" name="Group 3">
            <a:extLst>
              <a:ext uri="{FF2B5EF4-FFF2-40B4-BE49-F238E27FC236}">
                <a16:creationId xmlns:a16="http://schemas.microsoft.com/office/drawing/2014/main" id="{E4A13F14-0D49-41A0-955D-324AA0B38C86}"/>
              </a:ext>
            </a:extLst>
          </p:cNvPr>
          <p:cNvGrpSpPr>
            <a:grpSpLocks/>
          </p:cNvGrpSpPr>
          <p:nvPr/>
        </p:nvGrpSpPr>
        <p:grpSpPr bwMode="auto">
          <a:xfrm>
            <a:off x="533400" y="1295400"/>
            <a:ext cx="7772400" cy="920750"/>
            <a:chOff x="432" y="1440"/>
            <a:chExt cx="4896" cy="580"/>
          </a:xfrm>
        </p:grpSpPr>
        <p:sp>
          <p:nvSpPr>
            <p:cNvPr id="39939" name="Rectangle 4">
              <a:extLst>
                <a:ext uri="{FF2B5EF4-FFF2-40B4-BE49-F238E27FC236}">
                  <a16:creationId xmlns:a16="http://schemas.microsoft.com/office/drawing/2014/main" id="{0E16402C-2CD3-49C4-8634-5D10CBB023D8}"/>
                </a:ext>
              </a:extLst>
            </p:cNvPr>
            <p:cNvSpPr>
              <a:spLocks noChangeArrowheads="1"/>
            </p:cNvSpPr>
            <p:nvPr/>
          </p:nvSpPr>
          <p:spPr bwMode="auto">
            <a:xfrm>
              <a:off x="624" y="1440"/>
              <a:ext cx="470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2800" b="1" i="1"/>
                <a:t>  x</a:t>
              </a:r>
              <a:r>
                <a:rPr lang="en-US" altLang="zh-CN" sz="2800" b="1" baseline="-25000"/>
                <a:t>2 </a:t>
              </a:r>
              <a:r>
                <a:rPr lang="en-US" altLang="zh-CN" sz="2800" b="1"/>
                <a:t>–   1.5</a:t>
              </a:r>
              <a:r>
                <a:rPr lang="en-US" altLang="zh-CN" sz="2800" b="1" i="1"/>
                <a:t>x</a:t>
              </a:r>
              <a:r>
                <a:rPr lang="en-US" altLang="zh-CN" sz="2800" b="1" baseline="-25000"/>
                <a:t>3</a:t>
              </a:r>
              <a:r>
                <a:rPr lang="en-US" altLang="zh-CN" sz="2800" b="1"/>
                <a:t>=5      (7)</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6x</a:t>
              </a:r>
              <a:r>
                <a:rPr lang="en-US" altLang="zh-CN" sz="2800" b="1" baseline="-25000"/>
                <a:t>2 </a:t>
              </a:r>
              <a:r>
                <a:rPr lang="en-US" altLang="zh-CN" sz="2800" b="1"/>
                <a:t>+ 5.05</a:t>
              </a:r>
              <a:r>
                <a:rPr lang="en-US" altLang="zh-CN" sz="2800" b="1" i="1"/>
                <a:t>x</a:t>
              </a:r>
              <a:r>
                <a:rPr lang="en-US" altLang="zh-CN" sz="2800" b="1" baseline="-25000"/>
                <a:t>3</a:t>
              </a:r>
              <a:r>
                <a:rPr lang="en-US" altLang="zh-CN" sz="2800" b="1"/>
                <a:t>=5.2   (8)</a:t>
              </a:r>
            </a:p>
          </p:txBody>
        </p:sp>
        <p:sp>
          <p:nvSpPr>
            <p:cNvPr id="39940" name="AutoShape 5">
              <a:extLst>
                <a:ext uri="{FF2B5EF4-FFF2-40B4-BE49-F238E27FC236}">
                  <a16:creationId xmlns:a16="http://schemas.microsoft.com/office/drawing/2014/main" id="{C95751DF-3D12-4C26-961B-BF706A9A4F2F}"/>
                </a:ext>
              </a:extLst>
            </p:cNvPr>
            <p:cNvSpPr>
              <a:spLocks/>
            </p:cNvSpPr>
            <p:nvPr/>
          </p:nvSpPr>
          <p:spPr bwMode="auto">
            <a:xfrm>
              <a:off x="432" y="1536"/>
              <a:ext cx="148" cy="432"/>
            </a:xfrm>
            <a:prstGeom prst="leftBrace">
              <a:avLst>
                <a:gd name="adj1" fmla="val 24149"/>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1990" name="Rectangle 6">
            <a:extLst>
              <a:ext uri="{FF2B5EF4-FFF2-40B4-BE49-F238E27FC236}">
                <a16:creationId xmlns:a16="http://schemas.microsoft.com/office/drawing/2014/main" id="{07C9720B-EE4D-451E-A5D0-89DEF6DB687A}"/>
              </a:ext>
            </a:extLst>
          </p:cNvPr>
          <p:cNvSpPr>
            <a:spLocks noChangeArrowheads="1"/>
          </p:cNvSpPr>
          <p:nvPr/>
        </p:nvSpPr>
        <p:spPr bwMode="auto">
          <a:xfrm>
            <a:off x="609600" y="2514600"/>
            <a:ext cx="81422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5000"/>
              </a:spcBef>
              <a:buClr>
                <a:srgbClr val="27305F"/>
              </a:buClr>
              <a:buSzPct val="60000"/>
              <a:buFont typeface="Wingdings" panose="05000000000000000000" pitchFamily="2" charset="2"/>
              <a:buNone/>
            </a:pPr>
            <a:r>
              <a:rPr lang="zh-CN" altLang="en-US" sz="3200" b="1">
                <a:latin typeface="仿宋" panose="02010609060101010101" pitchFamily="49" charset="-122"/>
                <a:ea typeface="仿宋" panose="02010609060101010101" pitchFamily="49" charset="-122"/>
              </a:rPr>
              <a:t>选</a:t>
            </a:r>
            <a:r>
              <a:rPr lang="en-US" altLang="zh-CN" sz="3200" b="1">
                <a:latin typeface="仿宋" panose="02010609060101010101" pitchFamily="49" charset="-122"/>
                <a:ea typeface="仿宋" panose="02010609060101010101" pitchFamily="49" charset="-122"/>
              </a:rPr>
              <a:t>6</a:t>
            </a:r>
            <a:r>
              <a:rPr lang="zh-CN" altLang="en-US" sz="3200" b="1">
                <a:latin typeface="仿宋" panose="02010609060101010101" pitchFamily="49" charset="-122"/>
                <a:ea typeface="仿宋" panose="02010609060101010101" pitchFamily="49" charset="-122"/>
              </a:rPr>
              <a:t>为主元素</a:t>
            </a:r>
          </a:p>
        </p:txBody>
      </p:sp>
      <p:grpSp>
        <p:nvGrpSpPr>
          <p:cNvPr id="41991" name="Group 7">
            <a:extLst>
              <a:ext uri="{FF2B5EF4-FFF2-40B4-BE49-F238E27FC236}">
                <a16:creationId xmlns:a16="http://schemas.microsoft.com/office/drawing/2014/main" id="{E407B107-6C87-430D-BF51-FAB3CA4F8497}"/>
              </a:ext>
            </a:extLst>
          </p:cNvPr>
          <p:cNvGrpSpPr>
            <a:grpSpLocks/>
          </p:cNvGrpSpPr>
          <p:nvPr/>
        </p:nvGrpSpPr>
        <p:grpSpPr bwMode="auto">
          <a:xfrm>
            <a:off x="685800" y="3124200"/>
            <a:ext cx="7772400" cy="920750"/>
            <a:chOff x="432" y="1440"/>
            <a:chExt cx="4896" cy="580"/>
          </a:xfrm>
        </p:grpSpPr>
        <p:sp>
          <p:nvSpPr>
            <p:cNvPr id="39943" name="Rectangle 8">
              <a:extLst>
                <a:ext uri="{FF2B5EF4-FFF2-40B4-BE49-F238E27FC236}">
                  <a16:creationId xmlns:a16="http://schemas.microsoft.com/office/drawing/2014/main" id="{6612B102-34B2-4B00-A114-B23B8BC5A1F4}"/>
                </a:ext>
              </a:extLst>
            </p:cNvPr>
            <p:cNvSpPr>
              <a:spLocks noChangeArrowheads="1"/>
            </p:cNvSpPr>
            <p:nvPr/>
          </p:nvSpPr>
          <p:spPr bwMode="auto">
            <a:xfrm>
              <a:off x="624" y="1440"/>
              <a:ext cx="470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2800" b="1" i="1"/>
                <a:t>6x</a:t>
              </a:r>
              <a:r>
                <a:rPr lang="en-US" altLang="zh-CN" sz="2800" b="1" baseline="-25000"/>
                <a:t>2 </a:t>
              </a:r>
              <a:r>
                <a:rPr lang="en-US" altLang="zh-CN" sz="2800" b="1"/>
                <a:t>+ 5.05</a:t>
              </a:r>
              <a:r>
                <a:rPr lang="en-US" altLang="zh-CN" sz="2800" b="1" i="1"/>
                <a:t>x</a:t>
              </a:r>
              <a:r>
                <a:rPr lang="en-US" altLang="zh-CN" sz="2800" b="1" baseline="-25000"/>
                <a:t>3</a:t>
              </a:r>
              <a:r>
                <a:rPr lang="en-US" altLang="zh-CN" sz="2800" b="1"/>
                <a:t>=5.2   (9)</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x</a:t>
              </a:r>
              <a:r>
                <a:rPr lang="en-US" altLang="zh-CN" sz="2800" b="1" baseline="-25000"/>
                <a:t>2 </a:t>
              </a:r>
              <a:r>
                <a:rPr lang="en-US" altLang="zh-CN" sz="2800" b="1"/>
                <a:t>–   1.5</a:t>
              </a:r>
              <a:r>
                <a:rPr lang="en-US" altLang="zh-CN" sz="2800" b="1" i="1"/>
                <a:t>x</a:t>
              </a:r>
              <a:r>
                <a:rPr lang="en-US" altLang="zh-CN" sz="2800" b="1" baseline="-25000"/>
                <a:t>3</a:t>
              </a:r>
              <a:r>
                <a:rPr lang="en-US" altLang="zh-CN" sz="2800" b="1"/>
                <a:t>=5      (10)</a:t>
              </a:r>
            </a:p>
          </p:txBody>
        </p:sp>
        <p:sp>
          <p:nvSpPr>
            <p:cNvPr id="39944" name="AutoShape 9">
              <a:extLst>
                <a:ext uri="{FF2B5EF4-FFF2-40B4-BE49-F238E27FC236}">
                  <a16:creationId xmlns:a16="http://schemas.microsoft.com/office/drawing/2014/main" id="{47E2C8F6-CBCA-465D-9FB0-44B1EBA8BA69}"/>
                </a:ext>
              </a:extLst>
            </p:cNvPr>
            <p:cNvSpPr>
              <a:spLocks/>
            </p:cNvSpPr>
            <p:nvPr/>
          </p:nvSpPr>
          <p:spPr bwMode="auto">
            <a:xfrm>
              <a:off x="432" y="1536"/>
              <a:ext cx="148" cy="432"/>
            </a:xfrm>
            <a:prstGeom prst="leftBrace">
              <a:avLst>
                <a:gd name="adj1" fmla="val 24149"/>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1994" name="Rectangle 10">
            <a:extLst>
              <a:ext uri="{FF2B5EF4-FFF2-40B4-BE49-F238E27FC236}">
                <a16:creationId xmlns:a16="http://schemas.microsoft.com/office/drawing/2014/main" id="{262803D6-7D39-4BA9-BFA9-B5B55E480BEE}"/>
              </a:ext>
            </a:extLst>
          </p:cNvPr>
          <p:cNvSpPr>
            <a:spLocks noChangeArrowheads="1"/>
          </p:cNvSpPr>
          <p:nvPr/>
        </p:nvSpPr>
        <p:spPr bwMode="auto">
          <a:xfrm>
            <a:off x="609600" y="4267200"/>
            <a:ext cx="81422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5000"/>
              </a:lnSpc>
              <a:spcBef>
                <a:spcPct val="5000"/>
              </a:spcBef>
              <a:buClr>
                <a:srgbClr val="27305F"/>
              </a:buClr>
              <a:buSzPct val="60000"/>
              <a:buFont typeface="Wingdings" panose="05000000000000000000" pitchFamily="2" charset="2"/>
              <a:buNone/>
            </a:pPr>
            <a:r>
              <a:rPr lang="zh-CN" altLang="en-US" sz="3200" b="1">
                <a:latin typeface="仿宋" panose="02010609060101010101" pitchFamily="49" charset="-122"/>
                <a:ea typeface="仿宋" panose="02010609060101010101" pitchFamily="49" charset="-122"/>
              </a:rPr>
              <a:t>计算</a:t>
            </a:r>
            <a:r>
              <a:rPr lang="en-US" altLang="zh-CN" sz="3200" b="1">
                <a:latin typeface="仿宋" panose="02010609060101010101" pitchFamily="49" charset="-122"/>
                <a:ea typeface="仿宋" panose="02010609060101010101" pitchFamily="49" charset="-122"/>
              </a:rPr>
              <a:t>m</a:t>
            </a:r>
            <a:r>
              <a:rPr lang="en-US" altLang="zh-CN" sz="3200" b="1" baseline="-25000">
                <a:latin typeface="仿宋" panose="02010609060101010101" pitchFamily="49" charset="-122"/>
                <a:ea typeface="仿宋" panose="02010609060101010101" pitchFamily="49" charset="-122"/>
                <a:sym typeface="Symbol" panose="05050102010706020507" pitchFamily="18" charset="2"/>
              </a:rPr>
              <a:t>32</a:t>
            </a:r>
            <a:r>
              <a:rPr lang="en-US" altLang="zh-CN" sz="3200" b="1">
                <a:latin typeface="仿宋" panose="02010609060101010101" pitchFamily="49" charset="-122"/>
                <a:ea typeface="仿宋" panose="02010609060101010101" pitchFamily="49" charset="-122"/>
                <a:sym typeface="Symbol" panose="05050102010706020507" pitchFamily="18" charset="2"/>
              </a:rPr>
              <a:t>=1/6</a:t>
            </a:r>
            <a:r>
              <a:rPr lang="en-US" altLang="zh-CN" sz="3200" b="1">
                <a:latin typeface="仿宋" panose="02010609060101010101" pitchFamily="49" charset="-122"/>
                <a:ea typeface="仿宋" panose="02010609060101010101" pitchFamily="49" charset="-122"/>
              </a:rPr>
              <a:t>=0.16667</a:t>
            </a:r>
            <a:r>
              <a:rPr lang="zh-CN" altLang="en-US" sz="3200" b="1">
                <a:latin typeface="仿宋" panose="02010609060101010101" pitchFamily="49" charset="-122"/>
                <a:ea typeface="仿宋" panose="02010609060101010101" pitchFamily="49" charset="-122"/>
                <a:sym typeface="Symbol" panose="05050102010706020507" pitchFamily="18" charset="2"/>
              </a:rPr>
              <a:t>，</a:t>
            </a:r>
            <a:endParaRPr lang="zh-CN" altLang="en-US" sz="3200" b="1">
              <a:ea typeface="黑体" panose="02010609060101010101" pitchFamily="49" charset="-122"/>
              <a:sym typeface="Symbol" panose="05050102010706020507" pitchFamily="18" charset="2"/>
            </a:endParaRPr>
          </a:p>
          <a:p>
            <a:pPr eaLnBrk="0" hangingPunct="0">
              <a:lnSpc>
                <a:spcPct val="135000"/>
              </a:lnSpc>
              <a:spcBef>
                <a:spcPct val="5000"/>
              </a:spcBef>
              <a:buClr>
                <a:srgbClr val="27305F"/>
              </a:buClr>
              <a:buSzPct val="60000"/>
              <a:buFont typeface="Wingdings" panose="05000000000000000000" pitchFamily="2" charset="2"/>
              <a:buNone/>
            </a:pPr>
            <a:r>
              <a:rPr lang="zh-CN" altLang="en-US" sz="3200" b="1">
                <a:ea typeface="黑体" panose="02010609060101010101" pitchFamily="49" charset="-122"/>
                <a:sym typeface="Symbol" panose="05050102010706020507" pitchFamily="18" charset="2"/>
              </a:rPr>
              <a:t> </a:t>
            </a:r>
            <a:r>
              <a:rPr lang="en-US" altLang="zh-CN" sz="3200" b="1">
                <a:ea typeface="黑体" panose="02010609060101010101" pitchFamily="49" charset="-122"/>
              </a:rPr>
              <a:t>(10)- m</a:t>
            </a:r>
            <a:r>
              <a:rPr lang="en-US" altLang="zh-CN" sz="3200" b="1" baseline="-25000">
                <a:ea typeface="黑体" panose="02010609060101010101" pitchFamily="49" charset="-122"/>
                <a:sym typeface="Symbol" panose="05050102010706020507" pitchFamily="18" charset="2"/>
              </a:rPr>
              <a:t>32</a:t>
            </a:r>
            <a:r>
              <a:rPr lang="en-US" altLang="zh-CN" sz="3200" b="1">
                <a:ea typeface="黑体" panose="02010609060101010101" pitchFamily="49" charset="-122"/>
              </a:rPr>
              <a:t>(9) </a:t>
            </a:r>
            <a:r>
              <a:rPr lang="zh-CN" altLang="en-US" sz="3200" b="1">
                <a:ea typeface="黑体" panose="02010609060101010101" pitchFamily="49" charset="-122"/>
              </a:rPr>
              <a:t>得</a:t>
            </a:r>
          </a:p>
          <a:p>
            <a:pPr eaLnBrk="0" hangingPunct="0">
              <a:lnSpc>
                <a:spcPct val="135000"/>
              </a:lnSpc>
              <a:spcBef>
                <a:spcPct val="5000"/>
              </a:spcBef>
              <a:buClr>
                <a:srgbClr val="27305F"/>
              </a:buClr>
              <a:buSzPct val="60000"/>
              <a:buFont typeface="Wingdings" panose="05000000000000000000" pitchFamily="2" charset="2"/>
              <a:buNone/>
            </a:pPr>
            <a:r>
              <a:rPr lang="en-US" altLang="zh-CN" sz="3200" b="1">
                <a:ea typeface="黑体" panose="02010609060101010101" pitchFamily="49" charset="-122"/>
              </a:rPr>
              <a:t>-2.34168x</a:t>
            </a:r>
            <a:r>
              <a:rPr lang="en-US" altLang="zh-CN" sz="3200" b="1" baseline="-25000">
                <a:ea typeface="黑体" panose="02010609060101010101" pitchFamily="49" charset="-122"/>
              </a:rPr>
              <a:t>3</a:t>
            </a:r>
            <a:r>
              <a:rPr lang="en-US" altLang="zh-CN" sz="3200" b="1">
                <a:ea typeface="黑体" panose="02010609060101010101" pitchFamily="49" charset="-122"/>
              </a:rPr>
              <a:t>=4.13332   (11)</a:t>
            </a:r>
          </a:p>
        </p:txBody>
      </p:sp>
      <p:sp>
        <p:nvSpPr>
          <p:cNvPr id="39946" name="Text Box 11">
            <a:extLst>
              <a:ext uri="{FF2B5EF4-FFF2-40B4-BE49-F238E27FC236}">
                <a16:creationId xmlns:a16="http://schemas.microsoft.com/office/drawing/2014/main" id="{7CFB630D-7AAE-4EED-B1D7-31D2265EA19D}"/>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up)">
                                      <p:cBhvr>
                                        <p:cTn id="7" dur="75"/>
                                        <p:tgtEl>
                                          <p:spTgt spid="41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dissolve">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1990"/>
                                        </p:tgtEl>
                                        <p:attrNameLst>
                                          <p:attrName>style.visibility</p:attrName>
                                        </p:attrNameLst>
                                      </p:cBhvr>
                                      <p:to>
                                        <p:strVal val="visible"/>
                                      </p:to>
                                    </p:set>
                                    <p:animEffect transition="in" filter="wipe(up)">
                                      <p:cBhvr>
                                        <p:cTn id="17" dur="75"/>
                                        <p:tgtEl>
                                          <p:spTgt spid="4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dissolve">
                                      <p:cBhvr>
                                        <p:cTn id="22" dur="500"/>
                                        <p:tgtEl>
                                          <p:spTgt spid="41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1994"/>
                                        </p:tgtEl>
                                        <p:attrNameLst>
                                          <p:attrName>style.visibility</p:attrName>
                                        </p:attrNameLst>
                                      </p:cBhvr>
                                      <p:to>
                                        <p:strVal val="visible"/>
                                      </p:to>
                                    </p:set>
                                    <p:animEffect transition="in" filter="wipe(up)">
                                      <p:cBhvr>
                                        <p:cTn id="27" dur="75"/>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bldLvl="2"/>
      <p:bldP spid="41990" grpId="0"/>
      <p:bldP spid="4199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39D78ED-75E1-45CC-806B-84A46300B20C}"/>
              </a:ext>
            </a:extLst>
          </p:cNvPr>
          <p:cNvSpPr>
            <a:spLocks noGrp="1" noChangeArrowheads="1"/>
          </p:cNvSpPr>
          <p:nvPr>
            <p:ph idx="1"/>
          </p:nvPr>
        </p:nvSpPr>
        <p:spPr>
          <a:xfrm>
            <a:off x="457200" y="304800"/>
            <a:ext cx="8142288" cy="384175"/>
          </a:xfrm>
        </p:spPr>
        <p:txBody>
          <a:bodyPr/>
          <a:lstStyle/>
          <a:p>
            <a:pPr marL="258763" indent="-258763" defTabSz="814388">
              <a:lnSpc>
                <a:spcPct val="90000"/>
              </a:lnSpc>
              <a:buFontTx/>
              <a:buNone/>
            </a:pPr>
            <a:r>
              <a:rPr lang="zh-CN" altLang="en-US" b="1">
                <a:solidFill>
                  <a:srgbClr val="FF0066"/>
                </a:solidFill>
                <a:latin typeface="仿宋" panose="02010609060101010101" pitchFamily="49" charset="-122"/>
                <a:ea typeface="仿宋" panose="02010609060101010101" pitchFamily="49" charset="-122"/>
              </a:rPr>
              <a:t>保留有主元素的方程</a:t>
            </a:r>
          </a:p>
        </p:txBody>
      </p:sp>
      <p:grpSp>
        <p:nvGrpSpPr>
          <p:cNvPr id="43011" name="Group 3">
            <a:extLst>
              <a:ext uri="{FF2B5EF4-FFF2-40B4-BE49-F238E27FC236}">
                <a16:creationId xmlns:a16="http://schemas.microsoft.com/office/drawing/2014/main" id="{ECB3E32E-58D9-4244-97C6-454C1BCE3457}"/>
              </a:ext>
            </a:extLst>
          </p:cNvPr>
          <p:cNvGrpSpPr>
            <a:grpSpLocks/>
          </p:cNvGrpSpPr>
          <p:nvPr/>
        </p:nvGrpSpPr>
        <p:grpSpPr bwMode="auto">
          <a:xfrm>
            <a:off x="838200" y="990600"/>
            <a:ext cx="7848600" cy="1600200"/>
            <a:chOff x="576" y="864"/>
            <a:chExt cx="4944" cy="1008"/>
          </a:xfrm>
        </p:grpSpPr>
        <p:sp>
          <p:nvSpPr>
            <p:cNvPr id="40963" name="Rectangle 4">
              <a:extLst>
                <a:ext uri="{FF2B5EF4-FFF2-40B4-BE49-F238E27FC236}">
                  <a16:creationId xmlns:a16="http://schemas.microsoft.com/office/drawing/2014/main" id="{EF6A472F-D303-47AA-B2AC-BFF5F9FFA186}"/>
                </a:ext>
              </a:extLst>
            </p:cNvPr>
            <p:cNvSpPr>
              <a:spLocks noChangeArrowheads="1"/>
            </p:cNvSpPr>
            <p:nvPr/>
          </p:nvSpPr>
          <p:spPr bwMode="auto">
            <a:xfrm>
              <a:off x="816" y="864"/>
              <a:ext cx="4704"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t> -20</a:t>
              </a:r>
              <a:r>
                <a:rPr lang="en-US" altLang="zh-CN" sz="2800" b="1" i="1"/>
                <a:t>x</a:t>
              </a:r>
              <a:r>
                <a:rPr lang="en-US" altLang="zh-CN" sz="2800" b="1" baseline="-25000"/>
                <a:t>1 </a:t>
              </a:r>
              <a:r>
                <a:rPr lang="en-US" altLang="zh-CN" sz="2800" b="1"/>
                <a:t>+40</a:t>
              </a:r>
              <a:r>
                <a:rPr lang="en-US" altLang="zh-CN" sz="2800" b="1" i="1"/>
                <a:t>x</a:t>
              </a:r>
              <a:r>
                <a:rPr lang="en-US" altLang="zh-CN" sz="2800" b="1" baseline="-25000"/>
                <a:t>2 </a:t>
              </a:r>
              <a:r>
                <a:rPr lang="en-US" altLang="zh-CN" sz="2800" b="1"/>
                <a:t>+ </a:t>
              </a:r>
              <a:r>
                <a:rPr lang="en-US" altLang="zh-CN" sz="2800" b="1" i="1"/>
                <a:t>x</a:t>
              </a:r>
              <a:r>
                <a:rPr lang="en-US" altLang="zh-CN" sz="2800" b="1" baseline="-25000"/>
                <a:t>3                </a:t>
              </a:r>
              <a:r>
                <a:rPr lang="en-US" altLang="zh-CN" sz="2800" b="1"/>
                <a:t>=4                             (4)</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i="1"/>
                <a:t>             6x</a:t>
              </a:r>
              <a:r>
                <a:rPr lang="en-US" altLang="zh-CN" sz="2800" b="1" baseline="-25000"/>
                <a:t>2 </a:t>
              </a:r>
              <a:r>
                <a:rPr lang="en-US" altLang="zh-CN" sz="2800" b="1"/>
                <a:t>+ 5.05</a:t>
              </a:r>
              <a:r>
                <a:rPr lang="en-US" altLang="zh-CN" sz="2800" b="1" i="1"/>
                <a:t>x</a:t>
              </a:r>
              <a:r>
                <a:rPr lang="en-US" altLang="zh-CN" sz="2800" b="1" baseline="-25000"/>
                <a:t>3        </a:t>
              </a:r>
              <a:r>
                <a:rPr lang="en-US" altLang="zh-CN" sz="2800" b="1"/>
                <a:t>=5.2                          (9)</a:t>
              </a:r>
            </a:p>
            <a:p>
              <a:pPr eaLnBrk="0" hangingPunct="0">
                <a:lnSpc>
                  <a:spcPct val="90000"/>
                </a:lnSpc>
                <a:spcBef>
                  <a:spcPts val="1200"/>
                </a:spcBef>
                <a:buClr>
                  <a:srgbClr val="27305F"/>
                </a:buClr>
                <a:buSzPct val="60000"/>
                <a:buFont typeface="Wingdings" panose="05000000000000000000" pitchFamily="2" charset="2"/>
                <a:buNone/>
              </a:pPr>
              <a:r>
                <a:rPr lang="en-US" altLang="zh-CN" sz="2800" b="1"/>
                <a:t>                    -2.34168x</a:t>
              </a:r>
              <a:r>
                <a:rPr lang="en-US" altLang="zh-CN" sz="2800" b="1" baseline="-25000"/>
                <a:t>3</a:t>
              </a:r>
              <a:r>
                <a:rPr lang="en-US" altLang="zh-CN" sz="2800" b="1"/>
                <a:t>=4.13332                  (11)</a:t>
              </a:r>
            </a:p>
          </p:txBody>
        </p:sp>
        <p:sp>
          <p:nvSpPr>
            <p:cNvPr id="40964" name="AutoShape 5">
              <a:extLst>
                <a:ext uri="{FF2B5EF4-FFF2-40B4-BE49-F238E27FC236}">
                  <a16:creationId xmlns:a16="http://schemas.microsoft.com/office/drawing/2014/main" id="{5D1087FE-B31C-46CB-8DE7-525EC474E219}"/>
                </a:ext>
              </a:extLst>
            </p:cNvPr>
            <p:cNvSpPr>
              <a:spLocks/>
            </p:cNvSpPr>
            <p:nvPr/>
          </p:nvSpPr>
          <p:spPr bwMode="auto">
            <a:xfrm>
              <a:off x="576" y="960"/>
              <a:ext cx="196" cy="912"/>
            </a:xfrm>
            <a:prstGeom prst="leftBrace">
              <a:avLst>
                <a:gd name="adj1" fmla="val 38495"/>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3014" name="Rectangle 6">
            <a:extLst>
              <a:ext uri="{FF2B5EF4-FFF2-40B4-BE49-F238E27FC236}">
                <a16:creationId xmlns:a16="http://schemas.microsoft.com/office/drawing/2014/main" id="{79CD514C-1EFF-4861-A5E5-A792C23972FE}"/>
              </a:ext>
            </a:extLst>
          </p:cNvPr>
          <p:cNvSpPr>
            <a:spLocks noChangeArrowheads="1"/>
          </p:cNvSpPr>
          <p:nvPr/>
        </p:nvSpPr>
        <p:spPr bwMode="auto">
          <a:xfrm>
            <a:off x="685800" y="2743200"/>
            <a:ext cx="81422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5000"/>
              </a:spcBef>
              <a:buClr>
                <a:srgbClr val="27305F"/>
              </a:buClr>
              <a:buSzPct val="60000"/>
              <a:buFont typeface="Wingdings" panose="05000000000000000000" pitchFamily="2" charset="2"/>
              <a:buNone/>
            </a:pPr>
            <a:r>
              <a:rPr lang="zh-CN" altLang="en-US" sz="3200" b="1">
                <a:solidFill>
                  <a:srgbClr val="FF0066"/>
                </a:solidFill>
                <a:latin typeface="仿宋" panose="02010609060101010101" pitchFamily="49" charset="-122"/>
                <a:ea typeface="仿宋" panose="02010609060101010101" pitchFamily="49" charset="-122"/>
              </a:rPr>
              <a:t>进行回代</a:t>
            </a:r>
          </a:p>
        </p:txBody>
      </p:sp>
      <p:grpSp>
        <p:nvGrpSpPr>
          <p:cNvPr id="43015" name="Group 7">
            <a:extLst>
              <a:ext uri="{FF2B5EF4-FFF2-40B4-BE49-F238E27FC236}">
                <a16:creationId xmlns:a16="http://schemas.microsoft.com/office/drawing/2014/main" id="{BDEDF0B3-BC07-4208-8F00-5677BFD44E08}"/>
              </a:ext>
            </a:extLst>
          </p:cNvPr>
          <p:cNvGrpSpPr>
            <a:grpSpLocks/>
          </p:cNvGrpSpPr>
          <p:nvPr/>
        </p:nvGrpSpPr>
        <p:grpSpPr bwMode="auto">
          <a:xfrm>
            <a:off x="914400" y="3429000"/>
            <a:ext cx="5867400" cy="1619250"/>
            <a:chOff x="912" y="1296"/>
            <a:chExt cx="3696" cy="1020"/>
          </a:xfrm>
        </p:grpSpPr>
        <p:sp>
          <p:nvSpPr>
            <p:cNvPr id="40967" name="Rectangle 8">
              <a:extLst>
                <a:ext uri="{FF2B5EF4-FFF2-40B4-BE49-F238E27FC236}">
                  <a16:creationId xmlns:a16="http://schemas.microsoft.com/office/drawing/2014/main" id="{BF29E7DC-9437-4FA2-80E6-156964972278}"/>
                </a:ext>
              </a:extLst>
            </p:cNvPr>
            <p:cNvSpPr>
              <a:spLocks noChangeArrowheads="1"/>
            </p:cNvSpPr>
            <p:nvPr/>
          </p:nvSpPr>
          <p:spPr bwMode="auto">
            <a:xfrm>
              <a:off x="1152" y="1296"/>
              <a:ext cx="3456"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258763" indent="-258763" defTabSz="814388">
                <a:defRPr sz="2400">
                  <a:solidFill>
                    <a:schemeClr val="tx1"/>
                  </a:solidFill>
                  <a:latin typeface="Times New Roman" panose="02020603050405020304" pitchFamily="18" charset="0"/>
                  <a:ea typeface="宋体" panose="02010600030101010101" pitchFamily="2" charset="-122"/>
                </a:defRPr>
              </a:lvl1pPr>
              <a:lvl2pPr defTabSz="814388">
                <a:defRPr sz="2400">
                  <a:solidFill>
                    <a:schemeClr val="tx1"/>
                  </a:solidFill>
                  <a:latin typeface="Times New Roman" panose="02020603050405020304" pitchFamily="18" charset="0"/>
                  <a:ea typeface="宋体" panose="02010600030101010101" pitchFamily="2" charset="-122"/>
                </a:defRPr>
              </a:lvl2pPr>
              <a:lvl3pPr defTabSz="814388">
                <a:defRPr sz="2400">
                  <a:solidFill>
                    <a:schemeClr val="tx1"/>
                  </a:solidFill>
                  <a:latin typeface="Times New Roman" panose="02020603050405020304" pitchFamily="18" charset="0"/>
                  <a:ea typeface="宋体" panose="02010600030101010101" pitchFamily="2" charset="-122"/>
                </a:defRPr>
              </a:lvl3pPr>
              <a:lvl4pPr defTabSz="814388">
                <a:defRPr sz="2400">
                  <a:solidFill>
                    <a:schemeClr val="tx1"/>
                  </a:solidFill>
                  <a:latin typeface="Times New Roman" panose="02020603050405020304" pitchFamily="18" charset="0"/>
                  <a:ea typeface="宋体" panose="02010600030101010101" pitchFamily="2" charset="-122"/>
                </a:defRPr>
              </a:lvl4pPr>
              <a:lvl5pPr defTabSz="814388">
                <a:defRPr sz="2400">
                  <a:solidFill>
                    <a:schemeClr val="tx1"/>
                  </a:solidFill>
                  <a:latin typeface="Times New Roman" panose="02020603050405020304" pitchFamily="18" charset="0"/>
                  <a:ea typeface="宋体" panose="02010600030101010101" pitchFamily="2" charset="-122"/>
                </a:defRPr>
              </a:lvl5pPr>
              <a:lvl6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defTabSz="814388"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3 </a:t>
              </a:r>
              <a:r>
                <a:rPr lang="en-US" altLang="zh-CN" sz="3200" b="1"/>
                <a:t>=-1.76511</a:t>
              </a:r>
            </a:p>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2</a:t>
              </a:r>
              <a:r>
                <a:rPr lang="en-US" altLang="zh-CN" sz="3200" b="1"/>
                <a:t>=2.35230</a:t>
              </a:r>
            </a:p>
            <a:p>
              <a:pPr eaLnBrk="0" hangingPunct="0">
                <a:lnSpc>
                  <a:spcPct val="90000"/>
                </a:lnSpc>
                <a:spcBef>
                  <a:spcPts val="1200"/>
                </a:spcBef>
                <a:buClr>
                  <a:srgbClr val="27305F"/>
                </a:buClr>
                <a:buSzPct val="60000"/>
                <a:buFont typeface="Wingdings" panose="05000000000000000000" pitchFamily="2" charset="2"/>
                <a:buNone/>
              </a:pPr>
              <a:r>
                <a:rPr lang="en-US" altLang="zh-CN" sz="3200" b="1" i="1"/>
                <a:t>x</a:t>
              </a:r>
              <a:r>
                <a:rPr lang="en-US" altLang="zh-CN" sz="3200" b="1" baseline="-25000"/>
                <a:t>1</a:t>
              </a:r>
              <a:r>
                <a:rPr lang="en-US" altLang="zh-CN" sz="3200" b="1"/>
                <a:t>=4.41634</a:t>
              </a:r>
              <a:endParaRPr lang="en-US" altLang="zh-CN" sz="3200" b="1" baseline="-25000"/>
            </a:p>
          </p:txBody>
        </p:sp>
        <p:sp>
          <p:nvSpPr>
            <p:cNvPr id="40968" name="AutoShape 9">
              <a:extLst>
                <a:ext uri="{FF2B5EF4-FFF2-40B4-BE49-F238E27FC236}">
                  <a16:creationId xmlns:a16="http://schemas.microsoft.com/office/drawing/2014/main" id="{9A29459C-58DD-43EF-9101-B49E84AE9B5F}"/>
                </a:ext>
              </a:extLst>
            </p:cNvPr>
            <p:cNvSpPr>
              <a:spLocks/>
            </p:cNvSpPr>
            <p:nvPr/>
          </p:nvSpPr>
          <p:spPr bwMode="auto">
            <a:xfrm>
              <a:off x="912" y="1392"/>
              <a:ext cx="144" cy="912"/>
            </a:xfrm>
            <a:prstGeom prst="leftBrace">
              <a:avLst>
                <a:gd name="adj1" fmla="val 52397"/>
                <a:gd name="adj2" fmla="val 49208"/>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0969" name="Text Box 10">
            <a:extLst>
              <a:ext uri="{FF2B5EF4-FFF2-40B4-BE49-F238E27FC236}">
                <a16:creationId xmlns:a16="http://schemas.microsoft.com/office/drawing/2014/main" id="{6EE74DDE-3847-4EDA-B5C1-F601C1512C9B}"/>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
        <p:nvSpPr>
          <p:cNvPr id="40970" name="Text Box 13">
            <a:extLst>
              <a:ext uri="{FF2B5EF4-FFF2-40B4-BE49-F238E27FC236}">
                <a16:creationId xmlns:a16="http://schemas.microsoft.com/office/drawing/2014/main" id="{DD750CE7-B03A-4286-AA3B-440D9517C879}"/>
              </a:ext>
            </a:extLst>
          </p:cNvPr>
          <p:cNvSpPr txBox="1">
            <a:spLocks noChangeArrowheads="1"/>
          </p:cNvSpPr>
          <p:nvPr/>
        </p:nvSpPr>
        <p:spPr bwMode="auto">
          <a:xfrm>
            <a:off x="304800" y="5257800"/>
            <a:ext cx="8229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en-US" altLang="zh-CN" sz="3200" b="1">
                <a:latin typeface="宋体" panose="02010600030101010101" pitchFamily="2"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列选主元素的计算方法与高斯消去法完全一样</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不同的是在每步消元之前要按列选出主元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up)">
                                      <p:cBhvr>
                                        <p:cTn id="7" dur="75"/>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dissolve">
                                      <p:cBhvr>
                                        <p:cTn id="12" dur="500"/>
                                        <p:tgtEl>
                                          <p:spTgt spid="4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3014"/>
                                        </p:tgtEl>
                                        <p:attrNameLst>
                                          <p:attrName>style.visibility</p:attrName>
                                        </p:attrNameLst>
                                      </p:cBhvr>
                                      <p:to>
                                        <p:strVal val="visible"/>
                                      </p:to>
                                    </p:set>
                                    <p:animEffect transition="in" filter="wipe(up)">
                                      <p:cBhvr>
                                        <p:cTn id="17" dur="75"/>
                                        <p:tgtEl>
                                          <p:spTgt spid="4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dissolve">
                                      <p:cBhvr>
                                        <p:cTn id="2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bldLvl="2"/>
      <p:bldP spid="430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a:extLst>
              <a:ext uri="{FF2B5EF4-FFF2-40B4-BE49-F238E27FC236}">
                <a16:creationId xmlns:a16="http://schemas.microsoft.com/office/drawing/2014/main" id="{F3467D9D-FF3E-4D9A-8EB7-AE414C1B0322}"/>
              </a:ext>
            </a:extLst>
          </p:cNvPr>
          <p:cNvSpPr txBox="1">
            <a:spLocks noChangeArrowheads="1"/>
          </p:cNvSpPr>
          <p:nvPr/>
        </p:nvSpPr>
        <p:spPr bwMode="auto">
          <a:xfrm>
            <a:off x="228600" y="685800"/>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黑体" panose="02010609060101010101" pitchFamily="49" charset="-122"/>
                <a:ea typeface="黑体" panose="02010609060101010101" pitchFamily="49" charset="-122"/>
              </a:rPr>
              <a:t>例</a:t>
            </a:r>
            <a:r>
              <a:rPr lang="en-US" altLang="zh-CN" sz="3200" b="1">
                <a:latin typeface="黑体" panose="02010609060101010101" pitchFamily="49" charset="-122"/>
                <a:ea typeface="黑体" panose="02010609060101010101" pitchFamily="49" charset="-122"/>
              </a:rPr>
              <a:t>5.5  </a:t>
            </a:r>
            <a:r>
              <a:rPr lang="zh-CN" altLang="en-US" sz="2800" b="1">
                <a:latin typeface="仿宋" panose="02010609060101010101" pitchFamily="49" charset="-122"/>
                <a:ea typeface="仿宋" panose="02010609060101010101" pitchFamily="49" charset="-122"/>
              </a:rPr>
              <a:t>用矩阵的初等行变换求解解方程组</a:t>
            </a:r>
            <a:r>
              <a:rPr lang="zh-CN" altLang="en-US"/>
              <a:t> </a:t>
            </a:r>
          </a:p>
        </p:txBody>
      </p:sp>
      <p:sp>
        <p:nvSpPr>
          <p:cNvPr id="41986" name="Rectangle 4">
            <a:extLst>
              <a:ext uri="{FF2B5EF4-FFF2-40B4-BE49-F238E27FC236}">
                <a16:creationId xmlns:a16="http://schemas.microsoft.com/office/drawing/2014/main" id="{017B6C84-7AE6-4812-BC32-C31FF4917208}"/>
              </a:ext>
            </a:extLst>
          </p:cNvPr>
          <p:cNvSpPr>
            <a:spLocks noChangeArrowheads="1"/>
          </p:cNvSpPr>
          <p:nvPr/>
        </p:nvSpPr>
        <p:spPr bwMode="auto">
          <a:xfrm>
            <a:off x="38242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1987" name="Object 3">
            <a:extLst>
              <a:ext uri="{FF2B5EF4-FFF2-40B4-BE49-F238E27FC236}">
                <a16:creationId xmlns:a16="http://schemas.microsoft.com/office/drawing/2014/main" id="{317B8159-F5EE-4774-9DC1-E8F00A977CD7}"/>
              </a:ext>
            </a:extLst>
          </p:cNvPr>
          <p:cNvGraphicFramePr>
            <a:graphicFrameLocks noChangeAspect="1"/>
          </p:cNvGraphicFramePr>
          <p:nvPr/>
        </p:nvGraphicFramePr>
        <p:xfrm>
          <a:off x="1676400" y="1600200"/>
          <a:ext cx="3581400" cy="1711325"/>
        </p:xfrm>
        <a:graphic>
          <a:graphicData uri="http://schemas.openxmlformats.org/presentationml/2006/ole">
            <mc:AlternateContent xmlns:mc="http://schemas.openxmlformats.org/markup-compatibility/2006">
              <mc:Choice xmlns:v="urn:schemas-microsoft-com:vml" Requires="v">
                <p:oleObj spid="_x0000_s41990" r:id="rId3" imgW="1497950" imgH="710891" progId="Equation.3">
                  <p:embed/>
                </p:oleObj>
              </mc:Choice>
              <mc:Fallback>
                <p:oleObj r:id="rId3" imgW="1497950" imgH="71089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00200"/>
                        <a:ext cx="35814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8" name="Text Box 5">
            <a:extLst>
              <a:ext uri="{FF2B5EF4-FFF2-40B4-BE49-F238E27FC236}">
                <a16:creationId xmlns:a16="http://schemas.microsoft.com/office/drawing/2014/main" id="{BBCE0656-3219-4590-B4C4-E2ADCF933279}"/>
              </a:ext>
            </a:extLst>
          </p:cNvPr>
          <p:cNvSpPr txBox="1">
            <a:spLocks noChangeArrowheads="1"/>
          </p:cNvSpPr>
          <p:nvPr/>
        </p:nvSpPr>
        <p:spPr bwMode="auto">
          <a:xfrm>
            <a:off x="304800" y="3581400"/>
            <a:ext cx="80772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
              </a:spcBef>
            </a:pP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解</a:t>
            </a:r>
            <a:r>
              <a:rPr lang="en-US" altLang="zh-CN" sz="3200" b="1">
                <a:latin typeface="黑体" panose="02010609060101010101" pitchFamily="49"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用矩阵的初等行变换求解</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对增广矩阵</a:t>
            </a:r>
          </a:p>
          <a:p>
            <a:pPr>
              <a:lnSpc>
                <a:spcPct val="110000"/>
              </a:lnSpc>
              <a:spcBef>
                <a:spcPct val="5000"/>
              </a:spcBef>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下面带下划线元素为主元素</a:t>
            </a:r>
            <a:r>
              <a:rPr lang="en-US" altLang="zh-CN" sz="3200" b="1">
                <a:latin typeface="仿宋" panose="02010609060101010101" pitchFamily="49" charset="-122"/>
                <a:ea typeface="仿宋" panose="02010609060101010101" pitchFamily="49"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a:extLst>
              <a:ext uri="{FF2B5EF4-FFF2-40B4-BE49-F238E27FC236}">
                <a16:creationId xmlns:a16="http://schemas.microsoft.com/office/drawing/2014/main" id="{72710DAA-BA52-4D33-AF7C-59F7AAC1C5A1}"/>
              </a:ext>
            </a:extLst>
          </p:cNvPr>
          <p:cNvSpPr>
            <a:spLocks noChangeArrowheads="1"/>
          </p:cNvSpPr>
          <p:nvPr/>
        </p:nvSpPr>
        <p:spPr bwMode="auto">
          <a:xfrm>
            <a:off x="2376488"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3010" name="Object 2">
            <a:extLst>
              <a:ext uri="{FF2B5EF4-FFF2-40B4-BE49-F238E27FC236}">
                <a16:creationId xmlns:a16="http://schemas.microsoft.com/office/drawing/2014/main" id="{A4EB99F7-F99F-4F30-B6EB-ACCB00DD06D9}"/>
              </a:ext>
            </a:extLst>
          </p:cNvPr>
          <p:cNvGraphicFramePr>
            <a:graphicFrameLocks noChangeAspect="1"/>
          </p:cNvGraphicFramePr>
          <p:nvPr/>
        </p:nvGraphicFramePr>
        <p:xfrm>
          <a:off x="457200" y="914400"/>
          <a:ext cx="8001000" cy="4800600"/>
        </p:xfrm>
        <a:graphic>
          <a:graphicData uri="http://schemas.openxmlformats.org/presentationml/2006/ole">
            <mc:AlternateContent xmlns:mc="http://schemas.openxmlformats.org/markup-compatibility/2006">
              <mc:Choice xmlns:v="urn:schemas-microsoft-com:vml" Requires="v">
                <p:oleObj spid="_x0000_s43012" r:id="rId3" imgW="4394200" imgH="2311400" progId="Equation.3">
                  <p:embed/>
                </p:oleObj>
              </mc:Choice>
              <mc:Fallback>
                <p:oleObj r:id="rId3" imgW="4394200" imgH="2311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56F12622-F62D-46CE-8413-58A7C7BC7BBF}"/>
              </a:ext>
            </a:extLst>
          </p:cNvPr>
          <p:cNvSpPr txBox="1">
            <a:spLocks noChangeArrowheads="1"/>
          </p:cNvSpPr>
          <p:nvPr/>
        </p:nvSpPr>
        <p:spPr bwMode="auto">
          <a:xfrm>
            <a:off x="323850" y="260350"/>
            <a:ext cx="8458200" cy="4622804"/>
          </a:xfrm>
          <a:prstGeom prst="rect">
            <a:avLst/>
          </a:prstGeom>
          <a:noFill/>
          <a:ln>
            <a:noFill/>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15000"/>
              </a:lnSpc>
              <a:spcBef>
                <a:spcPct val="5000"/>
              </a:spcBef>
              <a:defRPr/>
            </a:pPr>
            <a:r>
              <a:rPr kumimoji="0" lang="zh-CN" altLang="en-US" sz="3200" b="1" dirty="0">
                <a:latin typeface="宋体" panose="02010600030101010101" pitchFamily="2" charset="-122"/>
                <a:sym typeface="Symbol" panose="05050102010706020507" pitchFamily="18" charset="2"/>
              </a:rPr>
              <a:t>线性方程组的数值解法一般有两类：</a:t>
            </a:r>
            <a:endParaRPr kumimoji="0" lang="en-US" altLang="zh-CN" sz="3200" b="1" dirty="0">
              <a:latin typeface="宋体" panose="02010600030101010101" pitchFamily="2" charset="-122"/>
              <a:sym typeface="Symbol" panose="05050102010706020507" pitchFamily="18" charset="2"/>
            </a:endParaRPr>
          </a:p>
          <a:p>
            <a:pPr eaLnBrk="0" hangingPunct="0">
              <a:lnSpc>
                <a:spcPct val="115000"/>
              </a:lnSpc>
              <a:spcBef>
                <a:spcPct val="5000"/>
              </a:spcBef>
              <a:buFontTx/>
              <a:buAutoNum type="arabicPeriod"/>
              <a:defRPr/>
            </a:pPr>
            <a:r>
              <a:rPr kumimoji="0" lang="zh-CN" altLang="en-US" sz="2800" b="1" dirty="0">
                <a:latin typeface="+mn-ea"/>
                <a:ea typeface="+mn-ea"/>
                <a:sym typeface="Symbol" panose="05050102010706020507" pitchFamily="18" charset="2"/>
              </a:rPr>
              <a:t>直接法：就是经过有限步算术运算，可求得方程组精确解的方法（</a:t>
            </a:r>
            <a:r>
              <a:rPr kumimoji="0" lang="zh-CN" altLang="en-US" sz="2800" b="1" dirty="0">
                <a:solidFill>
                  <a:srgbClr val="0000FF"/>
                </a:solidFill>
                <a:latin typeface="+mn-ea"/>
                <a:ea typeface="+mn-ea"/>
                <a:sym typeface="Symbol" panose="05050102010706020507" pitchFamily="18" charset="2"/>
              </a:rPr>
              <a:t>若计算过程中没有舍入误差</a:t>
            </a:r>
            <a:r>
              <a:rPr kumimoji="0" lang="zh-CN" altLang="en-US" sz="2800" b="1" dirty="0">
                <a:latin typeface="+mn-ea"/>
                <a:ea typeface="+mn-ea"/>
                <a:sym typeface="Symbol" panose="05050102010706020507" pitchFamily="18" charset="2"/>
              </a:rPr>
              <a:t>），如克莱姆法则就是一种直接法，直接法中具有代表性的算法是高斯</a:t>
            </a:r>
            <a:r>
              <a:rPr kumimoji="0" lang="en-US" altLang="zh-CN" sz="2800" b="1" dirty="0">
                <a:latin typeface="+mn-ea"/>
                <a:ea typeface="+mn-ea"/>
                <a:sym typeface="Symbol" panose="05050102010706020507" pitchFamily="18" charset="2"/>
              </a:rPr>
              <a:t>(Gauss)</a:t>
            </a:r>
            <a:r>
              <a:rPr kumimoji="0" lang="zh-CN" altLang="en-US" sz="2800" b="1" dirty="0">
                <a:latin typeface="+mn-ea"/>
                <a:ea typeface="+mn-ea"/>
                <a:sym typeface="Symbol" panose="05050102010706020507" pitchFamily="18" charset="2"/>
              </a:rPr>
              <a:t>消去法。</a:t>
            </a:r>
            <a:endParaRPr kumimoji="0" lang="en-US" altLang="zh-CN" sz="2800" b="1" dirty="0">
              <a:latin typeface="+mn-ea"/>
              <a:ea typeface="+mn-ea"/>
              <a:sym typeface="Symbol" panose="05050102010706020507" pitchFamily="18" charset="2"/>
            </a:endParaRPr>
          </a:p>
          <a:p>
            <a:pPr eaLnBrk="0" hangingPunct="0">
              <a:lnSpc>
                <a:spcPct val="115000"/>
              </a:lnSpc>
              <a:spcBef>
                <a:spcPct val="5000"/>
              </a:spcBef>
              <a:buFontTx/>
              <a:buAutoNum type="arabicPeriod"/>
              <a:defRPr/>
            </a:pPr>
            <a:r>
              <a:rPr kumimoji="0" lang="zh-CN" altLang="en-US" sz="2800" dirty="0">
                <a:latin typeface="Arial" panose="020B0604020202020204" pitchFamily="34" charset="0"/>
                <a:ea typeface="黑体" panose="02010609060101010101" pitchFamily="49" charset="-122"/>
                <a:sym typeface="Symbol" panose="05050102010706020507" pitchFamily="18" charset="2"/>
              </a:rPr>
              <a:t>迭代法</a:t>
            </a:r>
            <a:r>
              <a:rPr kumimoji="0" lang="en-US" altLang="zh-CN" sz="2800" dirty="0">
                <a:latin typeface="Arial" panose="020B0604020202020204" pitchFamily="34" charset="0"/>
                <a:ea typeface="黑体" panose="02010609060101010101" pitchFamily="49" charset="-122"/>
                <a:sym typeface="Symbol" panose="05050102010706020507" pitchFamily="18" charset="2"/>
              </a:rPr>
              <a:t>:</a:t>
            </a:r>
            <a:r>
              <a:rPr kumimoji="0" lang="en-US" altLang="zh-CN" sz="2800" dirty="0">
                <a:latin typeface="Arial" panose="020B0604020202020204" pitchFamily="34" charset="0"/>
                <a:ea typeface="黑体" panose="02010609060101010101" pitchFamily="49" charset="-122"/>
                <a:sym typeface="Wingdings" panose="05000000000000000000" pitchFamily="2" charset="2"/>
              </a:rPr>
              <a:t>  </a:t>
            </a:r>
            <a:r>
              <a:rPr kumimoji="0" lang="zh-CN" altLang="en-US" sz="2800" dirty="0">
                <a:latin typeface="Arial" panose="020B0604020202020204" pitchFamily="34" charset="0"/>
                <a:ea typeface="黑体" panose="02010609060101010101" pitchFamily="49" charset="-122"/>
                <a:sym typeface="Symbol" panose="05050102010706020507" pitchFamily="18" charset="2"/>
              </a:rPr>
              <a:t>就是用某种极限过程去逐步逼近线性方程组的精确解的方法。也就是</a:t>
            </a:r>
            <a:r>
              <a:rPr lang="zh-CN" altLang="en-US" sz="2800" dirty="0">
                <a:latin typeface="楷体_GB2312" pitchFamily="49" charset="-122"/>
                <a:ea typeface="黑体" panose="02010609060101010101" pitchFamily="49" charset="-122"/>
              </a:rPr>
              <a:t>从解的某个近似值出发，通过构造一个无穷序列去逼近精确解的方法。</a:t>
            </a:r>
            <a:r>
              <a:rPr lang="en-US" altLang="zh-CN" sz="2800" dirty="0">
                <a:latin typeface="楷体_GB2312" pitchFamily="49" charset="-122"/>
                <a:ea typeface="黑体" panose="02010609060101010101" pitchFamily="49" charset="-122"/>
              </a:rPr>
              <a:t>(</a:t>
            </a:r>
            <a:r>
              <a:rPr lang="zh-CN" altLang="en-US" sz="2800" dirty="0">
                <a:latin typeface="楷体_GB2312" pitchFamily="49" charset="-122"/>
                <a:ea typeface="黑体" panose="02010609060101010101" pitchFamily="49" charset="-122"/>
              </a:rPr>
              <a:t>一般有限步内得不到精确解</a:t>
            </a:r>
            <a:r>
              <a:rPr lang="en-US" altLang="zh-CN" sz="2800" dirty="0">
                <a:latin typeface="楷体_GB2312" pitchFamily="49" charset="-122"/>
                <a:ea typeface="黑体" panose="02010609060101010101" pitchFamily="49" charset="-12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a:extLst>
              <a:ext uri="{FF2B5EF4-FFF2-40B4-BE49-F238E27FC236}">
                <a16:creationId xmlns:a16="http://schemas.microsoft.com/office/drawing/2014/main" id="{D104F5E8-9C71-4D67-B09A-FE3E3A0A89D1}"/>
              </a:ext>
            </a:extLst>
          </p:cNvPr>
          <p:cNvSpPr txBox="1">
            <a:spLocks noChangeArrowheads="1"/>
          </p:cNvSpPr>
          <p:nvPr/>
        </p:nvSpPr>
        <p:spPr bwMode="auto">
          <a:xfrm>
            <a:off x="0" y="168275"/>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3200" b="1">
                <a:solidFill>
                  <a:srgbClr val="00B050"/>
                </a:solidFill>
                <a:latin typeface="方正姚体" panose="02010601030101010101" pitchFamily="2" charset="-122"/>
                <a:ea typeface="方正姚体" panose="02010601030101010101" pitchFamily="2" charset="-122"/>
              </a:rPr>
              <a:t>§5.4 </a:t>
            </a:r>
            <a:r>
              <a:rPr lang="zh-CN" altLang="en-US" sz="3200" b="1">
                <a:solidFill>
                  <a:srgbClr val="00B050"/>
                </a:solidFill>
                <a:latin typeface="方正姚体" panose="02010601030101010101" pitchFamily="2" charset="-122"/>
                <a:ea typeface="方正姚体" panose="02010601030101010101" pitchFamily="2" charset="-122"/>
              </a:rPr>
              <a:t>矩阵三角分解法</a:t>
            </a:r>
            <a:r>
              <a:rPr lang="zh-CN" altLang="en-US">
                <a:ea typeface="黑体" panose="02010609060101010101" pitchFamily="49" charset="-122"/>
              </a:rPr>
              <a:t> </a:t>
            </a:r>
          </a:p>
        </p:txBody>
      </p:sp>
      <p:sp>
        <p:nvSpPr>
          <p:cNvPr id="44034" name="Text Box 3">
            <a:extLst>
              <a:ext uri="{FF2B5EF4-FFF2-40B4-BE49-F238E27FC236}">
                <a16:creationId xmlns:a16="http://schemas.microsoft.com/office/drawing/2014/main" id="{A07A666E-4712-4247-ADF3-64CE7501C0BE}"/>
              </a:ext>
            </a:extLst>
          </p:cNvPr>
          <p:cNvSpPr txBox="1">
            <a:spLocks noChangeArrowheads="1"/>
          </p:cNvSpPr>
          <p:nvPr/>
        </p:nvSpPr>
        <p:spPr bwMode="auto">
          <a:xfrm>
            <a:off x="228600" y="685800"/>
            <a:ext cx="86868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en-US" altLang="zh-CN" sz="3200" b="1">
                <a:latin typeface="宋体" panose="02010600030101010101" pitchFamily="2"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矩阵三角分解法是高斯消去法解线性方程组的一种变形解法 </a:t>
            </a:r>
          </a:p>
        </p:txBody>
      </p:sp>
      <p:sp>
        <p:nvSpPr>
          <p:cNvPr id="44035" name="Text Box 4">
            <a:extLst>
              <a:ext uri="{FF2B5EF4-FFF2-40B4-BE49-F238E27FC236}">
                <a16:creationId xmlns:a16="http://schemas.microsoft.com/office/drawing/2014/main" id="{A515B5B4-9083-4191-B585-4E937FFECF10}"/>
              </a:ext>
            </a:extLst>
          </p:cNvPr>
          <p:cNvSpPr txBox="1">
            <a:spLocks noChangeArrowheads="1"/>
          </p:cNvSpPr>
          <p:nvPr/>
        </p:nvSpPr>
        <p:spPr bwMode="auto">
          <a:xfrm>
            <a:off x="381000" y="18288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FF"/>
                </a:solidFill>
                <a:latin typeface="宋体" panose="02010600030101010101" pitchFamily="2" charset="-122"/>
              </a:rPr>
              <a:t>5.4.1 </a:t>
            </a:r>
            <a:r>
              <a:rPr lang="zh-CN" altLang="en-US" sz="3200" b="1">
                <a:solidFill>
                  <a:srgbClr val="0000FF"/>
                </a:solidFill>
                <a:latin typeface="宋体" panose="02010600030101010101" pitchFamily="2" charset="-122"/>
              </a:rPr>
              <a:t>矩阵三角分解原理</a:t>
            </a:r>
            <a:r>
              <a:rPr lang="zh-CN" altLang="en-US"/>
              <a:t> </a:t>
            </a:r>
          </a:p>
        </p:txBody>
      </p:sp>
      <p:sp>
        <p:nvSpPr>
          <p:cNvPr id="44036" name="Text Box 5">
            <a:extLst>
              <a:ext uri="{FF2B5EF4-FFF2-40B4-BE49-F238E27FC236}">
                <a16:creationId xmlns:a16="http://schemas.microsoft.com/office/drawing/2014/main" id="{196D9FF3-C9B1-4C19-A09F-E7745525F4F2}"/>
              </a:ext>
            </a:extLst>
          </p:cNvPr>
          <p:cNvSpPr txBox="1">
            <a:spLocks noChangeArrowheads="1"/>
          </p:cNvSpPr>
          <p:nvPr/>
        </p:nvSpPr>
        <p:spPr bwMode="auto">
          <a:xfrm>
            <a:off x="304800" y="2438400"/>
            <a:ext cx="82296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a:latin typeface="宋体" panose="02010600030101010101" pitchFamily="2" charset="-122"/>
              </a:rPr>
              <a:t>    </a:t>
            </a:r>
            <a:r>
              <a:rPr lang="en-US" altLang="zh-CN"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应用高斯消去法解</a:t>
            </a:r>
            <a:r>
              <a:rPr lang="en-US" altLang="zh-CN" sz="2800" b="1">
                <a:latin typeface="仿宋" panose="02010609060101010101" pitchFamily="49" charset="-122"/>
                <a:ea typeface="仿宋" panose="02010609060101010101" pitchFamily="49" charset="-122"/>
              </a:rPr>
              <a:t>n</a:t>
            </a:r>
            <a:r>
              <a:rPr lang="zh-CN" altLang="en-US" sz="2800" b="1">
                <a:latin typeface="仿宋" panose="02010609060101010101" pitchFamily="49" charset="-122"/>
                <a:ea typeface="仿宋" panose="02010609060101010101" pitchFamily="49" charset="-122"/>
              </a:rPr>
              <a:t>阶线性方程组 </a:t>
            </a:r>
            <a:r>
              <a:rPr lang="en-US" altLang="zh-CN" sz="2800" b="1">
                <a:latin typeface="仿宋" panose="02010609060101010101" pitchFamily="49" charset="-122"/>
                <a:ea typeface="仿宋" panose="02010609060101010101" pitchFamily="49" charset="-122"/>
              </a:rPr>
              <a:t>Ax=b, </a:t>
            </a:r>
            <a:r>
              <a:rPr lang="zh-CN" altLang="en-US" sz="2800" b="1">
                <a:latin typeface="仿宋" panose="02010609060101010101" pitchFamily="49" charset="-122"/>
                <a:ea typeface="仿宋" panose="02010609060101010101" pitchFamily="49" charset="-122"/>
              </a:rPr>
              <a:t>经过 </a:t>
            </a:r>
            <a:r>
              <a:rPr lang="en-US" altLang="zh-CN" sz="2800" b="1">
                <a:latin typeface="仿宋" panose="02010609060101010101" pitchFamily="49" charset="-122"/>
                <a:ea typeface="仿宋" panose="02010609060101010101" pitchFamily="49" charset="-122"/>
              </a:rPr>
              <a:t>n-1</a:t>
            </a:r>
            <a:r>
              <a:rPr lang="zh-CN" altLang="en-US" sz="2800" b="1">
                <a:latin typeface="仿宋" panose="02010609060101010101" pitchFamily="49" charset="-122"/>
                <a:ea typeface="仿宋" panose="02010609060101010101" pitchFamily="49" charset="-122"/>
              </a:rPr>
              <a:t>步消元之后</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得出一个等价的上三角型方程组</a:t>
            </a:r>
          </a:p>
          <a:p>
            <a:pPr>
              <a:lnSpc>
                <a:spcPct val="120000"/>
              </a:lnSpc>
            </a:pPr>
            <a:r>
              <a:rPr lang="en-US" altLang="zh-CN" sz="2800" b="1">
                <a:latin typeface="仿宋" panose="02010609060101010101" pitchFamily="49" charset="-122"/>
                <a:ea typeface="仿宋" panose="02010609060101010101" pitchFamily="49" charset="-122"/>
              </a:rPr>
              <a:t>A</a:t>
            </a:r>
            <a:r>
              <a:rPr lang="en-US" altLang="zh-CN" sz="2800" b="1" baseline="30000">
                <a:latin typeface="仿宋" panose="02010609060101010101" pitchFamily="49" charset="-122"/>
                <a:ea typeface="仿宋" panose="02010609060101010101" pitchFamily="49" charset="-122"/>
              </a:rPr>
              <a:t>(n)</a:t>
            </a:r>
            <a:r>
              <a:rPr lang="en-US" altLang="zh-CN" sz="2800" b="1">
                <a:latin typeface="仿宋" panose="02010609060101010101" pitchFamily="49" charset="-122"/>
                <a:ea typeface="仿宋" panose="02010609060101010101" pitchFamily="49" charset="-122"/>
              </a:rPr>
              <a:t> x=b</a:t>
            </a:r>
            <a:r>
              <a:rPr lang="en-US" altLang="zh-CN" sz="2800" b="1" baseline="30000">
                <a:latin typeface="仿宋" panose="02010609060101010101" pitchFamily="49" charset="-122"/>
                <a:ea typeface="仿宋" panose="02010609060101010101" pitchFamily="49" charset="-122"/>
              </a:rPr>
              <a:t>(n)</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对上三角形方程组用逐步回代就可以求出解来。上述过程可通过矩阵分解来实现。</a:t>
            </a:r>
          </a:p>
          <a:p>
            <a:pPr>
              <a:lnSpc>
                <a:spcPct val="120000"/>
              </a:lnSpc>
            </a:pPr>
            <a:r>
              <a:rPr lang="zh-CN" altLang="en-US" sz="2800" b="1">
                <a:latin typeface="仿宋" panose="02010609060101010101" pitchFamily="49" charset="-122"/>
                <a:ea typeface="仿宋" panose="02010609060101010101" pitchFamily="49" charset="-122"/>
              </a:rPr>
              <a:t>    将非奇异阵 </a:t>
            </a:r>
            <a:r>
              <a:rPr lang="en-US" altLang="zh-CN" sz="2800" b="1">
                <a:latin typeface="仿宋" panose="02010609060101010101" pitchFamily="49" charset="-122"/>
                <a:ea typeface="仿宋" panose="02010609060101010101" pitchFamily="49" charset="-122"/>
              </a:rPr>
              <a:t>A </a:t>
            </a:r>
            <a:r>
              <a:rPr lang="zh-CN" altLang="en-US" sz="2800" b="1">
                <a:latin typeface="仿宋" panose="02010609060101010101" pitchFamily="49" charset="-122"/>
                <a:ea typeface="仿宋" panose="02010609060101010101" pitchFamily="49" charset="-122"/>
              </a:rPr>
              <a:t>分解成一个下三角阵 </a:t>
            </a:r>
            <a:r>
              <a:rPr lang="en-US" altLang="zh-CN" sz="2800" b="1">
                <a:latin typeface="仿宋" panose="02010609060101010101" pitchFamily="49" charset="-122"/>
                <a:ea typeface="仿宋" panose="02010609060101010101" pitchFamily="49" charset="-122"/>
              </a:rPr>
              <a:t>L </a:t>
            </a:r>
            <a:r>
              <a:rPr lang="zh-CN" altLang="en-US" sz="2800" b="1">
                <a:latin typeface="仿宋" panose="02010609060101010101" pitchFamily="49" charset="-122"/>
                <a:ea typeface="仿宋" panose="02010609060101010101" pitchFamily="49" charset="-122"/>
              </a:rPr>
              <a:t>和一个上三角阵 </a:t>
            </a:r>
            <a:r>
              <a:rPr lang="en-US" altLang="zh-CN" sz="2800" b="1">
                <a:latin typeface="仿宋" panose="02010609060101010101" pitchFamily="49" charset="-122"/>
                <a:ea typeface="仿宋" panose="02010609060101010101" pitchFamily="49" charset="-122"/>
              </a:rPr>
              <a:t>U </a:t>
            </a:r>
            <a:r>
              <a:rPr lang="zh-CN" altLang="en-US" sz="2800" b="1">
                <a:latin typeface="仿宋" panose="02010609060101010101" pitchFamily="49" charset="-122"/>
                <a:ea typeface="仿宋" panose="02010609060101010101" pitchFamily="49" charset="-122"/>
              </a:rPr>
              <a:t>的乘积  </a:t>
            </a:r>
          </a:p>
          <a:p>
            <a:pPr>
              <a:lnSpc>
                <a:spcPct val="120000"/>
              </a:lnSpc>
            </a:pPr>
            <a:r>
              <a:rPr lang="zh-CN" altLang="en-US" sz="2800" b="1">
                <a:latin typeface="仿宋" panose="02010609060101010101" pitchFamily="49" charset="-122"/>
                <a:ea typeface="仿宋" panose="02010609060101010101" pitchFamily="49" charset="-122"/>
              </a:rPr>
              <a:t>                        </a:t>
            </a:r>
            <a:r>
              <a:rPr lang="en-US" altLang="zh-CN" sz="2800" b="1">
                <a:latin typeface="仿宋" panose="02010609060101010101" pitchFamily="49" charset="-122"/>
                <a:ea typeface="仿宋" panose="02010609060101010101" pitchFamily="49" charset="-122"/>
              </a:rPr>
              <a:t>A=LU</a:t>
            </a:r>
          </a:p>
          <a:p>
            <a:pPr>
              <a:lnSpc>
                <a:spcPct val="120000"/>
              </a:lnSpc>
            </a:pPr>
            <a:r>
              <a:rPr lang="en-US" altLang="zh-CN" sz="2800" b="1">
                <a:latin typeface="仿宋" panose="02010609060101010101" pitchFamily="49" charset="-122"/>
                <a:ea typeface="仿宋" panose="02010609060101010101" pitchFamily="49" charset="-122"/>
              </a:rPr>
              <a:t>   </a:t>
            </a:r>
            <a:r>
              <a:rPr lang="zh-CN" altLang="en-US" sz="2800" b="1">
                <a:solidFill>
                  <a:srgbClr val="0000FF"/>
                </a:solidFill>
                <a:latin typeface="仿宋" panose="02010609060101010101" pitchFamily="49" charset="-122"/>
                <a:ea typeface="仿宋" panose="02010609060101010101" pitchFamily="49" charset="-122"/>
              </a:rPr>
              <a:t>称为对矩阵</a:t>
            </a:r>
            <a:r>
              <a:rPr lang="en-US" altLang="zh-CN" sz="2800" b="1">
                <a:solidFill>
                  <a:srgbClr val="0000FF"/>
                </a:solidFill>
                <a:latin typeface="仿宋" panose="02010609060101010101" pitchFamily="49" charset="-122"/>
                <a:ea typeface="仿宋" panose="02010609060101010101" pitchFamily="49" charset="-122"/>
              </a:rPr>
              <a:t>A</a:t>
            </a:r>
            <a:r>
              <a:rPr lang="zh-CN" altLang="en-US" sz="2800" b="1">
                <a:solidFill>
                  <a:srgbClr val="0000FF"/>
                </a:solidFill>
                <a:latin typeface="仿宋" panose="02010609060101010101" pitchFamily="49" charset="-122"/>
                <a:ea typeface="仿宋" panose="02010609060101010101" pitchFamily="49" charset="-122"/>
              </a:rPr>
              <a:t>的三角分解，又称</a:t>
            </a:r>
            <a:r>
              <a:rPr lang="en-US" altLang="zh-CN" sz="2800" b="1">
                <a:solidFill>
                  <a:srgbClr val="0000FF"/>
                </a:solidFill>
                <a:latin typeface="仿宋" panose="02010609060101010101" pitchFamily="49" charset="-122"/>
                <a:ea typeface="仿宋" panose="02010609060101010101" pitchFamily="49" charset="-122"/>
              </a:rPr>
              <a:t>LU</a:t>
            </a:r>
            <a:r>
              <a:rPr lang="zh-CN" altLang="en-US" sz="2800" b="1">
                <a:solidFill>
                  <a:srgbClr val="0000FF"/>
                </a:solidFill>
                <a:latin typeface="仿宋" panose="02010609060101010101" pitchFamily="49" charset="-122"/>
                <a:ea typeface="仿宋" panose="02010609060101010101" pitchFamily="49" charset="-122"/>
              </a:rPr>
              <a:t>分解</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a:extLst>
              <a:ext uri="{FF2B5EF4-FFF2-40B4-BE49-F238E27FC236}">
                <a16:creationId xmlns:a16="http://schemas.microsoft.com/office/drawing/2014/main" id="{11E07CC6-0841-4522-BE8F-8A81FC27F091}"/>
              </a:ext>
            </a:extLst>
          </p:cNvPr>
          <p:cNvSpPr>
            <a:spLocks noChangeArrowheads="1"/>
          </p:cNvSpPr>
          <p:nvPr/>
        </p:nvSpPr>
        <p:spPr bwMode="auto">
          <a:xfrm>
            <a:off x="25479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5058" name="Object 2">
            <a:extLst>
              <a:ext uri="{FF2B5EF4-FFF2-40B4-BE49-F238E27FC236}">
                <a16:creationId xmlns:a16="http://schemas.microsoft.com/office/drawing/2014/main" id="{723079FE-96D4-4F27-993A-10D25368C243}"/>
              </a:ext>
            </a:extLst>
          </p:cNvPr>
          <p:cNvGraphicFramePr>
            <a:graphicFrameLocks noChangeAspect="1"/>
          </p:cNvGraphicFramePr>
          <p:nvPr/>
        </p:nvGraphicFramePr>
        <p:xfrm>
          <a:off x="381000" y="3505200"/>
          <a:ext cx="7924800" cy="2868613"/>
        </p:xfrm>
        <a:graphic>
          <a:graphicData uri="http://schemas.openxmlformats.org/presentationml/2006/ole">
            <mc:AlternateContent xmlns:mc="http://schemas.openxmlformats.org/markup-compatibility/2006">
              <mc:Choice xmlns:v="urn:schemas-microsoft-com:vml" Requires="v">
                <p:oleObj spid="_x0000_s45063" r:id="rId3" imgW="4051300" imgH="1168400" progId="Equation.3">
                  <p:embed/>
                </p:oleObj>
              </mc:Choice>
              <mc:Fallback>
                <p:oleObj r:id="rId3" imgW="4051300" imgH="1168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505200"/>
                        <a:ext cx="79248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59" name="Object 4">
            <a:extLst>
              <a:ext uri="{FF2B5EF4-FFF2-40B4-BE49-F238E27FC236}">
                <a16:creationId xmlns:a16="http://schemas.microsoft.com/office/drawing/2014/main" id="{E38004B6-9BEB-48DE-AD96-3A28A5AA806E}"/>
              </a:ext>
            </a:extLst>
          </p:cNvPr>
          <p:cNvGraphicFramePr>
            <a:graphicFrameLocks noChangeAspect="1"/>
          </p:cNvGraphicFramePr>
          <p:nvPr/>
        </p:nvGraphicFramePr>
        <p:xfrm>
          <a:off x="609600" y="533400"/>
          <a:ext cx="4648200" cy="2601913"/>
        </p:xfrm>
        <a:graphic>
          <a:graphicData uri="http://schemas.openxmlformats.org/presentationml/2006/ole">
            <mc:AlternateContent xmlns:mc="http://schemas.openxmlformats.org/markup-compatibility/2006">
              <mc:Choice xmlns:v="urn:schemas-microsoft-com:vml" Requires="v">
                <p:oleObj spid="_x0000_s45064" r:id="rId5" imgW="2311400" imgH="1168400" progId="Equation.3">
                  <p:embed/>
                </p:oleObj>
              </mc:Choice>
              <mc:Fallback>
                <p:oleObj r:id="rId5" imgW="2311400" imgH="1168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46482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0" name="Text Box 5">
            <a:extLst>
              <a:ext uri="{FF2B5EF4-FFF2-40B4-BE49-F238E27FC236}">
                <a16:creationId xmlns:a16="http://schemas.microsoft.com/office/drawing/2014/main" id="{5F1A99CA-A051-42C6-B03E-291BE9C834DF}"/>
              </a:ext>
            </a:extLst>
          </p:cNvPr>
          <p:cNvSpPr txBox="1">
            <a:spLocks noChangeArrowheads="1"/>
          </p:cNvSpPr>
          <p:nvPr/>
        </p:nvSpPr>
        <p:spPr bwMode="auto">
          <a:xfrm>
            <a:off x="6019800" y="13716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其中</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F16770C6-89DF-4A8A-9305-F667E1DF6A1A}"/>
              </a:ext>
            </a:extLst>
          </p:cNvPr>
          <p:cNvSpPr txBox="1">
            <a:spLocks noChangeArrowheads="1"/>
          </p:cNvSpPr>
          <p:nvPr/>
        </p:nvSpPr>
        <p:spPr bwMode="auto">
          <a:xfrm>
            <a:off x="381000" y="381000"/>
            <a:ext cx="83820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3200" b="1">
                <a:latin typeface="仿宋" panose="02010609060101010101" pitchFamily="49" charset="-122"/>
                <a:ea typeface="仿宋" panose="02010609060101010101" pitchFamily="49" charset="-122"/>
              </a:rPr>
              <a:t>方程组 </a:t>
            </a:r>
            <a:r>
              <a:rPr lang="en-US" altLang="zh-CN" sz="3200" b="1">
                <a:latin typeface="仿宋" panose="02010609060101010101" pitchFamily="49" charset="-122"/>
                <a:ea typeface="仿宋" panose="02010609060101010101" pitchFamily="49" charset="-122"/>
              </a:rPr>
              <a:t>Ax=b </a:t>
            </a:r>
            <a:r>
              <a:rPr lang="zh-CN" altLang="en-US" sz="3200" b="1">
                <a:latin typeface="仿宋" panose="02010609060101010101" pitchFamily="49" charset="-122"/>
                <a:ea typeface="仿宋" panose="02010609060101010101" pitchFamily="49" charset="-122"/>
              </a:rPr>
              <a:t>的系数矩阵</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经过顺序消元逐步化为上三角型 </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(n)</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相当于用一系列初等变换左乘 </a:t>
            </a:r>
            <a:r>
              <a:rPr lang="en-US" altLang="zh-CN" sz="3200" b="1">
                <a:latin typeface="仿宋" panose="02010609060101010101" pitchFamily="49" charset="-122"/>
                <a:ea typeface="仿宋" panose="02010609060101010101" pitchFamily="49" charset="-122"/>
              </a:rPr>
              <a:t>A </a:t>
            </a:r>
            <a:r>
              <a:rPr lang="zh-CN" altLang="en-US" sz="3200" b="1">
                <a:latin typeface="仿宋" panose="02010609060101010101" pitchFamily="49" charset="-122"/>
                <a:ea typeface="仿宋" panose="02010609060101010101" pitchFamily="49" charset="-122"/>
              </a:rPr>
              <a:t>的结果。事实上，第</a:t>
            </a:r>
            <a:r>
              <a:rPr lang="en-US" altLang="zh-CN" sz="3200" b="1">
                <a:latin typeface="仿宋" panose="02010609060101010101" pitchFamily="49" charset="-122"/>
                <a:ea typeface="仿宋" panose="02010609060101010101" pitchFamily="49" charset="-122"/>
              </a:rPr>
              <a:t>1</a:t>
            </a:r>
            <a:r>
              <a:rPr lang="zh-CN" altLang="en-US" sz="3200" b="1">
                <a:latin typeface="仿宋" panose="02010609060101010101" pitchFamily="49" charset="-122"/>
                <a:ea typeface="仿宋" panose="02010609060101010101" pitchFamily="49" charset="-122"/>
              </a:rPr>
              <a:t>列消元将</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(1)</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化为</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(2)</a:t>
            </a:r>
            <a:r>
              <a:rPr lang="zh-CN" altLang="en-US" sz="3200" b="1">
                <a:latin typeface="仿宋" panose="02010609060101010101" pitchFamily="49" charset="-122"/>
                <a:ea typeface="仿宋" panose="02010609060101010101" pitchFamily="49" charset="-122"/>
              </a:rPr>
              <a:t>，若令：</a:t>
            </a:r>
          </a:p>
        </p:txBody>
      </p:sp>
      <p:sp>
        <p:nvSpPr>
          <p:cNvPr id="46082" name="Rectangle 4">
            <a:extLst>
              <a:ext uri="{FF2B5EF4-FFF2-40B4-BE49-F238E27FC236}">
                <a16:creationId xmlns:a16="http://schemas.microsoft.com/office/drawing/2014/main" id="{8B59306C-10D5-4080-BBC7-22DFCCA0CB4B}"/>
              </a:ext>
            </a:extLst>
          </p:cNvPr>
          <p:cNvSpPr>
            <a:spLocks noChangeArrowheads="1"/>
          </p:cNvSpPr>
          <p:nvPr/>
        </p:nvSpPr>
        <p:spPr bwMode="auto">
          <a:xfrm>
            <a:off x="37004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3" name="Object 3">
            <a:extLst>
              <a:ext uri="{FF2B5EF4-FFF2-40B4-BE49-F238E27FC236}">
                <a16:creationId xmlns:a16="http://schemas.microsoft.com/office/drawing/2014/main" id="{D72B7941-BF5C-4C86-8892-8E0E73A713BC}"/>
              </a:ext>
            </a:extLst>
          </p:cNvPr>
          <p:cNvGraphicFramePr>
            <a:graphicFrameLocks noChangeAspect="1"/>
          </p:cNvGraphicFramePr>
          <p:nvPr/>
        </p:nvGraphicFramePr>
        <p:xfrm>
          <a:off x="381000" y="2895600"/>
          <a:ext cx="4419600" cy="2535238"/>
        </p:xfrm>
        <a:graphic>
          <a:graphicData uri="http://schemas.openxmlformats.org/presentationml/2006/ole">
            <mc:AlternateContent xmlns:mc="http://schemas.openxmlformats.org/markup-compatibility/2006">
              <mc:Choice xmlns:v="urn:schemas-microsoft-com:vml" Requires="v">
                <p:oleObj spid="_x0000_s46089" r:id="rId3" imgW="1739900" imgH="1168400" progId="Equation.3">
                  <p:embed/>
                </p:oleObj>
              </mc:Choice>
              <mc:Fallback>
                <p:oleObj r:id="rId3" imgW="1739900" imgH="1168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44196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4" name="Rectangle 6">
            <a:extLst>
              <a:ext uri="{FF2B5EF4-FFF2-40B4-BE49-F238E27FC236}">
                <a16:creationId xmlns:a16="http://schemas.microsoft.com/office/drawing/2014/main" id="{DE253B19-A2AD-4499-BE24-AAF71DDC70D9}"/>
              </a:ext>
            </a:extLst>
          </p:cNvPr>
          <p:cNvSpPr>
            <a:spLocks noChangeArrowheads="1"/>
          </p:cNvSpPr>
          <p:nvPr/>
        </p:nvSpPr>
        <p:spPr bwMode="auto">
          <a:xfrm>
            <a:off x="36957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5" name="Object 5">
            <a:extLst>
              <a:ext uri="{FF2B5EF4-FFF2-40B4-BE49-F238E27FC236}">
                <a16:creationId xmlns:a16="http://schemas.microsoft.com/office/drawing/2014/main" id="{94135786-8D65-4E93-A63F-FFD0407CFFF2}"/>
              </a:ext>
            </a:extLst>
          </p:cNvPr>
          <p:cNvGraphicFramePr>
            <a:graphicFrameLocks noChangeAspect="1"/>
          </p:cNvGraphicFramePr>
          <p:nvPr/>
        </p:nvGraphicFramePr>
        <p:xfrm>
          <a:off x="5105400" y="3581400"/>
          <a:ext cx="3429000" cy="1028700"/>
        </p:xfrm>
        <a:graphic>
          <a:graphicData uri="http://schemas.openxmlformats.org/presentationml/2006/ole">
            <mc:AlternateContent xmlns:mc="http://schemas.openxmlformats.org/markup-compatibility/2006">
              <mc:Choice xmlns:v="urn:schemas-microsoft-com:vml" Requires="v">
                <p:oleObj spid="_x0000_s46090" r:id="rId5" imgW="1752600" imgH="457200" progId="Equation.3">
                  <p:embed/>
                </p:oleObj>
              </mc:Choice>
              <mc:Fallback>
                <p:oleObj r:id="rId5" imgW="17526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581400"/>
                        <a:ext cx="3429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6" name="Text Box 7">
            <a:extLst>
              <a:ext uri="{FF2B5EF4-FFF2-40B4-BE49-F238E27FC236}">
                <a16:creationId xmlns:a16="http://schemas.microsoft.com/office/drawing/2014/main" id="{9B0E23D7-9259-4EF9-AF6E-66F7767FB4A0}"/>
              </a:ext>
            </a:extLst>
          </p:cNvPr>
          <p:cNvSpPr txBox="1">
            <a:spLocks noChangeArrowheads="1"/>
          </p:cNvSpPr>
          <p:nvPr/>
        </p:nvSpPr>
        <p:spPr bwMode="auto">
          <a:xfrm>
            <a:off x="571500" y="5708650"/>
            <a:ext cx="601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则根据距阵左乘有 </a:t>
            </a:r>
            <a:r>
              <a:rPr lang="en-US" altLang="zh-CN" sz="3200" b="1">
                <a:latin typeface="仿宋" panose="02010609060101010101" pitchFamily="49" charset="-122"/>
                <a:ea typeface="仿宋" panose="02010609060101010101" pitchFamily="49" charset="-122"/>
              </a:rPr>
              <a:t>L</a:t>
            </a:r>
            <a:r>
              <a:rPr lang="en-US" altLang="zh-CN" sz="3200" b="1" baseline="-25000">
                <a:latin typeface="仿宋" panose="02010609060101010101" pitchFamily="49" charset="-122"/>
                <a:ea typeface="仿宋" panose="02010609060101010101" pitchFamily="49" charset="-122"/>
              </a:rPr>
              <a:t>1</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(1)</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(2)</a:t>
            </a:r>
            <a:endParaRPr lang="en-US" altLang="zh-CN" sz="3200" b="1">
              <a:latin typeface="仿宋" panose="02010609060101010101" pitchFamily="49" charset="-122"/>
              <a:ea typeface="仿宋"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a:extLst>
              <a:ext uri="{FF2B5EF4-FFF2-40B4-BE49-F238E27FC236}">
                <a16:creationId xmlns:a16="http://schemas.microsoft.com/office/drawing/2014/main" id="{190A5A14-FD88-4EC3-988B-9D20AD78BC71}"/>
              </a:ext>
            </a:extLst>
          </p:cNvPr>
          <p:cNvSpPr txBox="1">
            <a:spLocks noChangeArrowheads="1"/>
          </p:cNvSpPr>
          <p:nvPr/>
        </p:nvSpPr>
        <p:spPr bwMode="auto">
          <a:xfrm>
            <a:off x="304800" y="152400"/>
            <a:ext cx="79248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3200" b="1">
                <a:latin typeface="仿宋" panose="02010609060101010101" pitchFamily="49" charset="-122"/>
                <a:ea typeface="仿宋" panose="02010609060101010101" pitchFamily="49" charset="-122"/>
              </a:rPr>
              <a:t>第</a:t>
            </a:r>
            <a:r>
              <a:rPr lang="en-US" altLang="zh-CN" sz="3200" b="1">
                <a:latin typeface="仿宋" panose="02010609060101010101" pitchFamily="49" charset="-122"/>
                <a:ea typeface="仿宋" panose="02010609060101010101" pitchFamily="49" charset="-122"/>
              </a:rPr>
              <a:t>2</a:t>
            </a:r>
            <a:r>
              <a:rPr lang="zh-CN" altLang="en-US" sz="3200" b="1">
                <a:latin typeface="仿宋" panose="02010609060101010101" pitchFamily="49" charset="-122"/>
                <a:ea typeface="仿宋" panose="02010609060101010101" pitchFamily="49" charset="-122"/>
              </a:rPr>
              <a:t>列消元将</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(2)</a:t>
            </a:r>
            <a:r>
              <a:rPr lang="zh-CN" altLang="en-US" sz="3200" b="1">
                <a:latin typeface="仿宋" panose="02010609060101010101" pitchFamily="49" charset="-122"/>
                <a:ea typeface="仿宋" panose="02010609060101010101" pitchFamily="49" charset="-122"/>
              </a:rPr>
              <a:t>化为</a:t>
            </a:r>
            <a:r>
              <a:rPr lang="en-US" altLang="zh-CN" sz="3200" b="1">
                <a:latin typeface="仿宋" panose="02010609060101010101" pitchFamily="49" charset="-122"/>
                <a:ea typeface="仿宋" panose="02010609060101010101" pitchFamily="49" charset="-122"/>
              </a:rPr>
              <a:t>A</a:t>
            </a:r>
            <a:r>
              <a:rPr lang="en-US" altLang="zh-CN" sz="3200" b="1" baseline="30000">
                <a:latin typeface="仿宋" panose="02010609060101010101" pitchFamily="49" charset="-122"/>
                <a:ea typeface="仿宋" panose="02010609060101010101" pitchFamily="49" charset="-122"/>
              </a:rPr>
              <a:t>(3)</a:t>
            </a:r>
            <a:r>
              <a:rPr lang="zh-CN" altLang="en-US" sz="3200" b="1">
                <a:latin typeface="仿宋" panose="02010609060101010101" pitchFamily="49" charset="-122"/>
                <a:ea typeface="仿宋" panose="02010609060101010101" pitchFamily="49" charset="-122"/>
              </a:rPr>
              <a:t>，若令：</a:t>
            </a:r>
            <a:endParaRPr lang="zh-CN" altLang="en-US">
              <a:latin typeface="仿宋" panose="02010609060101010101" pitchFamily="49" charset="-122"/>
              <a:ea typeface="仿宋" panose="02010609060101010101" pitchFamily="49" charset="-122"/>
            </a:endParaRPr>
          </a:p>
        </p:txBody>
      </p:sp>
      <p:sp>
        <p:nvSpPr>
          <p:cNvPr id="47106" name="Rectangle 4">
            <a:extLst>
              <a:ext uri="{FF2B5EF4-FFF2-40B4-BE49-F238E27FC236}">
                <a16:creationId xmlns:a16="http://schemas.microsoft.com/office/drawing/2014/main" id="{01795FF9-AFAC-4299-A1AA-AC59332F5FE9}"/>
              </a:ext>
            </a:extLst>
          </p:cNvPr>
          <p:cNvSpPr>
            <a:spLocks noChangeArrowheads="1"/>
          </p:cNvSpPr>
          <p:nvPr/>
        </p:nvSpPr>
        <p:spPr bwMode="auto">
          <a:xfrm>
            <a:off x="36909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07" name="Object 3">
            <a:extLst>
              <a:ext uri="{FF2B5EF4-FFF2-40B4-BE49-F238E27FC236}">
                <a16:creationId xmlns:a16="http://schemas.microsoft.com/office/drawing/2014/main" id="{FF875381-2824-450E-B96B-84A70CD58BFB}"/>
              </a:ext>
            </a:extLst>
          </p:cNvPr>
          <p:cNvGraphicFramePr>
            <a:graphicFrameLocks noChangeAspect="1"/>
          </p:cNvGraphicFramePr>
          <p:nvPr/>
        </p:nvGraphicFramePr>
        <p:xfrm>
          <a:off x="533400" y="838200"/>
          <a:ext cx="4343400" cy="2171700"/>
        </p:xfrm>
        <a:graphic>
          <a:graphicData uri="http://schemas.openxmlformats.org/presentationml/2006/ole">
            <mc:AlternateContent xmlns:mc="http://schemas.openxmlformats.org/markup-compatibility/2006">
              <mc:Choice xmlns:v="urn:schemas-microsoft-com:vml" Requires="v">
                <p:oleObj spid="_x0000_s47117" r:id="rId3" imgW="1765300" imgH="1168400" progId="Equation.3">
                  <p:embed/>
                </p:oleObj>
              </mc:Choice>
              <mc:Fallback>
                <p:oleObj r:id="rId3" imgW="1765300" imgH="1168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43434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8" name="Rectangle 6">
            <a:extLst>
              <a:ext uri="{FF2B5EF4-FFF2-40B4-BE49-F238E27FC236}">
                <a16:creationId xmlns:a16="http://schemas.microsoft.com/office/drawing/2014/main" id="{D0B8915D-C073-40EF-906F-E6D9B42F5CF8}"/>
              </a:ext>
            </a:extLst>
          </p:cNvPr>
          <p:cNvSpPr>
            <a:spLocks noChangeArrowheads="1"/>
          </p:cNvSpPr>
          <p:nvPr/>
        </p:nvSpPr>
        <p:spPr bwMode="auto">
          <a:xfrm>
            <a:off x="36814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09" name="Object 5">
            <a:extLst>
              <a:ext uri="{FF2B5EF4-FFF2-40B4-BE49-F238E27FC236}">
                <a16:creationId xmlns:a16="http://schemas.microsoft.com/office/drawing/2014/main" id="{56966C3D-E203-450D-9EA5-0D77767E5F84}"/>
              </a:ext>
            </a:extLst>
          </p:cNvPr>
          <p:cNvGraphicFramePr>
            <a:graphicFrameLocks noChangeAspect="1"/>
          </p:cNvGraphicFramePr>
          <p:nvPr/>
        </p:nvGraphicFramePr>
        <p:xfrm>
          <a:off x="4953000" y="1524000"/>
          <a:ext cx="3810000" cy="885825"/>
        </p:xfrm>
        <a:graphic>
          <a:graphicData uri="http://schemas.openxmlformats.org/presentationml/2006/ole">
            <mc:AlternateContent xmlns:mc="http://schemas.openxmlformats.org/markup-compatibility/2006">
              <mc:Choice xmlns:v="urn:schemas-microsoft-com:vml" Requires="v">
                <p:oleObj spid="_x0000_s47118" r:id="rId5" imgW="1778000" imgH="457200" progId="Equation.3">
                  <p:embed/>
                </p:oleObj>
              </mc:Choice>
              <mc:Fallback>
                <p:oleObj r:id="rId5" imgW="1778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524000"/>
                        <a:ext cx="3810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0" name="Rectangle 8">
            <a:extLst>
              <a:ext uri="{FF2B5EF4-FFF2-40B4-BE49-F238E27FC236}">
                <a16:creationId xmlns:a16="http://schemas.microsoft.com/office/drawing/2014/main" id="{1EB45F86-7F80-46B9-9F7A-44BFAEE904EB}"/>
              </a:ext>
            </a:extLst>
          </p:cNvPr>
          <p:cNvSpPr>
            <a:spLocks noChangeArrowheads="1"/>
          </p:cNvSpPr>
          <p:nvPr/>
        </p:nvSpPr>
        <p:spPr bwMode="auto">
          <a:xfrm>
            <a:off x="30099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7111" name="Text Box 9">
            <a:extLst>
              <a:ext uri="{FF2B5EF4-FFF2-40B4-BE49-F238E27FC236}">
                <a16:creationId xmlns:a16="http://schemas.microsoft.com/office/drawing/2014/main" id="{67E15A90-8833-4357-BD08-3F78652BC33D}"/>
              </a:ext>
            </a:extLst>
          </p:cNvPr>
          <p:cNvSpPr txBox="1">
            <a:spLocks noChangeArrowheads="1"/>
          </p:cNvSpPr>
          <p:nvPr/>
        </p:nvSpPr>
        <p:spPr bwMode="auto">
          <a:xfrm>
            <a:off x="304800" y="3048000"/>
            <a:ext cx="8534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经计算可知 </a:t>
            </a:r>
            <a:r>
              <a:rPr lang="en-US" altLang="zh-CN" sz="2800" b="1">
                <a:latin typeface="仿宋" panose="02010609060101010101" pitchFamily="49" charset="-122"/>
                <a:ea typeface="仿宋" panose="02010609060101010101" pitchFamily="49" charset="-122"/>
              </a:rPr>
              <a:t>L</a:t>
            </a:r>
            <a:r>
              <a:rPr lang="en-US" altLang="zh-CN" sz="2800" b="1" baseline="-25000">
                <a:latin typeface="仿宋" panose="02010609060101010101" pitchFamily="49" charset="-122"/>
                <a:ea typeface="仿宋" panose="02010609060101010101" pitchFamily="49" charset="-122"/>
              </a:rPr>
              <a:t>2</a:t>
            </a:r>
            <a:r>
              <a:rPr lang="en-US" altLang="zh-CN" sz="2800" b="1">
                <a:latin typeface="仿宋" panose="02010609060101010101" pitchFamily="49" charset="-122"/>
                <a:ea typeface="仿宋" panose="02010609060101010101" pitchFamily="49" charset="-122"/>
              </a:rPr>
              <a:t>A</a:t>
            </a:r>
            <a:r>
              <a:rPr lang="en-US" altLang="zh-CN" sz="2800" b="1" baseline="30000">
                <a:latin typeface="仿宋" panose="02010609060101010101" pitchFamily="49" charset="-122"/>
                <a:ea typeface="仿宋" panose="02010609060101010101" pitchFamily="49" charset="-122"/>
              </a:rPr>
              <a:t>(2)</a:t>
            </a:r>
            <a:r>
              <a:rPr lang="en-US" altLang="zh-CN" sz="2800" b="1">
                <a:latin typeface="仿宋" panose="02010609060101010101" pitchFamily="49" charset="-122"/>
                <a:ea typeface="仿宋" panose="02010609060101010101" pitchFamily="49" charset="-122"/>
              </a:rPr>
              <a:t>=A</a:t>
            </a:r>
            <a:r>
              <a:rPr lang="en-US" altLang="zh-CN" sz="2800" b="1" baseline="30000">
                <a:latin typeface="仿宋" panose="02010609060101010101" pitchFamily="49" charset="-122"/>
                <a:ea typeface="仿宋" panose="02010609060101010101" pitchFamily="49" charset="-122"/>
              </a:rPr>
              <a:t>(3)</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依此类推</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一般有</a:t>
            </a:r>
            <a:r>
              <a:rPr lang="en-US" altLang="zh-CN" sz="2800" b="1">
                <a:latin typeface="仿宋" panose="02010609060101010101" pitchFamily="49" charset="-122"/>
                <a:ea typeface="仿宋" panose="02010609060101010101" pitchFamily="49" charset="-122"/>
              </a:rPr>
              <a:t>L</a:t>
            </a:r>
            <a:r>
              <a:rPr lang="en-US" altLang="zh-CN" sz="2800" b="1" baseline="-25000">
                <a:latin typeface="仿宋" panose="02010609060101010101" pitchFamily="49" charset="-122"/>
                <a:ea typeface="仿宋" panose="02010609060101010101" pitchFamily="49" charset="-122"/>
              </a:rPr>
              <a:t>k</a:t>
            </a:r>
            <a:r>
              <a:rPr lang="en-US" altLang="zh-CN" sz="2800" b="1">
                <a:latin typeface="仿宋" panose="02010609060101010101" pitchFamily="49" charset="-122"/>
                <a:ea typeface="仿宋" panose="02010609060101010101" pitchFamily="49" charset="-122"/>
              </a:rPr>
              <a:t>A</a:t>
            </a:r>
            <a:r>
              <a:rPr lang="en-US" altLang="zh-CN" sz="2800" b="1" baseline="30000">
                <a:latin typeface="仿宋" panose="02010609060101010101" pitchFamily="49" charset="-122"/>
                <a:ea typeface="仿宋" panose="02010609060101010101" pitchFamily="49" charset="-122"/>
              </a:rPr>
              <a:t>(k)</a:t>
            </a:r>
            <a:r>
              <a:rPr lang="en-US" altLang="zh-CN" sz="2800" b="1">
                <a:latin typeface="仿宋" panose="02010609060101010101" pitchFamily="49" charset="-122"/>
                <a:ea typeface="仿宋" panose="02010609060101010101" pitchFamily="49" charset="-122"/>
              </a:rPr>
              <a:t>=A</a:t>
            </a:r>
            <a:r>
              <a:rPr lang="en-US" altLang="zh-CN" sz="2800" b="1" baseline="30000">
                <a:latin typeface="仿宋" panose="02010609060101010101" pitchFamily="49" charset="-122"/>
                <a:ea typeface="仿宋" panose="02010609060101010101" pitchFamily="49" charset="-122"/>
              </a:rPr>
              <a:t>(k+1)</a:t>
            </a:r>
          </a:p>
        </p:txBody>
      </p:sp>
      <p:sp>
        <p:nvSpPr>
          <p:cNvPr id="47112" name="Rectangle 11">
            <a:extLst>
              <a:ext uri="{FF2B5EF4-FFF2-40B4-BE49-F238E27FC236}">
                <a16:creationId xmlns:a16="http://schemas.microsoft.com/office/drawing/2014/main" id="{0383A289-42A4-4CFE-ABD6-79C873555174}"/>
              </a:ext>
            </a:extLst>
          </p:cNvPr>
          <p:cNvSpPr>
            <a:spLocks noChangeArrowheads="1"/>
          </p:cNvSpPr>
          <p:nvPr/>
        </p:nvSpPr>
        <p:spPr bwMode="auto">
          <a:xfrm>
            <a:off x="3395663"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13" name="Object 10">
            <a:extLst>
              <a:ext uri="{FF2B5EF4-FFF2-40B4-BE49-F238E27FC236}">
                <a16:creationId xmlns:a16="http://schemas.microsoft.com/office/drawing/2014/main" id="{2BAFBCFE-2CC0-49AF-BE52-7BB17CE0D29A}"/>
              </a:ext>
            </a:extLst>
          </p:cNvPr>
          <p:cNvGraphicFramePr>
            <a:graphicFrameLocks noChangeAspect="1"/>
          </p:cNvGraphicFramePr>
          <p:nvPr/>
        </p:nvGraphicFramePr>
        <p:xfrm>
          <a:off x="457200" y="3733800"/>
          <a:ext cx="5029200" cy="2873375"/>
        </p:xfrm>
        <a:graphic>
          <a:graphicData uri="http://schemas.openxmlformats.org/presentationml/2006/ole">
            <mc:AlternateContent xmlns:mc="http://schemas.openxmlformats.org/markup-compatibility/2006">
              <mc:Choice xmlns:v="urn:schemas-microsoft-com:vml" Requires="v">
                <p:oleObj spid="_x0000_s47119" r:id="rId7" imgW="2349500" imgH="1625600" progId="Equation.3">
                  <p:embed/>
                </p:oleObj>
              </mc:Choice>
              <mc:Fallback>
                <p:oleObj r:id="rId7" imgW="2349500" imgH="1625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733800"/>
                        <a:ext cx="50292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27">
            <a:extLst>
              <a:ext uri="{FF2B5EF4-FFF2-40B4-BE49-F238E27FC236}">
                <a16:creationId xmlns:a16="http://schemas.microsoft.com/office/drawing/2014/main" id="{C2B5E1FB-24A5-4B36-9A5D-0FA05224E9E8}"/>
              </a:ext>
            </a:extLst>
          </p:cNvPr>
          <p:cNvSpPr>
            <a:spLocks noChangeArrowheads="1"/>
          </p:cNvSpPr>
          <p:nvPr/>
        </p:nvSpPr>
        <p:spPr bwMode="auto">
          <a:xfrm>
            <a:off x="2747963" y="2362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0" name="Text Box 1031">
            <a:extLst>
              <a:ext uri="{FF2B5EF4-FFF2-40B4-BE49-F238E27FC236}">
                <a16:creationId xmlns:a16="http://schemas.microsoft.com/office/drawing/2014/main" id="{150D28E5-0BEF-475F-8524-62C8A92D4910}"/>
              </a:ext>
            </a:extLst>
          </p:cNvPr>
          <p:cNvSpPr txBox="1">
            <a:spLocks noChangeArrowheads="1"/>
          </p:cNvSpPr>
          <p:nvPr/>
        </p:nvSpPr>
        <p:spPr bwMode="auto">
          <a:xfrm>
            <a:off x="990600" y="6375400"/>
            <a:ext cx="6705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3200" b="1">
                <a:solidFill>
                  <a:schemeClr val="bg1"/>
                </a:solidFill>
              </a:rPr>
              <a:t>m</a:t>
            </a:r>
            <a:r>
              <a:rPr lang="en-US" altLang="zh-CN" sz="3200" b="1" baseline="-25000">
                <a:solidFill>
                  <a:schemeClr val="bg1"/>
                </a:solidFill>
              </a:rPr>
              <a:t>i1</a:t>
            </a:r>
            <a:r>
              <a:rPr lang="en-US" altLang="zh-CN" sz="3200" b="1">
                <a:solidFill>
                  <a:schemeClr val="bg1"/>
                </a:solidFill>
              </a:rPr>
              <a:t>= a</a:t>
            </a:r>
            <a:r>
              <a:rPr lang="en-US" altLang="zh-CN" sz="3200" b="1" baseline="30000">
                <a:solidFill>
                  <a:schemeClr val="bg1"/>
                </a:solidFill>
              </a:rPr>
              <a:t>(1)</a:t>
            </a:r>
            <a:r>
              <a:rPr lang="en-US" altLang="zh-CN" sz="3200" b="1">
                <a:solidFill>
                  <a:schemeClr val="bg1"/>
                </a:solidFill>
              </a:rPr>
              <a:t> </a:t>
            </a:r>
            <a:r>
              <a:rPr lang="en-US" altLang="zh-CN" sz="3200" b="1" baseline="-25000">
                <a:solidFill>
                  <a:schemeClr val="bg1"/>
                </a:solidFill>
              </a:rPr>
              <a:t>i1</a:t>
            </a:r>
            <a:r>
              <a:rPr lang="en-US" altLang="zh-CN" sz="3200" b="1">
                <a:solidFill>
                  <a:schemeClr val="bg1"/>
                </a:solidFill>
              </a:rPr>
              <a:t>/ a</a:t>
            </a:r>
            <a:r>
              <a:rPr lang="en-US" altLang="zh-CN" sz="3200" b="1" baseline="30000">
                <a:solidFill>
                  <a:schemeClr val="bg1"/>
                </a:solidFill>
              </a:rPr>
              <a:t>(1)</a:t>
            </a:r>
            <a:r>
              <a:rPr lang="en-US" altLang="zh-CN" sz="3200" b="1">
                <a:solidFill>
                  <a:schemeClr val="bg1"/>
                </a:solidFill>
              </a:rPr>
              <a:t> </a:t>
            </a:r>
            <a:r>
              <a:rPr lang="en-US" altLang="zh-CN" sz="3200" b="1" baseline="-25000">
                <a:solidFill>
                  <a:schemeClr val="bg1"/>
                </a:solidFill>
              </a:rPr>
              <a:t>11            </a:t>
            </a:r>
            <a:r>
              <a:rPr lang="en-US" altLang="zh-CN" sz="3200" b="1">
                <a:solidFill>
                  <a:schemeClr val="bg1"/>
                </a:solidFill>
              </a:rPr>
              <a:t>i=2,3,……n</a:t>
            </a:r>
          </a:p>
        </p:txBody>
      </p:sp>
      <p:sp>
        <p:nvSpPr>
          <p:cNvPr id="48131" name="Text Box 1033">
            <a:extLst>
              <a:ext uri="{FF2B5EF4-FFF2-40B4-BE49-F238E27FC236}">
                <a16:creationId xmlns:a16="http://schemas.microsoft.com/office/drawing/2014/main" id="{92745E91-E393-4093-B46E-28549AB45B9A}"/>
              </a:ext>
            </a:extLst>
          </p:cNvPr>
          <p:cNvSpPr txBox="1">
            <a:spLocks noChangeArrowheads="1"/>
          </p:cNvSpPr>
          <p:nvPr/>
        </p:nvSpPr>
        <p:spPr bwMode="auto">
          <a:xfrm>
            <a:off x="228600" y="228600"/>
            <a:ext cx="86106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spcBef>
                <a:spcPct val="5000"/>
              </a:spcBef>
            </a:pPr>
            <a:r>
              <a:rPr lang="zh-CN" altLang="en-US" sz="3200" b="1">
                <a:latin typeface="仿宋" panose="02010609060101010101" pitchFamily="49" charset="-122"/>
                <a:ea typeface="仿宋" panose="02010609060101010101" pitchFamily="49" charset="-122"/>
              </a:rPr>
              <a:t>于是矩阵       经过消元化为上三角阵       </a:t>
            </a:r>
          </a:p>
          <a:p>
            <a:pPr algn="just">
              <a:lnSpc>
                <a:spcPct val="110000"/>
              </a:lnSpc>
              <a:spcBef>
                <a:spcPct val="5000"/>
              </a:spcBef>
            </a:pPr>
            <a:r>
              <a:rPr lang="zh-CN" altLang="en-US" sz="3200" b="1">
                <a:latin typeface="仿宋" panose="02010609060101010101" pitchFamily="49" charset="-122"/>
                <a:ea typeface="仿宋" panose="02010609060101010101" pitchFamily="49" charset="-122"/>
              </a:rPr>
              <a:t> 的过程可表示为</a:t>
            </a:r>
          </a:p>
          <a:p>
            <a:pPr>
              <a:lnSpc>
                <a:spcPct val="110000"/>
              </a:lnSpc>
              <a:spcBef>
                <a:spcPct val="5000"/>
              </a:spcBef>
            </a:pPr>
            <a:r>
              <a:rPr lang="zh-CN" altLang="en-US" sz="3200" b="1">
                <a:latin typeface="仿宋" panose="02010609060101010101" pitchFamily="49" charset="-122"/>
                <a:ea typeface="仿宋" panose="02010609060101010101" pitchFamily="49" charset="-122"/>
              </a:rPr>
              <a:t>上述矩阵                是一类初等矩阵</a:t>
            </a:r>
            <a:r>
              <a:rPr lang="en-US" altLang="zh-CN" sz="3200" b="1">
                <a:latin typeface="仿宋" panose="02010609060101010101" pitchFamily="49" charset="-122"/>
                <a:ea typeface="仿宋" panose="02010609060101010101" pitchFamily="49" charset="-122"/>
              </a:rPr>
              <a:t>,</a:t>
            </a:r>
          </a:p>
          <a:p>
            <a:pPr>
              <a:lnSpc>
                <a:spcPct val="110000"/>
              </a:lnSpc>
              <a:spcBef>
                <a:spcPct val="5000"/>
              </a:spcBef>
            </a:pPr>
            <a:r>
              <a:rPr lang="zh-CN" altLang="en-US" sz="3200" b="1">
                <a:latin typeface="仿宋" panose="02010609060101010101" pitchFamily="49" charset="-122"/>
                <a:ea typeface="仿宋" panose="02010609060101010101" pitchFamily="49" charset="-122"/>
              </a:rPr>
              <a:t>它们都是单位下三角阵，且其逆矩阵也是单位下三角阵</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只需将    改为                 </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就得到    。即 </a:t>
            </a:r>
          </a:p>
        </p:txBody>
      </p:sp>
      <p:sp>
        <p:nvSpPr>
          <p:cNvPr id="48132" name="Rectangle 1035">
            <a:extLst>
              <a:ext uri="{FF2B5EF4-FFF2-40B4-BE49-F238E27FC236}">
                <a16:creationId xmlns:a16="http://schemas.microsoft.com/office/drawing/2014/main" id="{3FB6C509-6B87-41C6-B0E0-35E98E325C75}"/>
              </a:ext>
            </a:extLst>
          </p:cNvPr>
          <p:cNvSpPr>
            <a:spLocks noChangeArrowheads="1"/>
          </p:cNvSpPr>
          <p:nvPr/>
        </p:nvSpPr>
        <p:spPr bwMode="auto">
          <a:xfrm>
            <a:off x="431006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3" name="Object 1034">
            <a:extLst>
              <a:ext uri="{FF2B5EF4-FFF2-40B4-BE49-F238E27FC236}">
                <a16:creationId xmlns:a16="http://schemas.microsoft.com/office/drawing/2014/main" id="{A34821FB-C703-4B88-A79C-6D239A3D2509}"/>
              </a:ext>
            </a:extLst>
          </p:cNvPr>
          <p:cNvGraphicFramePr>
            <a:graphicFrameLocks noChangeAspect="1"/>
          </p:cNvGraphicFramePr>
          <p:nvPr/>
        </p:nvGraphicFramePr>
        <p:xfrm>
          <a:off x="2195513" y="319088"/>
          <a:ext cx="1066800" cy="442912"/>
        </p:xfrm>
        <a:graphic>
          <a:graphicData uri="http://schemas.openxmlformats.org/presentationml/2006/ole">
            <mc:AlternateContent xmlns:mc="http://schemas.openxmlformats.org/markup-compatibility/2006">
              <mc:Choice xmlns:v="urn:schemas-microsoft-com:vml" Requires="v">
                <p:oleObj spid="_x0000_s48156" r:id="rId3" imgW="520474" imgH="190417" progId="Equation.3">
                  <p:embed/>
                </p:oleObj>
              </mc:Choice>
              <mc:Fallback>
                <p:oleObj r:id="rId3" imgW="520474" imgH="190417" progId="Equation.3">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19088"/>
                        <a:ext cx="10668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4" name="Rectangle 1037">
            <a:extLst>
              <a:ext uri="{FF2B5EF4-FFF2-40B4-BE49-F238E27FC236}">
                <a16:creationId xmlns:a16="http://schemas.microsoft.com/office/drawing/2014/main" id="{9672844F-E8E1-4E7E-9E08-64B0700A2BB0}"/>
              </a:ext>
            </a:extLst>
          </p:cNvPr>
          <p:cNvSpPr>
            <a:spLocks noChangeArrowheads="1"/>
          </p:cNvSpPr>
          <p:nvPr/>
        </p:nvSpPr>
        <p:spPr bwMode="auto">
          <a:xfrm>
            <a:off x="44338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5" name="Object 1036">
            <a:extLst>
              <a:ext uri="{FF2B5EF4-FFF2-40B4-BE49-F238E27FC236}">
                <a16:creationId xmlns:a16="http://schemas.microsoft.com/office/drawing/2014/main" id="{ECC51405-0BC7-4B27-ADBF-728F9E3DE448}"/>
              </a:ext>
            </a:extLst>
          </p:cNvPr>
          <p:cNvGraphicFramePr>
            <a:graphicFrameLocks noChangeAspect="1"/>
          </p:cNvGraphicFramePr>
          <p:nvPr/>
        </p:nvGraphicFramePr>
        <p:xfrm>
          <a:off x="7604125" y="319088"/>
          <a:ext cx="595313" cy="411162"/>
        </p:xfrm>
        <a:graphic>
          <a:graphicData uri="http://schemas.openxmlformats.org/presentationml/2006/ole">
            <mc:AlternateContent xmlns:mc="http://schemas.openxmlformats.org/markup-compatibility/2006">
              <mc:Choice xmlns:v="urn:schemas-microsoft-com:vml" Requires="v">
                <p:oleObj spid="_x0000_s48157" r:id="rId5" imgW="279400" imgH="190500" progId="Equation.3">
                  <p:embed/>
                </p:oleObj>
              </mc:Choice>
              <mc:Fallback>
                <p:oleObj r:id="rId5" imgW="279400" imgH="190500" progId="Equation.3">
                  <p:embed/>
                  <p:pic>
                    <p:nvPicPr>
                      <p:cNvPr id="0" name="Object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4125" y="319088"/>
                        <a:ext cx="595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6" name="Rectangle 1039">
            <a:extLst>
              <a:ext uri="{FF2B5EF4-FFF2-40B4-BE49-F238E27FC236}">
                <a16:creationId xmlns:a16="http://schemas.microsoft.com/office/drawing/2014/main" id="{B6D842AF-DC8B-4DEA-B731-B77801AAAC3C}"/>
              </a:ext>
            </a:extLst>
          </p:cNvPr>
          <p:cNvSpPr>
            <a:spLocks noChangeArrowheads="1"/>
          </p:cNvSpPr>
          <p:nvPr/>
        </p:nvSpPr>
        <p:spPr bwMode="auto">
          <a:xfrm>
            <a:off x="38290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7" name="Object 1038">
            <a:extLst>
              <a:ext uri="{FF2B5EF4-FFF2-40B4-BE49-F238E27FC236}">
                <a16:creationId xmlns:a16="http://schemas.microsoft.com/office/drawing/2014/main" id="{E843C9D5-AFBF-4796-AB94-59876EF7469D}"/>
              </a:ext>
            </a:extLst>
          </p:cNvPr>
          <p:cNvGraphicFramePr>
            <a:graphicFrameLocks noChangeAspect="1"/>
          </p:cNvGraphicFramePr>
          <p:nvPr/>
        </p:nvGraphicFramePr>
        <p:xfrm>
          <a:off x="3656013" y="874713"/>
          <a:ext cx="3581400" cy="573087"/>
        </p:xfrm>
        <a:graphic>
          <a:graphicData uri="http://schemas.openxmlformats.org/presentationml/2006/ole">
            <mc:AlternateContent xmlns:mc="http://schemas.openxmlformats.org/markup-compatibility/2006">
              <mc:Choice xmlns:v="urn:schemas-microsoft-com:vml" Requires="v">
                <p:oleObj spid="_x0000_s48158" r:id="rId7" imgW="1485900" imgH="241300" progId="Equation.3">
                  <p:embed/>
                </p:oleObj>
              </mc:Choice>
              <mc:Fallback>
                <p:oleObj r:id="rId7" imgW="1485900" imgH="241300" progId="Equation.3">
                  <p:embed/>
                  <p:pic>
                    <p:nvPicPr>
                      <p:cNvPr id="0" name="Object 10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6013" y="874713"/>
                        <a:ext cx="3581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8" name="Rectangle 1041">
            <a:extLst>
              <a:ext uri="{FF2B5EF4-FFF2-40B4-BE49-F238E27FC236}">
                <a16:creationId xmlns:a16="http://schemas.microsoft.com/office/drawing/2014/main" id="{018BC7A4-0C32-41C8-ACE8-7A9E82D93FBA}"/>
              </a:ext>
            </a:extLst>
          </p:cNvPr>
          <p:cNvSpPr>
            <a:spLocks noChangeArrowheads="1"/>
          </p:cNvSpPr>
          <p:nvPr/>
        </p:nvSpPr>
        <p:spPr bwMode="auto">
          <a:xfrm>
            <a:off x="3948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9" name="Object 1040">
            <a:extLst>
              <a:ext uri="{FF2B5EF4-FFF2-40B4-BE49-F238E27FC236}">
                <a16:creationId xmlns:a16="http://schemas.microsoft.com/office/drawing/2014/main" id="{CB5AF96F-19C8-4242-871E-7025522B4CB4}"/>
              </a:ext>
            </a:extLst>
          </p:cNvPr>
          <p:cNvGraphicFramePr>
            <a:graphicFrameLocks noChangeAspect="1"/>
          </p:cNvGraphicFramePr>
          <p:nvPr/>
        </p:nvGraphicFramePr>
        <p:xfrm>
          <a:off x="2133600" y="1447800"/>
          <a:ext cx="2971800" cy="544513"/>
        </p:xfrm>
        <a:graphic>
          <a:graphicData uri="http://schemas.openxmlformats.org/presentationml/2006/ole">
            <mc:AlternateContent xmlns:mc="http://schemas.openxmlformats.org/markup-compatibility/2006">
              <mc:Choice xmlns:v="urn:schemas-microsoft-com:vml" Requires="v">
                <p:oleObj spid="_x0000_s48159" r:id="rId9" imgW="1244600" imgH="228600" progId="Equation.3">
                  <p:embed/>
                </p:oleObj>
              </mc:Choice>
              <mc:Fallback>
                <p:oleObj r:id="rId9" imgW="1244600" imgH="228600" progId="Equation.3">
                  <p:embed/>
                  <p:pic>
                    <p:nvPicPr>
                      <p:cNvPr id="0" name="Object 10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1447800"/>
                        <a:ext cx="2971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0" name="Rectangle 1043">
            <a:extLst>
              <a:ext uri="{FF2B5EF4-FFF2-40B4-BE49-F238E27FC236}">
                <a16:creationId xmlns:a16="http://schemas.microsoft.com/office/drawing/2014/main" id="{5689E6DF-2280-4AC3-AB81-6A8D4162AEE8}"/>
              </a:ext>
            </a:extLst>
          </p:cNvPr>
          <p:cNvSpPr>
            <a:spLocks noChangeArrowheads="1"/>
          </p:cNvSpPr>
          <p:nvPr/>
        </p:nvSpPr>
        <p:spPr bwMode="auto">
          <a:xfrm>
            <a:off x="4400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41" name="Object 1042">
            <a:extLst>
              <a:ext uri="{FF2B5EF4-FFF2-40B4-BE49-F238E27FC236}">
                <a16:creationId xmlns:a16="http://schemas.microsoft.com/office/drawing/2014/main" id="{A34C22BC-BE99-473C-9E40-BC62E1E33F89}"/>
              </a:ext>
            </a:extLst>
          </p:cNvPr>
          <p:cNvGraphicFramePr>
            <a:graphicFrameLocks noChangeAspect="1"/>
          </p:cNvGraphicFramePr>
          <p:nvPr/>
        </p:nvGraphicFramePr>
        <p:xfrm>
          <a:off x="3429000" y="2514600"/>
          <a:ext cx="838200" cy="558800"/>
        </p:xfrm>
        <a:graphic>
          <a:graphicData uri="http://schemas.openxmlformats.org/presentationml/2006/ole">
            <mc:AlternateContent xmlns:mc="http://schemas.openxmlformats.org/markup-compatibility/2006">
              <mc:Choice xmlns:v="urn:schemas-microsoft-com:vml" Requires="v">
                <p:oleObj spid="_x0000_s48160" r:id="rId11" imgW="342751" imgH="228501" progId="Equation.3">
                  <p:embed/>
                </p:oleObj>
              </mc:Choice>
              <mc:Fallback>
                <p:oleObj r:id="rId11" imgW="342751" imgH="228501" progId="Equation.3">
                  <p:embed/>
                  <p:pic>
                    <p:nvPicPr>
                      <p:cNvPr id="0" name="Object 10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514600"/>
                        <a:ext cx="838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2" name="Rectangle 1045">
            <a:extLst>
              <a:ext uri="{FF2B5EF4-FFF2-40B4-BE49-F238E27FC236}">
                <a16:creationId xmlns:a16="http://schemas.microsoft.com/office/drawing/2014/main" id="{AFA3D830-8FD0-4260-8D92-DF34DF9F11CA}"/>
              </a:ext>
            </a:extLst>
          </p:cNvPr>
          <p:cNvSpPr>
            <a:spLocks noChangeArrowheads="1"/>
          </p:cNvSpPr>
          <p:nvPr/>
        </p:nvSpPr>
        <p:spPr bwMode="auto">
          <a:xfrm>
            <a:off x="38100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43" name="Object 1044">
            <a:extLst>
              <a:ext uri="{FF2B5EF4-FFF2-40B4-BE49-F238E27FC236}">
                <a16:creationId xmlns:a16="http://schemas.microsoft.com/office/drawing/2014/main" id="{A929247B-F69B-4E1A-8841-606CF4B6A911}"/>
              </a:ext>
            </a:extLst>
          </p:cNvPr>
          <p:cNvGraphicFramePr>
            <a:graphicFrameLocks noChangeAspect="1"/>
          </p:cNvGraphicFramePr>
          <p:nvPr/>
        </p:nvGraphicFramePr>
        <p:xfrm>
          <a:off x="5105400" y="2590800"/>
          <a:ext cx="3276600" cy="447675"/>
        </p:xfrm>
        <a:graphic>
          <a:graphicData uri="http://schemas.openxmlformats.org/presentationml/2006/ole">
            <mc:AlternateContent xmlns:mc="http://schemas.openxmlformats.org/markup-compatibility/2006">
              <mc:Choice xmlns:v="urn:schemas-microsoft-com:vml" Requires="v">
                <p:oleObj spid="_x0000_s48161" r:id="rId13" imgW="1524000" imgH="228600" progId="Equation.3">
                  <p:embed/>
                </p:oleObj>
              </mc:Choice>
              <mc:Fallback>
                <p:oleObj r:id="rId13" imgW="1524000" imgH="228600" progId="Equation.3">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5400" y="2590800"/>
                        <a:ext cx="3276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4" name="Rectangle 1047">
            <a:extLst>
              <a:ext uri="{FF2B5EF4-FFF2-40B4-BE49-F238E27FC236}">
                <a16:creationId xmlns:a16="http://schemas.microsoft.com/office/drawing/2014/main" id="{44253F62-F4FF-4354-A48C-08899EAE284F}"/>
              </a:ext>
            </a:extLst>
          </p:cNvPr>
          <p:cNvSpPr>
            <a:spLocks noChangeArrowheads="1"/>
          </p:cNvSpPr>
          <p:nvPr/>
        </p:nvSpPr>
        <p:spPr bwMode="auto">
          <a:xfrm>
            <a:off x="44624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45" name="Object 1046">
            <a:extLst>
              <a:ext uri="{FF2B5EF4-FFF2-40B4-BE49-F238E27FC236}">
                <a16:creationId xmlns:a16="http://schemas.microsoft.com/office/drawing/2014/main" id="{8E550074-8E20-484A-96D7-865F98528EB1}"/>
              </a:ext>
            </a:extLst>
          </p:cNvPr>
          <p:cNvGraphicFramePr>
            <a:graphicFrameLocks noChangeAspect="1"/>
          </p:cNvGraphicFramePr>
          <p:nvPr/>
        </p:nvGraphicFramePr>
        <p:xfrm>
          <a:off x="1752600" y="3048000"/>
          <a:ext cx="569913" cy="619125"/>
        </p:xfrm>
        <a:graphic>
          <a:graphicData uri="http://schemas.openxmlformats.org/presentationml/2006/ole">
            <mc:AlternateContent xmlns:mc="http://schemas.openxmlformats.org/markup-compatibility/2006">
              <mc:Choice xmlns:v="urn:schemas-microsoft-com:vml" Requires="v">
                <p:oleObj spid="_x0000_s48162" r:id="rId15" imgW="215713" imgH="241091" progId="Equation.3">
                  <p:embed/>
                </p:oleObj>
              </mc:Choice>
              <mc:Fallback>
                <p:oleObj r:id="rId15" imgW="215713" imgH="241091" progId="Equation.3">
                  <p:embed/>
                  <p:pic>
                    <p:nvPicPr>
                      <p:cNvPr id="0" name="Object 10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3048000"/>
                        <a:ext cx="5699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6" name="Rectangle 1049">
            <a:extLst>
              <a:ext uri="{FF2B5EF4-FFF2-40B4-BE49-F238E27FC236}">
                <a16:creationId xmlns:a16="http://schemas.microsoft.com/office/drawing/2014/main" id="{3CAE17D4-8A45-466C-9CA6-C0D2F2BCB2FB}"/>
              </a:ext>
            </a:extLst>
          </p:cNvPr>
          <p:cNvSpPr>
            <a:spLocks noChangeArrowheads="1"/>
          </p:cNvSpPr>
          <p:nvPr/>
        </p:nvSpPr>
        <p:spPr bwMode="auto">
          <a:xfrm>
            <a:off x="3443288"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47" name="Object 1048">
            <a:extLst>
              <a:ext uri="{FF2B5EF4-FFF2-40B4-BE49-F238E27FC236}">
                <a16:creationId xmlns:a16="http://schemas.microsoft.com/office/drawing/2014/main" id="{2EB5F9CE-029B-4BF9-A2EE-C5449901F792}"/>
              </a:ext>
            </a:extLst>
          </p:cNvPr>
          <p:cNvGraphicFramePr>
            <a:graphicFrameLocks noChangeAspect="1"/>
          </p:cNvGraphicFramePr>
          <p:nvPr/>
        </p:nvGraphicFramePr>
        <p:xfrm>
          <a:off x="3352800" y="3505200"/>
          <a:ext cx="4953000" cy="3014663"/>
        </p:xfrm>
        <a:graphic>
          <a:graphicData uri="http://schemas.openxmlformats.org/presentationml/2006/ole">
            <mc:AlternateContent xmlns:mc="http://schemas.openxmlformats.org/markup-compatibility/2006">
              <mc:Choice xmlns:v="urn:schemas-microsoft-com:vml" Requires="v">
                <p:oleObj spid="_x0000_s48163" r:id="rId17" imgW="2260600" imgH="1625600" progId="Equation.3">
                  <p:embed/>
                </p:oleObj>
              </mc:Choice>
              <mc:Fallback>
                <p:oleObj r:id="rId17" imgW="2260600" imgH="1625600" progId="Equation.3">
                  <p:embed/>
                  <p:pic>
                    <p:nvPicPr>
                      <p:cNvPr id="0" name="Object 10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52800" y="3505200"/>
                        <a:ext cx="495300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a:extLst>
              <a:ext uri="{FF2B5EF4-FFF2-40B4-BE49-F238E27FC236}">
                <a16:creationId xmlns:a16="http://schemas.microsoft.com/office/drawing/2014/main" id="{B2622E90-38D1-4CC7-8BDB-2B94C735BFCB}"/>
              </a:ext>
            </a:extLst>
          </p:cNvPr>
          <p:cNvSpPr>
            <a:spLocks noChangeArrowheads="1"/>
          </p:cNvSpPr>
          <p:nvPr/>
        </p:nvSpPr>
        <p:spPr bwMode="auto">
          <a:xfrm>
            <a:off x="2747963" y="2362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154" name="Text Box 9">
            <a:extLst>
              <a:ext uri="{FF2B5EF4-FFF2-40B4-BE49-F238E27FC236}">
                <a16:creationId xmlns:a16="http://schemas.microsoft.com/office/drawing/2014/main" id="{83311A52-1A45-4331-87B8-5D07FBB0634B}"/>
              </a:ext>
            </a:extLst>
          </p:cNvPr>
          <p:cNvSpPr txBox="1">
            <a:spLocks noChangeArrowheads="1"/>
          </p:cNvSpPr>
          <p:nvPr/>
        </p:nvSpPr>
        <p:spPr bwMode="auto">
          <a:xfrm>
            <a:off x="457200" y="2286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黑体" panose="02010609060101010101" pitchFamily="49" charset="-122"/>
                <a:ea typeface="黑体" panose="02010609060101010101" pitchFamily="49" charset="-122"/>
              </a:rPr>
              <a:t>于是有</a:t>
            </a:r>
            <a:r>
              <a:rPr lang="zh-CN" altLang="en-US"/>
              <a:t> </a:t>
            </a:r>
          </a:p>
        </p:txBody>
      </p:sp>
      <p:sp>
        <p:nvSpPr>
          <p:cNvPr id="49155" name="Rectangle 11">
            <a:extLst>
              <a:ext uri="{FF2B5EF4-FFF2-40B4-BE49-F238E27FC236}">
                <a16:creationId xmlns:a16="http://schemas.microsoft.com/office/drawing/2014/main" id="{83B662D4-3B85-4A1F-811A-C89B67420652}"/>
              </a:ext>
            </a:extLst>
          </p:cNvPr>
          <p:cNvSpPr>
            <a:spLocks noChangeArrowheads="1"/>
          </p:cNvSpPr>
          <p:nvPr/>
        </p:nvSpPr>
        <p:spPr bwMode="auto">
          <a:xfrm>
            <a:off x="30670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56" name="Object 10">
            <a:extLst>
              <a:ext uri="{FF2B5EF4-FFF2-40B4-BE49-F238E27FC236}">
                <a16:creationId xmlns:a16="http://schemas.microsoft.com/office/drawing/2014/main" id="{6EB2416F-F4A2-4A00-A589-5AD6574E9F3F}"/>
              </a:ext>
            </a:extLst>
          </p:cNvPr>
          <p:cNvGraphicFramePr>
            <a:graphicFrameLocks noChangeAspect="1"/>
          </p:cNvGraphicFramePr>
          <p:nvPr/>
        </p:nvGraphicFramePr>
        <p:xfrm>
          <a:off x="533400" y="914400"/>
          <a:ext cx="7620000" cy="601663"/>
        </p:xfrm>
        <a:graphic>
          <a:graphicData uri="http://schemas.openxmlformats.org/presentationml/2006/ole">
            <mc:AlternateContent xmlns:mc="http://schemas.openxmlformats.org/markup-compatibility/2006">
              <mc:Choice xmlns:v="urn:schemas-microsoft-com:vml" Requires="v">
                <p:oleObj spid="_x0000_s49162" r:id="rId3" imgW="3009900" imgH="241300" progId="Equation.3">
                  <p:embed/>
                </p:oleObj>
              </mc:Choice>
              <mc:Fallback>
                <p:oleObj r:id="rId3" imgW="3009900" imgH="2413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76200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7" name="Rectangle 13">
            <a:extLst>
              <a:ext uri="{FF2B5EF4-FFF2-40B4-BE49-F238E27FC236}">
                <a16:creationId xmlns:a16="http://schemas.microsoft.com/office/drawing/2014/main" id="{BCF901DA-55CA-43CB-98A9-B5A971EBA09E}"/>
              </a:ext>
            </a:extLst>
          </p:cNvPr>
          <p:cNvSpPr>
            <a:spLocks noChangeArrowheads="1"/>
          </p:cNvSpPr>
          <p:nvPr/>
        </p:nvSpPr>
        <p:spPr bwMode="auto">
          <a:xfrm>
            <a:off x="25479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58" name="Object 12">
            <a:extLst>
              <a:ext uri="{FF2B5EF4-FFF2-40B4-BE49-F238E27FC236}">
                <a16:creationId xmlns:a16="http://schemas.microsoft.com/office/drawing/2014/main" id="{1726D54A-1DF2-49D8-B87E-F6BA8CD5D514}"/>
              </a:ext>
            </a:extLst>
          </p:cNvPr>
          <p:cNvGraphicFramePr>
            <a:graphicFrameLocks noChangeAspect="1"/>
          </p:cNvGraphicFramePr>
          <p:nvPr/>
        </p:nvGraphicFramePr>
        <p:xfrm>
          <a:off x="381000" y="2743200"/>
          <a:ext cx="7772400" cy="2873375"/>
        </p:xfrm>
        <a:graphic>
          <a:graphicData uri="http://schemas.openxmlformats.org/presentationml/2006/ole">
            <mc:AlternateContent xmlns:mc="http://schemas.openxmlformats.org/markup-compatibility/2006">
              <mc:Choice xmlns:v="urn:schemas-microsoft-com:vml" Requires="v">
                <p:oleObj spid="_x0000_s49163" r:id="rId5" imgW="4051300" imgH="1168400" progId="Equation.3">
                  <p:embed/>
                </p:oleObj>
              </mc:Choice>
              <mc:Fallback>
                <p:oleObj r:id="rId5" imgW="4051300" imgH="11684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743200"/>
                        <a:ext cx="77724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9" name="Text Box 14">
            <a:extLst>
              <a:ext uri="{FF2B5EF4-FFF2-40B4-BE49-F238E27FC236}">
                <a16:creationId xmlns:a16="http://schemas.microsoft.com/office/drawing/2014/main" id="{043B0F78-9C3B-4F8C-A03F-327E64A49AE6}"/>
              </a:ext>
            </a:extLst>
          </p:cNvPr>
          <p:cNvSpPr txBox="1">
            <a:spLocks noChangeArrowheads="1"/>
          </p:cNvSpPr>
          <p:nvPr/>
        </p:nvSpPr>
        <p:spPr bwMode="auto">
          <a:xfrm>
            <a:off x="381000" y="18288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黑体" panose="02010609060101010101" pitchFamily="49" charset="-122"/>
                <a:ea typeface="黑体" panose="02010609060101010101" pitchFamily="49" charset="-122"/>
              </a:rPr>
              <a:t>其中 </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
            <a:extLst>
              <a:ext uri="{FF2B5EF4-FFF2-40B4-BE49-F238E27FC236}">
                <a16:creationId xmlns:a16="http://schemas.microsoft.com/office/drawing/2014/main" id="{598FC18C-ED4A-4644-A255-CA7F86441E73}"/>
              </a:ext>
            </a:extLst>
          </p:cNvPr>
          <p:cNvSpPr txBox="1">
            <a:spLocks noChangeArrowheads="1"/>
          </p:cNvSpPr>
          <p:nvPr/>
        </p:nvSpPr>
        <p:spPr bwMode="auto">
          <a:xfrm>
            <a:off x="762000" y="457200"/>
            <a:ext cx="7696200"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sz="2800" b="1">
                <a:latin typeface="仿宋" panose="02010609060101010101" pitchFamily="49" charset="-122"/>
                <a:ea typeface="仿宋" panose="02010609060101010101" pitchFamily="49" charset="-122"/>
              </a:rPr>
              <a:t> L</a:t>
            </a:r>
            <a:r>
              <a:rPr lang="zh-CN" altLang="en-US" sz="2800" b="1">
                <a:latin typeface="仿宋" panose="02010609060101010101" pitchFamily="49" charset="-122"/>
                <a:ea typeface="仿宋" panose="02010609060101010101" pitchFamily="49" charset="-122"/>
              </a:rPr>
              <a:t>为由乘数构成的单位下三角阵，</a:t>
            </a:r>
            <a:r>
              <a:rPr lang="en-US" altLang="zh-CN" sz="2800" b="1">
                <a:latin typeface="仿宋" panose="02010609060101010101" pitchFamily="49" charset="-122"/>
                <a:ea typeface="仿宋" panose="02010609060101010101" pitchFamily="49" charset="-122"/>
              </a:rPr>
              <a:t>U</a:t>
            </a:r>
            <a:r>
              <a:rPr lang="zh-CN" altLang="en-US" sz="2800" b="1">
                <a:latin typeface="仿宋" panose="02010609060101010101" pitchFamily="49" charset="-122"/>
                <a:ea typeface="仿宋" panose="02010609060101010101" pitchFamily="49" charset="-122"/>
              </a:rPr>
              <a:t>为上三角阵，由此可见，在                    的条件下，高斯消去法实质上是将方程组的系数矩阵</a:t>
            </a:r>
            <a:r>
              <a:rPr lang="en-US" altLang="zh-CN" sz="2800" b="1">
                <a:latin typeface="仿宋" panose="02010609060101010101" pitchFamily="49" charset="-122"/>
                <a:ea typeface="仿宋" panose="02010609060101010101" pitchFamily="49" charset="-122"/>
              </a:rPr>
              <a:t>A</a:t>
            </a:r>
            <a:r>
              <a:rPr lang="zh-CN" altLang="en-US" sz="2800" b="1">
                <a:latin typeface="仿宋" panose="02010609060101010101" pitchFamily="49" charset="-122"/>
                <a:ea typeface="仿宋" panose="02010609060101010101" pitchFamily="49" charset="-122"/>
              </a:rPr>
              <a:t>分解为两个三角矩阵的乘积 </a:t>
            </a:r>
            <a:r>
              <a:rPr lang="en-US" altLang="zh-CN" sz="2800" b="1">
                <a:latin typeface="仿宋" panose="02010609060101010101" pitchFamily="49" charset="-122"/>
                <a:ea typeface="仿宋" panose="02010609060101010101" pitchFamily="49" charset="-122"/>
              </a:rPr>
              <a:t>A=LU</a:t>
            </a:r>
            <a:r>
              <a:rPr lang="zh-CN" altLang="en-US" sz="2800" b="1">
                <a:latin typeface="仿宋" panose="02010609060101010101" pitchFamily="49" charset="-122"/>
                <a:ea typeface="仿宋" panose="02010609060101010101" pitchFamily="49" charset="-122"/>
              </a:rPr>
              <a:t>。这种把非奇异矩阵 </a:t>
            </a:r>
            <a:r>
              <a:rPr lang="en-US" altLang="zh-CN" sz="2800" b="1">
                <a:latin typeface="仿宋" panose="02010609060101010101" pitchFamily="49" charset="-122"/>
                <a:ea typeface="仿宋" panose="02010609060101010101" pitchFamily="49" charset="-122"/>
              </a:rPr>
              <a:t>A </a:t>
            </a:r>
            <a:r>
              <a:rPr lang="zh-CN" altLang="en-US" sz="2800" b="1">
                <a:latin typeface="仿宋" panose="02010609060101010101" pitchFamily="49" charset="-122"/>
                <a:ea typeface="仿宋" panose="02010609060101010101" pitchFamily="49" charset="-122"/>
              </a:rPr>
              <a:t>分解成一个下三角矩阵</a:t>
            </a:r>
            <a:r>
              <a:rPr lang="en-US" altLang="zh-CN" sz="2800" b="1">
                <a:latin typeface="仿宋" panose="02010609060101010101" pitchFamily="49" charset="-122"/>
                <a:ea typeface="仿宋" panose="02010609060101010101" pitchFamily="49" charset="-122"/>
              </a:rPr>
              <a:t>L</a:t>
            </a:r>
            <a:r>
              <a:rPr lang="zh-CN" altLang="en-US" sz="2800" b="1">
                <a:latin typeface="仿宋" panose="02010609060101010101" pitchFamily="49" charset="-122"/>
                <a:ea typeface="仿宋" panose="02010609060101010101" pitchFamily="49" charset="-122"/>
              </a:rPr>
              <a:t>和一个上三角矩阵  </a:t>
            </a:r>
            <a:r>
              <a:rPr lang="en-US" altLang="zh-CN" sz="2800" b="1">
                <a:latin typeface="仿宋" panose="02010609060101010101" pitchFamily="49" charset="-122"/>
                <a:ea typeface="仿宋" panose="02010609060101010101" pitchFamily="49" charset="-122"/>
              </a:rPr>
              <a:t>U </a:t>
            </a:r>
            <a:r>
              <a:rPr lang="zh-CN" altLang="en-US" sz="2800" b="1">
                <a:latin typeface="仿宋" panose="02010609060101010101" pitchFamily="49" charset="-122"/>
                <a:ea typeface="仿宋" panose="02010609060101010101" pitchFamily="49" charset="-122"/>
              </a:rPr>
              <a:t>的乘积称为矩阵的三角分解，又称 </a:t>
            </a:r>
            <a:r>
              <a:rPr lang="en-US" altLang="zh-CN" sz="2800" b="1">
                <a:latin typeface="仿宋" panose="02010609060101010101" pitchFamily="49" charset="-122"/>
                <a:ea typeface="仿宋" panose="02010609060101010101" pitchFamily="49" charset="-122"/>
              </a:rPr>
              <a:t>LU </a:t>
            </a:r>
            <a:r>
              <a:rPr lang="zh-CN" altLang="en-US" sz="2800" b="1">
                <a:latin typeface="仿宋" panose="02010609060101010101" pitchFamily="49" charset="-122"/>
                <a:ea typeface="仿宋" panose="02010609060101010101" pitchFamily="49" charset="-122"/>
              </a:rPr>
              <a:t>分解。</a:t>
            </a:r>
          </a:p>
          <a:p>
            <a:pPr>
              <a:lnSpc>
                <a:spcPct val="135000"/>
              </a:lnSpc>
            </a:pPr>
            <a:r>
              <a:rPr lang="zh-CN" altLang="en-US" sz="2800" b="1">
                <a:latin typeface="仿宋" panose="02010609060101010101" pitchFamily="49" charset="-122"/>
                <a:ea typeface="仿宋" panose="02010609060101010101" pitchFamily="49" charset="-122"/>
              </a:rPr>
              <a:t>    显然，如果                  </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由行列式的性质知，方程组系数矩阵</a:t>
            </a:r>
            <a:r>
              <a:rPr lang="en-US" altLang="zh-CN" sz="2800" b="1">
                <a:latin typeface="仿宋" panose="02010609060101010101" pitchFamily="49" charset="-122"/>
                <a:ea typeface="仿宋" panose="02010609060101010101" pitchFamily="49" charset="-122"/>
              </a:rPr>
              <a:t>A</a:t>
            </a:r>
            <a:r>
              <a:rPr lang="zh-CN" altLang="en-US" sz="2800" b="1">
                <a:latin typeface="仿宋" panose="02010609060101010101" pitchFamily="49" charset="-122"/>
                <a:ea typeface="仿宋" panose="02010609060101010101" pitchFamily="49" charset="-122"/>
              </a:rPr>
              <a:t>的前</a:t>
            </a:r>
            <a:r>
              <a:rPr lang="en-US" altLang="zh-CN" sz="2800" b="1">
                <a:latin typeface="仿宋" panose="02010609060101010101" pitchFamily="49" charset="-122"/>
                <a:ea typeface="仿宋" panose="02010609060101010101" pitchFamily="49" charset="-122"/>
              </a:rPr>
              <a:t>n-1</a:t>
            </a:r>
            <a:r>
              <a:rPr lang="zh-CN" altLang="en-US" sz="2800" b="1">
                <a:latin typeface="仿宋" panose="02010609060101010101" pitchFamily="49" charset="-122"/>
                <a:ea typeface="仿宋" panose="02010609060101010101" pitchFamily="49" charset="-122"/>
              </a:rPr>
              <a:t>个顺序主子矩阵                  非奇异，即顺序主子式不等于零，即</a:t>
            </a:r>
          </a:p>
        </p:txBody>
      </p:sp>
      <p:sp>
        <p:nvSpPr>
          <p:cNvPr id="50178" name="Rectangle 4">
            <a:extLst>
              <a:ext uri="{FF2B5EF4-FFF2-40B4-BE49-F238E27FC236}">
                <a16:creationId xmlns:a16="http://schemas.microsoft.com/office/drawing/2014/main" id="{FA82DFE3-31BD-4695-95E5-3E0B73883B8D}"/>
              </a:ext>
            </a:extLst>
          </p:cNvPr>
          <p:cNvSpPr>
            <a:spLocks noChangeArrowheads="1"/>
          </p:cNvSpPr>
          <p:nvPr/>
        </p:nvSpPr>
        <p:spPr bwMode="auto">
          <a:xfrm>
            <a:off x="37957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9" name="Object 3">
            <a:extLst>
              <a:ext uri="{FF2B5EF4-FFF2-40B4-BE49-F238E27FC236}">
                <a16:creationId xmlns:a16="http://schemas.microsoft.com/office/drawing/2014/main" id="{64B43403-16C6-4704-AE70-D01869028783}"/>
              </a:ext>
            </a:extLst>
          </p:cNvPr>
          <p:cNvGraphicFramePr>
            <a:graphicFrameLocks noChangeAspect="1"/>
          </p:cNvGraphicFramePr>
          <p:nvPr/>
        </p:nvGraphicFramePr>
        <p:xfrm>
          <a:off x="3097213" y="1219200"/>
          <a:ext cx="3254375" cy="490538"/>
        </p:xfrm>
        <a:graphic>
          <a:graphicData uri="http://schemas.openxmlformats.org/presentationml/2006/ole">
            <mc:AlternateContent xmlns:mc="http://schemas.openxmlformats.org/markup-compatibility/2006">
              <mc:Choice xmlns:v="urn:schemas-microsoft-com:vml" Requires="v">
                <p:oleObj spid="_x0000_s50187" r:id="rId3" imgW="1574640" imgH="241200" progId="Equation.3">
                  <p:embed/>
                </p:oleObj>
              </mc:Choice>
              <mc:Fallback>
                <p:oleObj r:id="rId3" imgW="157464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1219200"/>
                        <a:ext cx="3254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0" name="Rectangle 6">
            <a:extLst>
              <a:ext uri="{FF2B5EF4-FFF2-40B4-BE49-F238E27FC236}">
                <a16:creationId xmlns:a16="http://schemas.microsoft.com/office/drawing/2014/main" id="{7A7FE104-38DB-4717-A3EF-141DDF011EC3}"/>
              </a:ext>
            </a:extLst>
          </p:cNvPr>
          <p:cNvSpPr>
            <a:spLocks noChangeArrowheads="1"/>
          </p:cNvSpPr>
          <p:nvPr/>
        </p:nvSpPr>
        <p:spPr bwMode="auto">
          <a:xfrm>
            <a:off x="37957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81" name="Object 5">
            <a:extLst>
              <a:ext uri="{FF2B5EF4-FFF2-40B4-BE49-F238E27FC236}">
                <a16:creationId xmlns:a16="http://schemas.microsoft.com/office/drawing/2014/main" id="{9910029E-892E-434C-B918-6DF96B5A8C8C}"/>
              </a:ext>
            </a:extLst>
          </p:cNvPr>
          <p:cNvGraphicFramePr>
            <a:graphicFrameLocks noChangeAspect="1"/>
          </p:cNvGraphicFramePr>
          <p:nvPr/>
        </p:nvGraphicFramePr>
        <p:xfrm>
          <a:off x="3390900" y="4046538"/>
          <a:ext cx="3176588" cy="479425"/>
        </p:xfrm>
        <a:graphic>
          <a:graphicData uri="http://schemas.openxmlformats.org/presentationml/2006/ole">
            <mc:AlternateContent xmlns:mc="http://schemas.openxmlformats.org/markup-compatibility/2006">
              <mc:Choice xmlns:v="urn:schemas-microsoft-com:vml" Requires="v">
                <p:oleObj spid="_x0000_s50188" r:id="rId5" imgW="1574640" imgH="241200" progId="Equation.3">
                  <p:embed/>
                </p:oleObj>
              </mc:Choice>
              <mc:Fallback>
                <p:oleObj r:id="rId5" imgW="157464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00" y="4046538"/>
                        <a:ext cx="31765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2" name="Rectangle 8">
            <a:extLst>
              <a:ext uri="{FF2B5EF4-FFF2-40B4-BE49-F238E27FC236}">
                <a16:creationId xmlns:a16="http://schemas.microsoft.com/office/drawing/2014/main" id="{217FAD2F-E471-4024-A53B-30116AE765CD}"/>
              </a:ext>
            </a:extLst>
          </p:cNvPr>
          <p:cNvSpPr>
            <a:spLocks noChangeArrowheads="1"/>
          </p:cNvSpPr>
          <p:nvPr/>
        </p:nvSpPr>
        <p:spPr bwMode="auto">
          <a:xfrm>
            <a:off x="39433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83" name="Object 7">
            <a:extLst>
              <a:ext uri="{FF2B5EF4-FFF2-40B4-BE49-F238E27FC236}">
                <a16:creationId xmlns:a16="http://schemas.microsoft.com/office/drawing/2014/main" id="{A524AB2D-8697-4F1A-8E9B-8045C2FAC523}"/>
              </a:ext>
            </a:extLst>
          </p:cNvPr>
          <p:cNvGraphicFramePr>
            <a:graphicFrameLocks noChangeAspect="1"/>
          </p:cNvGraphicFramePr>
          <p:nvPr/>
        </p:nvGraphicFramePr>
        <p:xfrm>
          <a:off x="1676400" y="5257800"/>
          <a:ext cx="3048000" cy="490538"/>
        </p:xfrm>
        <a:graphic>
          <a:graphicData uri="http://schemas.openxmlformats.org/presentationml/2006/ole">
            <mc:AlternateContent xmlns:mc="http://schemas.openxmlformats.org/markup-compatibility/2006">
              <mc:Choice xmlns:v="urn:schemas-microsoft-com:vml" Requires="v">
                <p:oleObj spid="_x0000_s50189" r:id="rId7" imgW="1257300" imgH="228600" progId="Equation.3">
                  <p:embed/>
                </p:oleObj>
              </mc:Choice>
              <mc:Fallback>
                <p:oleObj r:id="rId7" imgW="12573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257800"/>
                        <a:ext cx="3048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a:extLst>
              <a:ext uri="{FF2B5EF4-FFF2-40B4-BE49-F238E27FC236}">
                <a16:creationId xmlns:a16="http://schemas.microsoft.com/office/drawing/2014/main" id="{53595B3A-8B3B-4A7A-B276-B727614B234B}"/>
              </a:ext>
            </a:extLst>
          </p:cNvPr>
          <p:cNvSpPr>
            <a:spLocks noChangeArrowheads="1"/>
          </p:cNvSpPr>
          <p:nvPr/>
        </p:nvSpPr>
        <p:spPr bwMode="auto">
          <a:xfrm>
            <a:off x="4019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1202" name="Object 2">
            <a:extLst>
              <a:ext uri="{FF2B5EF4-FFF2-40B4-BE49-F238E27FC236}">
                <a16:creationId xmlns:a16="http://schemas.microsoft.com/office/drawing/2014/main" id="{01D019EF-D2D3-4F9E-A69A-649D715B638C}"/>
              </a:ext>
            </a:extLst>
          </p:cNvPr>
          <p:cNvGraphicFramePr>
            <a:graphicFrameLocks noChangeAspect="1"/>
          </p:cNvGraphicFramePr>
          <p:nvPr/>
        </p:nvGraphicFramePr>
        <p:xfrm>
          <a:off x="914400" y="304800"/>
          <a:ext cx="3505200" cy="601663"/>
        </p:xfrm>
        <a:graphic>
          <a:graphicData uri="http://schemas.openxmlformats.org/presentationml/2006/ole">
            <mc:AlternateContent xmlns:mc="http://schemas.openxmlformats.org/markup-compatibility/2006">
              <mc:Choice xmlns:v="urn:schemas-microsoft-com:vml" Requires="v">
                <p:oleObj spid="_x0000_s51221" r:id="rId3" imgW="1104900" imgH="228600" progId="Equation.3">
                  <p:embed/>
                </p:oleObj>
              </mc:Choice>
              <mc:Fallback>
                <p:oleObj r:id="rId3" imgW="11049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4800"/>
                        <a:ext cx="3505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3" name="Rectangle 5">
            <a:extLst>
              <a:ext uri="{FF2B5EF4-FFF2-40B4-BE49-F238E27FC236}">
                <a16:creationId xmlns:a16="http://schemas.microsoft.com/office/drawing/2014/main" id="{0D7C8003-6B4E-4190-8115-072C8A0D0FA8}"/>
              </a:ext>
            </a:extLst>
          </p:cNvPr>
          <p:cNvSpPr>
            <a:spLocks noChangeArrowheads="1"/>
          </p:cNvSpPr>
          <p:nvPr/>
        </p:nvSpPr>
        <p:spPr bwMode="auto">
          <a:xfrm>
            <a:off x="33147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1204" name="Object 4">
            <a:extLst>
              <a:ext uri="{FF2B5EF4-FFF2-40B4-BE49-F238E27FC236}">
                <a16:creationId xmlns:a16="http://schemas.microsoft.com/office/drawing/2014/main" id="{46352FB5-471A-497C-AF7E-4436FBB78C76}"/>
              </a:ext>
            </a:extLst>
          </p:cNvPr>
          <p:cNvGraphicFramePr>
            <a:graphicFrameLocks noChangeAspect="1"/>
          </p:cNvGraphicFramePr>
          <p:nvPr/>
        </p:nvGraphicFramePr>
        <p:xfrm>
          <a:off x="990600" y="990600"/>
          <a:ext cx="6705600" cy="635000"/>
        </p:xfrm>
        <a:graphic>
          <a:graphicData uri="http://schemas.openxmlformats.org/presentationml/2006/ole">
            <mc:AlternateContent xmlns:mc="http://schemas.openxmlformats.org/markup-compatibility/2006">
              <mc:Choice xmlns:v="urn:schemas-microsoft-com:vml" Requires="v">
                <p:oleObj spid="_x0000_s51222" r:id="rId5" imgW="2514600" imgH="241300" progId="Equation.3">
                  <p:embed/>
                </p:oleObj>
              </mc:Choice>
              <mc:Fallback>
                <p:oleObj r:id="rId5" imgW="25146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990600"/>
                        <a:ext cx="6705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Text Box 6">
            <a:extLst>
              <a:ext uri="{FF2B5EF4-FFF2-40B4-BE49-F238E27FC236}">
                <a16:creationId xmlns:a16="http://schemas.microsoft.com/office/drawing/2014/main" id="{2BB50D57-039A-49FD-BE42-83D10E85503A}"/>
              </a:ext>
            </a:extLst>
          </p:cNvPr>
          <p:cNvSpPr txBox="1">
            <a:spLocks noChangeArrowheads="1"/>
          </p:cNvSpPr>
          <p:nvPr/>
        </p:nvSpPr>
        <p:spPr bwMode="auto">
          <a:xfrm>
            <a:off x="381000" y="1676400"/>
            <a:ext cx="1066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其中</a:t>
            </a:r>
            <a:r>
              <a:rPr lang="zh-CN" altLang="en-US" sz="2800" b="1">
                <a:latin typeface="黑体" panose="02010609060101010101" pitchFamily="49" charset="-122"/>
                <a:ea typeface="黑体" panose="02010609060101010101" pitchFamily="49" charset="-122"/>
              </a:rPr>
              <a:t> </a:t>
            </a:r>
          </a:p>
        </p:txBody>
      </p:sp>
      <p:sp>
        <p:nvSpPr>
          <p:cNvPr id="51206" name="Rectangle 8">
            <a:extLst>
              <a:ext uri="{FF2B5EF4-FFF2-40B4-BE49-F238E27FC236}">
                <a16:creationId xmlns:a16="http://schemas.microsoft.com/office/drawing/2014/main" id="{B9C45A6C-91CD-423E-AA89-DDAE52D5E23E}"/>
              </a:ext>
            </a:extLst>
          </p:cNvPr>
          <p:cNvSpPr>
            <a:spLocks noChangeArrowheads="1"/>
          </p:cNvSpPr>
          <p:nvPr/>
        </p:nvSpPr>
        <p:spPr bwMode="auto">
          <a:xfrm>
            <a:off x="36242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1207" name="Object 7">
            <a:extLst>
              <a:ext uri="{FF2B5EF4-FFF2-40B4-BE49-F238E27FC236}">
                <a16:creationId xmlns:a16="http://schemas.microsoft.com/office/drawing/2014/main" id="{82C626BC-A11D-4AF0-A3D2-1FCC639E0AD1}"/>
              </a:ext>
            </a:extLst>
          </p:cNvPr>
          <p:cNvGraphicFramePr>
            <a:graphicFrameLocks noChangeAspect="1"/>
          </p:cNvGraphicFramePr>
          <p:nvPr/>
        </p:nvGraphicFramePr>
        <p:xfrm>
          <a:off x="1219200" y="2057400"/>
          <a:ext cx="4648200" cy="1752600"/>
        </p:xfrm>
        <a:graphic>
          <a:graphicData uri="http://schemas.openxmlformats.org/presentationml/2006/ole">
            <mc:AlternateContent xmlns:mc="http://schemas.openxmlformats.org/markup-compatibility/2006">
              <mc:Choice xmlns:v="urn:schemas-microsoft-com:vml" Requires="v">
                <p:oleObj spid="_x0000_s51223" r:id="rId7" imgW="1892300" imgH="711200" progId="Equation.3">
                  <p:embed/>
                </p:oleObj>
              </mc:Choice>
              <mc:Fallback>
                <p:oleObj r:id="rId7" imgW="1892300" imgH="71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057400"/>
                        <a:ext cx="464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8" name="Text Box 9">
            <a:extLst>
              <a:ext uri="{FF2B5EF4-FFF2-40B4-BE49-F238E27FC236}">
                <a16:creationId xmlns:a16="http://schemas.microsoft.com/office/drawing/2014/main" id="{499BCDCA-4F7D-4140-8E29-05F651DA8687}"/>
              </a:ext>
            </a:extLst>
          </p:cNvPr>
          <p:cNvSpPr txBox="1">
            <a:spLocks noChangeArrowheads="1"/>
          </p:cNvSpPr>
          <p:nvPr/>
        </p:nvSpPr>
        <p:spPr bwMode="auto">
          <a:xfrm>
            <a:off x="6019800" y="2514600"/>
            <a:ext cx="259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a:t>
            </a:r>
            <a:r>
              <a:rPr lang="en-US" altLang="zh-CN" sz="2800" b="1">
                <a:latin typeface="仿宋" panose="02010609060101010101" pitchFamily="49" charset="-122"/>
                <a:ea typeface="仿宋" panose="02010609060101010101" pitchFamily="49" charset="-122"/>
              </a:rPr>
              <a:t>A</a:t>
            </a:r>
            <a:r>
              <a:rPr lang="zh-CN" altLang="en-US" sz="2800" b="1">
                <a:latin typeface="仿宋" panose="02010609060101010101" pitchFamily="49" charset="-122"/>
                <a:ea typeface="仿宋" panose="02010609060101010101" pitchFamily="49" charset="-122"/>
              </a:rPr>
              <a:t>的主子阵）</a:t>
            </a:r>
            <a:r>
              <a:rPr lang="zh-CN" altLang="en-US" sz="3200" b="1">
                <a:latin typeface="黑体" panose="02010609060101010101" pitchFamily="49" charset="-122"/>
                <a:ea typeface="黑体" panose="02010609060101010101" pitchFamily="49" charset="-122"/>
              </a:rPr>
              <a:t> </a:t>
            </a:r>
          </a:p>
        </p:txBody>
      </p:sp>
      <p:sp>
        <p:nvSpPr>
          <p:cNvPr id="51209" name="Text Box 10">
            <a:extLst>
              <a:ext uri="{FF2B5EF4-FFF2-40B4-BE49-F238E27FC236}">
                <a16:creationId xmlns:a16="http://schemas.microsoft.com/office/drawing/2014/main" id="{4F59FE3E-B63A-47AF-B186-0E23B996FD64}"/>
              </a:ext>
            </a:extLst>
          </p:cNvPr>
          <p:cNvSpPr txBox="1">
            <a:spLocks noChangeArrowheads="1"/>
          </p:cNvSpPr>
          <p:nvPr/>
        </p:nvSpPr>
        <p:spPr bwMode="auto">
          <a:xfrm>
            <a:off x="457200" y="3810000"/>
            <a:ext cx="822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反之</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可用归纳法证明</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如果 </a:t>
            </a:r>
            <a:r>
              <a:rPr lang="en-US" altLang="zh-CN" sz="2800" b="1">
                <a:latin typeface="仿宋" panose="02010609060101010101" pitchFamily="49" charset="-122"/>
                <a:ea typeface="仿宋" panose="02010609060101010101" pitchFamily="49" charset="-122"/>
              </a:rPr>
              <a:t>A </a:t>
            </a:r>
            <a:r>
              <a:rPr lang="zh-CN" altLang="en-US" sz="2800" b="1">
                <a:latin typeface="仿宋" panose="02010609060101010101" pitchFamily="49" charset="-122"/>
                <a:ea typeface="仿宋" panose="02010609060101010101" pitchFamily="49" charset="-122"/>
              </a:rPr>
              <a:t>的顺序主子式 </a:t>
            </a:r>
          </a:p>
        </p:txBody>
      </p:sp>
      <p:sp>
        <p:nvSpPr>
          <p:cNvPr id="51210" name="Rectangle 12">
            <a:extLst>
              <a:ext uri="{FF2B5EF4-FFF2-40B4-BE49-F238E27FC236}">
                <a16:creationId xmlns:a16="http://schemas.microsoft.com/office/drawing/2014/main" id="{D446458C-DFF2-4B25-BB34-28C8A2C82B85}"/>
              </a:ext>
            </a:extLst>
          </p:cNvPr>
          <p:cNvSpPr>
            <a:spLocks noChangeArrowheads="1"/>
          </p:cNvSpPr>
          <p:nvPr/>
        </p:nvSpPr>
        <p:spPr bwMode="auto">
          <a:xfrm>
            <a:off x="33194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1211" name="Object 11">
            <a:extLst>
              <a:ext uri="{FF2B5EF4-FFF2-40B4-BE49-F238E27FC236}">
                <a16:creationId xmlns:a16="http://schemas.microsoft.com/office/drawing/2014/main" id="{A1A81DF3-D828-457E-BCD0-CB964E02DB74}"/>
              </a:ext>
            </a:extLst>
          </p:cNvPr>
          <p:cNvGraphicFramePr>
            <a:graphicFrameLocks noChangeAspect="1"/>
          </p:cNvGraphicFramePr>
          <p:nvPr/>
        </p:nvGraphicFramePr>
        <p:xfrm>
          <a:off x="1143000" y="4440238"/>
          <a:ext cx="6858000" cy="623887"/>
        </p:xfrm>
        <a:graphic>
          <a:graphicData uri="http://schemas.openxmlformats.org/presentationml/2006/ole">
            <mc:AlternateContent xmlns:mc="http://schemas.openxmlformats.org/markup-compatibility/2006">
              <mc:Choice xmlns:v="urn:schemas-microsoft-com:vml" Requires="v">
                <p:oleObj spid="_x0000_s51224" r:id="rId9" imgW="2501900" imgH="241300" progId="Equation.3">
                  <p:embed/>
                </p:oleObj>
              </mc:Choice>
              <mc:Fallback>
                <p:oleObj r:id="rId9" imgW="2501900" imgH="241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440238"/>
                        <a:ext cx="68580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2" name="Text Box 13">
            <a:extLst>
              <a:ext uri="{FF2B5EF4-FFF2-40B4-BE49-F238E27FC236}">
                <a16:creationId xmlns:a16="http://schemas.microsoft.com/office/drawing/2014/main" id="{FD419DF6-7D29-49EB-8EE4-18995FED7522}"/>
              </a:ext>
            </a:extLst>
          </p:cNvPr>
          <p:cNvSpPr txBox="1">
            <a:spLocks noChangeArrowheads="1"/>
          </p:cNvSpPr>
          <p:nvPr/>
        </p:nvSpPr>
        <p:spPr bwMode="auto">
          <a:xfrm>
            <a:off x="381000" y="4953000"/>
            <a:ext cx="990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则</a:t>
            </a:r>
            <a:r>
              <a:rPr lang="zh-CN" altLang="en-US" sz="2800" b="1">
                <a:latin typeface="黑体" panose="02010609060101010101" pitchFamily="49" charset="-122"/>
                <a:ea typeface="黑体" panose="02010609060101010101" pitchFamily="49" charset="-122"/>
              </a:rPr>
              <a:t> </a:t>
            </a:r>
          </a:p>
        </p:txBody>
      </p:sp>
      <p:sp>
        <p:nvSpPr>
          <p:cNvPr id="51213" name="Rectangle 15">
            <a:extLst>
              <a:ext uri="{FF2B5EF4-FFF2-40B4-BE49-F238E27FC236}">
                <a16:creationId xmlns:a16="http://schemas.microsoft.com/office/drawing/2014/main" id="{C5DA3F37-74BD-4DE2-A403-03B9E3C13DCF}"/>
              </a:ext>
            </a:extLst>
          </p:cNvPr>
          <p:cNvSpPr>
            <a:spLocks noChangeArrowheads="1"/>
          </p:cNvSpPr>
          <p:nvPr/>
        </p:nvSpPr>
        <p:spPr bwMode="auto">
          <a:xfrm>
            <a:off x="39195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1214" name="Object 14">
            <a:extLst>
              <a:ext uri="{FF2B5EF4-FFF2-40B4-BE49-F238E27FC236}">
                <a16:creationId xmlns:a16="http://schemas.microsoft.com/office/drawing/2014/main" id="{165245E1-CFFB-4BD3-B459-4B70A460A91D}"/>
              </a:ext>
            </a:extLst>
          </p:cNvPr>
          <p:cNvGraphicFramePr>
            <a:graphicFrameLocks noChangeAspect="1"/>
          </p:cNvGraphicFramePr>
          <p:nvPr/>
        </p:nvGraphicFramePr>
        <p:xfrm>
          <a:off x="1295400" y="5257800"/>
          <a:ext cx="3733800" cy="681038"/>
        </p:xfrm>
        <a:graphic>
          <a:graphicData uri="http://schemas.openxmlformats.org/presentationml/2006/ole">
            <mc:AlternateContent xmlns:mc="http://schemas.openxmlformats.org/markup-compatibility/2006">
              <mc:Choice xmlns:v="urn:schemas-microsoft-com:vml" Requires="v">
                <p:oleObj spid="_x0000_s51225" r:id="rId11" imgW="1308100" imgH="241300" progId="Equation.3">
                  <p:embed/>
                </p:oleObj>
              </mc:Choice>
              <mc:Fallback>
                <p:oleObj r:id="rId11" imgW="1308100" imgH="2413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5257800"/>
                        <a:ext cx="3733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5" name="Text Box 16">
            <a:extLst>
              <a:ext uri="{FF2B5EF4-FFF2-40B4-BE49-F238E27FC236}">
                <a16:creationId xmlns:a16="http://schemas.microsoft.com/office/drawing/2014/main" id="{932E123A-2D30-4CD8-9C5A-6CAD6338DD60}"/>
              </a:ext>
            </a:extLst>
          </p:cNvPr>
          <p:cNvSpPr txBox="1">
            <a:spLocks noChangeArrowheads="1"/>
          </p:cNvSpPr>
          <p:nvPr/>
        </p:nvSpPr>
        <p:spPr bwMode="auto">
          <a:xfrm>
            <a:off x="381000" y="60198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于是得到下述定理：</a:t>
            </a:r>
            <a:r>
              <a:rPr lang="zh-CN" altLang="en-US" sz="3200" b="1">
                <a:latin typeface="黑体" panose="02010609060101010101" pitchFamily="49" charset="-122"/>
                <a:ea typeface="黑体" panose="02010609060101010101" pitchFamily="49"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2">
            <a:extLst>
              <a:ext uri="{FF2B5EF4-FFF2-40B4-BE49-F238E27FC236}">
                <a16:creationId xmlns:a16="http://schemas.microsoft.com/office/drawing/2014/main" id="{E7F4CFD6-2AF3-44B7-86AC-E6030402BC65}"/>
              </a:ext>
            </a:extLst>
          </p:cNvPr>
          <p:cNvSpPr txBox="1">
            <a:spLocks noChangeArrowheads="1"/>
          </p:cNvSpPr>
          <p:nvPr/>
        </p:nvSpPr>
        <p:spPr bwMode="auto">
          <a:xfrm>
            <a:off x="228600" y="304800"/>
            <a:ext cx="815340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a:solidFill>
                  <a:srgbClr val="0000FF"/>
                </a:solidFill>
                <a:latin typeface="宋体" panose="02010600030101010101" pitchFamily="2" charset="-122"/>
                <a:ea typeface="黑体" panose="02010609060101010101" pitchFamily="49" charset="-122"/>
              </a:rPr>
              <a:t>定理</a:t>
            </a:r>
            <a:r>
              <a:rPr lang="en-US" altLang="zh-CN" sz="3200" b="1">
                <a:solidFill>
                  <a:srgbClr val="0000FF"/>
                </a:solidFill>
                <a:latin typeface="宋体" panose="02010600030101010101" pitchFamily="2" charset="-122"/>
                <a:ea typeface="黑体" panose="02010609060101010101" pitchFamily="49" charset="-122"/>
              </a:rPr>
              <a:t>6.2  </a:t>
            </a:r>
            <a:r>
              <a:rPr lang="zh-CN" altLang="en-US" sz="3200" b="1">
                <a:solidFill>
                  <a:srgbClr val="0000FF"/>
                </a:solidFill>
                <a:latin typeface="宋体" panose="02010600030101010101" pitchFamily="2" charset="-122"/>
                <a:ea typeface="黑体" panose="02010609060101010101" pitchFamily="49" charset="-122"/>
              </a:rPr>
              <a:t>设      。如果</a:t>
            </a:r>
            <a:r>
              <a:rPr lang="en-US" altLang="zh-CN" sz="3200" b="1">
                <a:solidFill>
                  <a:srgbClr val="0000FF"/>
                </a:solidFill>
                <a:ea typeface="黑体" panose="02010609060101010101" pitchFamily="49" charset="-122"/>
              </a:rPr>
              <a:t>A</a:t>
            </a:r>
            <a:r>
              <a:rPr lang="zh-CN" altLang="en-US" sz="3200" b="1">
                <a:solidFill>
                  <a:srgbClr val="0000FF"/>
                </a:solidFill>
                <a:latin typeface="宋体" panose="02010600030101010101" pitchFamily="2" charset="-122"/>
                <a:ea typeface="黑体" panose="02010609060101010101" pitchFamily="49" charset="-122"/>
              </a:rPr>
              <a:t>顺序各阶主子式</a:t>
            </a:r>
            <a:r>
              <a:rPr lang="en-US" altLang="zh-CN" sz="3200" b="1">
                <a:solidFill>
                  <a:srgbClr val="0000FF"/>
                </a:solidFill>
                <a:latin typeface="宋体" panose="02010600030101010101" pitchFamily="2" charset="-122"/>
                <a:ea typeface="黑体" panose="02010609060101010101" pitchFamily="49" charset="-122"/>
              </a:rPr>
              <a:t>,</a:t>
            </a:r>
          </a:p>
          <a:p>
            <a:pPr>
              <a:lnSpc>
                <a:spcPct val="125000"/>
              </a:lnSpc>
              <a:spcBef>
                <a:spcPct val="5000"/>
              </a:spcBef>
            </a:pPr>
            <a:r>
              <a:rPr lang="en-US" altLang="zh-CN" sz="3200" b="1">
                <a:solidFill>
                  <a:srgbClr val="0000FF"/>
                </a:solidFill>
                <a:latin typeface="宋体" panose="02010600030101010101" pitchFamily="2" charset="-122"/>
                <a:ea typeface="黑体" panose="02010609060101010101" pitchFamily="49" charset="-122"/>
              </a:rPr>
              <a:t>                   ,</a:t>
            </a:r>
            <a:r>
              <a:rPr lang="zh-CN" altLang="en-US" sz="3200" b="1">
                <a:solidFill>
                  <a:srgbClr val="0000FF"/>
                </a:solidFill>
                <a:latin typeface="宋体" panose="02010600030101010101" pitchFamily="2" charset="-122"/>
                <a:ea typeface="黑体" panose="02010609060101010101" pitchFamily="49" charset="-122"/>
              </a:rPr>
              <a:t>则</a:t>
            </a:r>
            <a:r>
              <a:rPr lang="en-US" altLang="zh-CN" sz="3200" b="1">
                <a:solidFill>
                  <a:srgbClr val="0000FF"/>
                </a:solidFill>
                <a:ea typeface="黑体" panose="02010609060101010101" pitchFamily="49" charset="-122"/>
              </a:rPr>
              <a:t>A</a:t>
            </a:r>
            <a:r>
              <a:rPr lang="zh-CN" altLang="en-US" sz="3200" b="1">
                <a:solidFill>
                  <a:srgbClr val="0000FF"/>
                </a:solidFill>
                <a:latin typeface="宋体" panose="02010600030101010101" pitchFamily="2" charset="-122"/>
                <a:ea typeface="黑体" panose="02010609060101010101" pitchFamily="49" charset="-122"/>
              </a:rPr>
              <a:t>可惟一地分解成     一个单位下三角阵</a:t>
            </a:r>
            <a:r>
              <a:rPr lang="en-US" altLang="zh-CN" sz="3200" b="1">
                <a:solidFill>
                  <a:srgbClr val="0000FF"/>
                </a:solidFill>
                <a:ea typeface="黑体" panose="02010609060101010101" pitchFamily="49" charset="-122"/>
              </a:rPr>
              <a:t>L</a:t>
            </a:r>
            <a:r>
              <a:rPr lang="zh-CN" altLang="en-US" sz="3200" b="1">
                <a:solidFill>
                  <a:srgbClr val="0000FF"/>
                </a:solidFill>
                <a:latin typeface="宋体" panose="02010600030101010101" pitchFamily="2" charset="-122"/>
                <a:ea typeface="黑体" panose="02010609060101010101" pitchFamily="49" charset="-122"/>
              </a:rPr>
              <a:t>和一个非奇异的上三角阵</a:t>
            </a:r>
            <a:r>
              <a:rPr lang="en-US" altLang="zh-CN" sz="3200" b="1">
                <a:solidFill>
                  <a:srgbClr val="0000FF"/>
                </a:solidFill>
                <a:ea typeface="黑体" panose="02010609060101010101" pitchFamily="49" charset="-122"/>
              </a:rPr>
              <a:t>U</a:t>
            </a:r>
            <a:r>
              <a:rPr lang="zh-CN" altLang="en-US" sz="3200" b="1">
                <a:solidFill>
                  <a:srgbClr val="0000FF"/>
                </a:solidFill>
                <a:latin typeface="宋体" panose="02010600030101010101" pitchFamily="2" charset="-122"/>
                <a:ea typeface="黑体" panose="02010609060101010101" pitchFamily="49" charset="-122"/>
              </a:rPr>
              <a:t>的乘积。</a:t>
            </a:r>
          </a:p>
          <a:p>
            <a:pPr>
              <a:lnSpc>
                <a:spcPct val="125000"/>
              </a:lnSpc>
              <a:spcBef>
                <a:spcPct val="5000"/>
              </a:spcBef>
            </a:pPr>
            <a:r>
              <a:rPr lang="zh-CN" altLang="en-US" sz="3200" b="1">
                <a:latin typeface="宋体" panose="02010600030101010101" pitchFamily="2" charset="-122"/>
                <a:ea typeface="黑体" panose="02010609060101010101" pitchFamily="49" charset="-122"/>
              </a:rPr>
              <a:t>证：由于</a:t>
            </a:r>
            <a:r>
              <a:rPr lang="en-US" altLang="zh-CN" sz="3200" b="1">
                <a:latin typeface="宋体" panose="02010600030101010101" pitchFamily="2" charset="-122"/>
                <a:ea typeface="黑体" panose="02010609060101010101" pitchFamily="49" charset="-122"/>
              </a:rPr>
              <a:t>A</a:t>
            </a:r>
            <a:r>
              <a:rPr lang="zh-CN" altLang="en-US" sz="3200" b="1">
                <a:latin typeface="宋体" panose="02010600030101010101" pitchFamily="2" charset="-122"/>
                <a:ea typeface="黑体" panose="02010609060101010101" pitchFamily="49" charset="-122"/>
              </a:rPr>
              <a:t>各阶主子式不为零</a:t>
            </a:r>
            <a:r>
              <a:rPr lang="en-US" altLang="zh-CN" sz="3200" b="1">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则消元过程能进行到底</a:t>
            </a:r>
            <a:r>
              <a:rPr lang="en-US" altLang="zh-CN"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ea typeface="黑体" panose="02010609060101010101" pitchFamily="49" charset="-122"/>
              </a:rPr>
              <a:t>前面已证明将方程组的系数矩阵</a:t>
            </a:r>
            <a:r>
              <a:rPr lang="en-US" altLang="zh-CN" sz="3200" b="1">
                <a:latin typeface="宋体" panose="02010600030101010101" pitchFamily="2" charset="-122"/>
                <a:ea typeface="黑体" panose="02010609060101010101" pitchFamily="49" charset="-122"/>
              </a:rPr>
              <a:t>A</a:t>
            </a:r>
            <a:r>
              <a:rPr lang="zh-CN" altLang="en-US" sz="3200" b="1">
                <a:latin typeface="宋体" panose="02010600030101010101" pitchFamily="2" charset="-122"/>
                <a:ea typeface="黑体" panose="02010609060101010101" pitchFamily="49" charset="-122"/>
              </a:rPr>
              <a:t>用初等变换的方法分解成两个三角矩阵的乘积</a:t>
            </a:r>
            <a:r>
              <a:rPr lang="en-US" altLang="zh-CN" sz="3200" b="1">
                <a:latin typeface="宋体" panose="02010600030101010101" pitchFamily="2" charset="-122"/>
                <a:ea typeface="黑体" panose="02010609060101010101" pitchFamily="49" charset="-122"/>
              </a:rPr>
              <a:t>A=LU</a:t>
            </a:r>
            <a:r>
              <a:rPr lang="zh-CN" altLang="en-US" sz="3200" b="1">
                <a:latin typeface="宋体" panose="02010600030101010101" pitchFamily="2" charset="-122"/>
                <a:ea typeface="黑体" panose="02010609060101010101" pitchFamily="49" charset="-122"/>
              </a:rPr>
              <a:t>的过程。</a:t>
            </a:r>
          </a:p>
          <a:p>
            <a:pPr>
              <a:lnSpc>
                <a:spcPct val="125000"/>
              </a:lnSpc>
              <a:spcBef>
                <a:spcPct val="5000"/>
              </a:spcBef>
            </a:pPr>
            <a:r>
              <a:rPr lang="zh-CN" altLang="en-US" sz="3200" b="1">
                <a:latin typeface="宋体" panose="02010600030101010101" pitchFamily="2"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现仅证明分解的惟一性。</a:t>
            </a:r>
          </a:p>
          <a:p>
            <a:pPr>
              <a:lnSpc>
                <a:spcPct val="125000"/>
              </a:lnSpc>
              <a:spcBef>
                <a:spcPct val="5000"/>
              </a:spcBef>
            </a:pPr>
            <a:r>
              <a:rPr lang="zh-CN" altLang="en-US" sz="2800" b="1">
                <a:latin typeface="黑体" panose="02010609060101010101" pitchFamily="49" charset="-122"/>
                <a:ea typeface="黑体" panose="02010609060101010101" pitchFamily="49" charset="-122"/>
              </a:rPr>
              <a:t>  </a:t>
            </a:r>
          </a:p>
        </p:txBody>
      </p:sp>
      <p:sp>
        <p:nvSpPr>
          <p:cNvPr id="52226" name="Rectangle 4">
            <a:extLst>
              <a:ext uri="{FF2B5EF4-FFF2-40B4-BE49-F238E27FC236}">
                <a16:creationId xmlns:a16="http://schemas.microsoft.com/office/drawing/2014/main" id="{C24A86AA-D7F9-4A3A-9713-FB7005910D5D}"/>
              </a:ext>
            </a:extLst>
          </p:cNvPr>
          <p:cNvSpPr>
            <a:spLocks noChangeArrowheads="1"/>
          </p:cNvSpPr>
          <p:nvPr/>
        </p:nvSpPr>
        <p:spPr bwMode="auto">
          <a:xfrm>
            <a:off x="42910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2227" name="Object 3">
            <a:extLst>
              <a:ext uri="{FF2B5EF4-FFF2-40B4-BE49-F238E27FC236}">
                <a16:creationId xmlns:a16="http://schemas.microsoft.com/office/drawing/2014/main" id="{70F4B5B1-DB5B-48D1-86B7-A7B15B8674B1}"/>
              </a:ext>
            </a:extLst>
          </p:cNvPr>
          <p:cNvGraphicFramePr>
            <a:graphicFrameLocks noChangeAspect="1"/>
          </p:cNvGraphicFramePr>
          <p:nvPr/>
        </p:nvGraphicFramePr>
        <p:xfrm>
          <a:off x="2590800" y="457200"/>
          <a:ext cx="1295400" cy="439738"/>
        </p:xfrm>
        <a:graphic>
          <a:graphicData uri="http://schemas.openxmlformats.org/presentationml/2006/ole">
            <mc:AlternateContent xmlns:mc="http://schemas.openxmlformats.org/markup-compatibility/2006">
              <mc:Choice xmlns:v="urn:schemas-microsoft-com:vml" Requires="v">
                <p:oleObj spid="_x0000_s52265" r:id="rId3" imgW="558800" imgH="190500" progId="Equation.3">
                  <p:embed/>
                </p:oleObj>
              </mc:Choice>
              <mc:Fallback>
                <p:oleObj r:id="rId3" imgW="5588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7200"/>
                        <a:ext cx="12954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8" name="Rectangle 6">
            <a:extLst>
              <a:ext uri="{FF2B5EF4-FFF2-40B4-BE49-F238E27FC236}">
                <a16:creationId xmlns:a16="http://schemas.microsoft.com/office/drawing/2014/main" id="{1863423B-E235-43E2-ABAE-81D68AE4F661}"/>
              </a:ext>
            </a:extLst>
          </p:cNvPr>
          <p:cNvSpPr>
            <a:spLocks noChangeArrowheads="1"/>
          </p:cNvSpPr>
          <p:nvPr/>
        </p:nvSpPr>
        <p:spPr bwMode="auto">
          <a:xfrm>
            <a:off x="3714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2229" name="Object 5">
            <a:extLst>
              <a:ext uri="{FF2B5EF4-FFF2-40B4-BE49-F238E27FC236}">
                <a16:creationId xmlns:a16="http://schemas.microsoft.com/office/drawing/2014/main" id="{BE5BF1A6-AC7A-4A2F-9BD0-DE1ADBC41364}"/>
              </a:ext>
            </a:extLst>
          </p:cNvPr>
          <p:cNvGraphicFramePr>
            <a:graphicFrameLocks noChangeAspect="1"/>
          </p:cNvGraphicFramePr>
          <p:nvPr/>
        </p:nvGraphicFramePr>
        <p:xfrm>
          <a:off x="304800" y="1066800"/>
          <a:ext cx="3829050" cy="511175"/>
        </p:xfrm>
        <a:graphic>
          <a:graphicData uri="http://schemas.openxmlformats.org/presentationml/2006/ole">
            <mc:AlternateContent xmlns:mc="http://schemas.openxmlformats.org/markup-compatibility/2006">
              <mc:Choice xmlns:v="urn:schemas-microsoft-com:vml" Requires="v">
                <p:oleObj spid="_x0000_s52266" r:id="rId5" imgW="1714500" imgH="228600" progId="Equation.3">
                  <p:embed/>
                </p:oleObj>
              </mc:Choice>
              <mc:Fallback>
                <p:oleObj r:id="rId5" imgW="17145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066800"/>
                        <a:ext cx="38290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0" name="Rectangle 8">
            <a:extLst>
              <a:ext uri="{FF2B5EF4-FFF2-40B4-BE49-F238E27FC236}">
                <a16:creationId xmlns:a16="http://schemas.microsoft.com/office/drawing/2014/main" id="{4B90AD93-BACB-403B-AB33-C1B793506D57}"/>
              </a:ext>
            </a:extLst>
          </p:cNvPr>
          <p:cNvSpPr>
            <a:spLocks noChangeArrowheads="1"/>
          </p:cNvSpPr>
          <p:nvPr/>
        </p:nvSpPr>
        <p:spPr bwMode="auto">
          <a:xfrm>
            <a:off x="41005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11977" name="Rectangle 9">
            <a:extLst>
              <a:ext uri="{FF2B5EF4-FFF2-40B4-BE49-F238E27FC236}">
                <a16:creationId xmlns:a16="http://schemas.microsoft.com/office/drawing/2014/main" id="{FE8979FA-233F-4440-81E0-F9ECCDBBF14E}"/>
              </a:ext>
            </a:extLst>
          </p:cNvPr>
          <p:cNvSpPr>
            <a:spLocks noChangeArrowheads="1"/>
          </p:cNvSpPr>
          <p:nvPr/>
        </p:nvSpPr>
        <p:spPr bwMode="auto">
          <a:xfrm>
            <a:off x="0" y="0"/>
            <a:ext cx="9144000" cy="54102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211978" name="Text Box 10">
            <a:extLst>
              <a:ext uri="{FF2B5EF4-FFF2-40B4-BE49-F238E27FC236}">
                <a16:creationId xmlns:a16="http://schemas.microsoft.com/office/drawing/2014/main" id="{AA66DAA5-C4ED-4FBA-9ACF-D604CDB681CD}"/>
              </a:ext>
            </a:extLst>
          </p:cNvPr>
          <p:cNvSpPr txBox="1">
            <a:spLocks noChangeArrowheads="1"/>
          </p:cNvSpPr>
          <p:nvPr/>
        </p:nvSpPr>
        <p:spPr bwMode="auto">
          <a:xfrm>
            <a:off x="533400" y="304800"/>
            <a:ext cx="8382000"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2800" b="1">
                <a:latin typeface="宋体" panose="02010600030101010101" pitchFamily="2" charset="-122"/>
              </a:rPr>
              <a:t>现在证明分解的唯一性</a:t>
            </a:r>
            <a:endParaRPr lang="zh-CN" altLang="en-US" sz="2800" b="1">
              <a:latin typeface="仿宋" panose="02010609060101010101" pitchFamily="49" charset="-122"/>
              <a:ea typeface="仿宋" panose="02010609060101010101" pitchFamily="49" charset="-122"/>
            </a:endParaRPr>
          </a:p>
          <a:p>
            <a:pPr>
              <a:lnSpc>
                <a:spcPct val="125000"/>
              </a:lnSpc>
              <a:spcBef>
                <a:spcPct val="5000"/>
              </a:spcBef>
            </a:pPr>
            <a:r>
              <a:rPr lang="zh-CN" altLang="en-US" sz="2800" b="1">
                <a:latin typeface="黑体" panose="02010609060101010101" pitchFamily="49"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设 </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有两种分解</a:t>
            </a:r>
          </a:p>
          <a:p>
            <a:pPr>
              <a:lnSpc>
                <a:spcPct val="125000"/>
              </a:lnSpc>
              <a:spcBef>
                <a:spcPct val="5000"/>
              </a:spcBef>
            </a:pPr>
            <a:r>
              <a:rPr lang="zh-CN" altLang="en-US" sz="2800" b="1">
                <a:latin typeface="仿宋" panose="02010609060101010101" pitchFamily="49" charset="-122"/>
                <a:ea typeface="仿宋" panose="02010609060101010101" pitchFamily="49" charset="-122"/>
              </a:rPr>
              <a:t>其中     为单位下三角阵，    为上三角阵</a:t>
            </a:r>
            <a:r>
              <a:rPr lang="zh-CN" altLang="en-US" sz="2800" b="1"/>
              <a:t> </a:t>
            </a:r>
          </a:p>
          <a:p>
            <a:pPr>
              <a:lnSpc>
                <a:spcPct val="125000"/>
              </a:lnSpc>
              <a:spcBef>
                <a:spcPct val="5000"/>
              </a:spcBef>
            </a:pPr>
            <a:r>
              <a:rPr lang="zh-CN" altLang="en-US" sz="2800" b="1">
                <a:latin typeface="黑体" panose="02010609060101010101" pitchFamily="49"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的行列式               均为非奇异矩阵</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有</a:t>
            </a:r>
          </a:p>
          <a:p>
            <a:pPr>
              <a:lnSpc>
                <a:spcPct val="125000"/>
              </a:lnSpc>
              <a:spcBef>
                <a:spcPct val="5000"/>
              </a:spcBef>
            </a:pPr>
            <a:endParaRPr lang="zh-CN" altLang="en-US" sz="2800" b="1">
              <a:latin typeface="仿宋" panose="02010609060101010101" pitchFamily="49" charset="-122"/>
              <a:ea typeface="仿宋" panose="02010609060101010101" pitchFamily="49" charset="-122"/>
            </a:endParaRPr>
          </a:p>
          <a:p>
            <a:pPr>
              <a:lnSpc>
                <a:spcPct val="125000"/>
              </a:lnSpc>
              <a:spcBef>
                <a:spcPct val="5000"/>
              </a:spcBef>
            </a:pPr>
            <a:r>
              <a:rPr lang="zh-CN" altLang="en-US" sz="2800" b="1">
                <a:latin typeface="仿宋" panose="02010609060101010101" pitchFamily="49" charset="-122"/>
                <a:ea typeface="仿宋" panose="02010609060101010101" pitchFamily="49" charset="-122"/>
              </a:rPr>
              <a:t>上式两边左边同乘     ，右边同乘      得</a:t>
            </a:r>
          </a:p>
          <a:p>
            <a:pPr>
              <a:lnSpc>
                <a:spcPct val="125000"/>
              </a:lnSpc>
              <a:spcBef>
                <a:spcPct val="5000"/>
              </a:spcBef>
            </a:pPr>
            <a:endParaRPr lang="zh-CN" altLang="en-US" sz="2800" b="1">
              <a:latin typeface="仿宋" panose="02010609060101010101" pitchFamily="49" charset="-122"/>
              <a:ea typeface="仿宋" panose="02010609060101010101" pitchFamily="49" charset="-122"/>
            </a:endParaRPr>
          </a:p>
          <a:p>
            <a:pPr>
              <a:lnSpc>
                <a:spcPct val="125000"/>
              </a:lnSpc>
              <a:spcBef>
                <a:spcPct val="5000"/>
              </a:spcBef>
            </a:pPr>
            <a:r>
              <a:rPr lang="zh-CN" altLang="en-US" sz="2800" b="1">
                <a:latin typeface="仿宋" panose="02010609060101010101" pitchFamily="49" charset="-122"/>
                <a:ea typeface="仿宋" panose="02010609060101010101" pitchFamily="49" charset="-122"/>
              </a:rPr>
              <a:t>上式左边为单位下三角阵</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右边为上三角阵</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故应为单位阵</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即</a:t>
            </a:r>
          </a:p>
          <a:p>
            <a:pPr>
              <a:lnSpc>
                <a:spcPct val="125000"/>
              </a:lnSpc>
              <a:spcBef>
                <a:spcPct val="5000"/>
              </a:spcBef>
            </a:pPr>
            <a:r>
              <a:rPr lang="zh-CN" altLang="en-US" sz="2800" b="1">
                <a:latin typeface="黑体" panose="02010609060101010101" pitchFamily="49"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惟一性得证。</a:t>
            </a:r>
            <a:r>
              <a:rPr lang="zh-CN" altLang="en-US" sz="2800" b="1">
                <a:latin typeface="黑体" panose="02010609060101010101" pitchFamily="49" charset="-122"/>
                <a:ea typeface="黑体" panose="02010609060101010101" pitchFamily="49" charset="-122"/>
              </a:rPr>
              <a:t>   </a:t>
            </a:r>
          </a:p>
        </p:txBody>
      </p:sp>
      <p:sp>
        <p:nvSpPr>
          <p:cNvPr id="52233" name="Rectangle 12">
            <a:extLst>
              <a:ext uri="{FF2B5EF4-FFF2-40B4-BE49-F238E27FC236}">
                <a16:creationId xmlns:a16="http://schemas.microsoft.com/office/drawing/2014/main" id="{D47A6553-FA41-4B6E-BCED-732340977E00}"/>
              </a:ext>
            </a:extLst>
          </p:cNvPr>
          <p:cNvSpPr>
            <a:spLocks noChangeArrowheads="1"/>
          </p:cNvSpPr>
          <p:nvPr/>
        </p:nvSpPr>
        <p:spPr bwMode="auto">
          <a:xfrm>
            <a:off x="4419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79" name="Object 11">
            <a:extLst>
              <a:ext uri="{FF2B5EF4-FFF2-40B4-BE49-F238E27FC236}">
                <a16:creationId xmlns:a16="http://schemas.microsoft.com/office/drawing/2014/main" id="{AFEDFE0C-B891-4572-9E1F-7E915A551C87}"/>
              </a:ext>
            </a:extLst>
          </p:cNvPr>
          <p:cNvGraphicFramePr>
            <a:graphicFrameLocks noChangeAspect="1"/>
          </p:cNvGraphicFramePr>
          <p:nvPr/>
        </p:nvGraphicFramePr>
        <p:xfrm>
          <a:off x="1371600" y="1530350"/>
          <a:ext cx="792163" cy="536575"/>
        </p:xfrm>
        <a:graphic>
          <a:graphicData uri="http://schemas.openxmlformats.org/presentationml/2006/ole">
            <mc:AlternateContent xmlns:mc="http://schemas.openxmlformats.org/markup-compatibility/2006">
              <mc:Choice xmlns:v="urn:schemas-microsoft-com:vml" Requires="v">
                <p:oleObj spid="_x0000_s52267" r:id="rId7" imgW="304668" imgH="228501" progId="Equation.DSMT4">
                  <p:embed/>
                </p:oleObj>
              </mc:Choice>
              <mc:Fallback>
                <p:oleObj r:id="rId7" imgW="304668"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1530350"/>
                        <a:ext cx="7921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5" name="Rectangle 14">
            <a:extLst>
              <a:ext uri="{FF2B5EF4-FFF2-40B4-BE49-F238E27FC236}">
                <a16:creationId xmlns:a16="http://schemas.microsoft.com/office/drawing/2014/main" id="{482BCC98-BE36-42A9-AA7A-D11CE8F2BF78}"/>
              </a:ext>
            </a:extLst>
          </p:cNvPr>
          <p:cNvSpPr>
            <a:spLocks noChangeArrowheads="1"/>
          </p:cNvSpPr>
          <p:nvPr/>
        </p:nvSpPr>
        <p:spPr bwMode="auto">
          <a:xfrm>
            <a:off x="43957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81" name="Object 13">
            <a:extLst>
              <a:ext uri="{FF2B5EF4-FFF2-40B4-BE49-F238E27FC236}">
                <a16:creationId xmlns:a16="http://schemas.microsoft.com/office/drawing/2014/main" id="{34E85A45-E09C-4E42-B4AF-1D530ED8A15B}"/>
              </a:ext>
            </a:extLst>
          </p:cNvPr>
          <p:cNvGraphicFramePr>
            <a:graphicFrameLocks noChangeAspect="1"/>
          </p:cNvGraphicFramePr>
          <p:nvPr/>
        </p:nvGraphicFramePr>
        <p:xfrm>
          <a:off x="4940300" y="1577975"/>
          <a:ext cx="838200" cy="447675"/>
        </p:xfrm>
        <a:graphic>
          <a:graphicData uri="http://schemas.openxmlformats.org/presentationml/2006/ole">
            <mc:AlternateContent xmlns:mc="http://schemas.openxmlformats.org/markup-compatibility/2006">
              <mc:Choice xmlns:v="urn:schemas-microsoft-com:vml" Requires="v">
                <p:oleObj spid="_x0000_s52268" r:id="rId9" imgW="355446" imgH="228501" progId="Equation.3">
                  <p:embed/>
                </p:oleObj>
              </mc:Choice>
              <mc:Fallback>
                <p:oleObj r:id="rId9" imgW="355446"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300" y="1577975"/>
                        <a:ext cx="838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7" name="Rectangle 16">
            <a:extLst>
              <a:ext uri="{FF2B5EF4-FFF2-40B4-BE49-F238E27FC236}">
                <a16:creationId xmlns:a16="http://schemas.microsoft.com/office/drawing/2014/main" id="{7629DB49-501F-463D-8C9B-97FABAEEE94A}"/>
              </a:ext>
            </a:extLst>
          </p:cNvPr>
          <p:cNvSpPr>
            <a:spLocks noChangeArrowheads="1"/>
          </p:cNvSpPr>
          <p:nvPr/>
        </p:nvSpPr>
        <p:spPr bwMode="auto">
          <a:xfrm>
            <a:off x="40243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83" name="Object 15">
            <a:extLst>
              <a:ext uri="{FF2B5EF4-FFF2-40B4-BE49-F238E27FC236}">
                <a16:creationId xmlns:a16="http://schemas.microsoft.com/office/drawing/2014/main" id="{FAE7F7F1-F07F-40E4-BF45-A7E646B6A27D}"/>
              </a:ext>
            </a:extLst>
          </p:cNvPr>
          <p:cNvGraphicFramePr>
            <a:graphicFrameLocks noChangeAspect="1"/>
          </p:cNvGraphicFramePr>
          <p:nvPr/>
        </p:nvGraphicFramePr>
        <p:xfrm>
          <a:off x="3111500" y="2066925"/>
          <a:ext cx="2286000" cy="536575"/>
        </p:xfrm>
        <a:graphic>
          <a:graphicData uri="http://schemas.openxmlformats.org/presentationml/2006/ole">
            <mc:AlternateContent xmlns:mc="http://schemas.openxmlformats.org/markup-compatibility/2006">
              <mc:Choice xmlns:v="urn:schemas-microsoft-com:vml" Requires="v">
                <p:oleObj spid="_x0000_s52269" r:id="rId11" imgW="1091726" imgH="253890" progId="Equation.3">
                  <p:embed/>
                </p:oleObj>
              </mc:Choice>
              <mc:Fallback>
                <p:oleObj r:id="rId11" imgW="1091726" imgH="25389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1500" y="2066925"/>
                        <a:ext cx="2286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9" name="Rectangle 18">
            <a:extLst>
              <a:ext uri="{FF2B5EF4-FFF2-40B4-BE49-F238E27FC236}">
                <a16:creationId xmlns:a16="http://schemas.microsoft.com/office/drawing/2014/main" id="{944B473E-3599-42A4-96BC-502664BD7523}"/>
              </a:ext>
            </a:extLst>
          </p:cNvPr>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85" name="Object 17">
            <a:extLst>
              <a:ext uri="{FF2B5EF4-FFF2-40B4-BE49-F238E27FC236}">
                <a16:creationId xmlns:a16="http://schemas.microsoft.com/office/drawing/2014/main" id="{A2C4777C-792A-4A89-9EF9-BFC7FB3C3836}"/>
              </a:ext>
            </a:extLst>
          </p:cNvPr>
          <p:cNvGraphicFramePr>
            <a:graphicFrameLocks noChangeAspect="1"/>
          </p:cNvGraphicFramePr>
          <p:nvPr/>
        </p:nvGraphicFramePr>
        <p:xfrm>
          <a:off x="1168400" y="2565400"/>
          <a:ext cx="1638300" cy="477838"/>
        </p:xfrm>
        <a:graphic>
          <a:graphicData uri="http://schemas.openxmlformats.org/presentationml/2006/ole">
            <mc:AlternateContent xmlns:mc="http://schemas.openxmlformats.org/markup-compatibility/2006">
              <mc:Choice xmlns:v="urn:schemas-microsoft-com:vml" Requires="v">
                <p:oleObj spid="_x0000_s52270" r:id="rId13" imgW="685800" imgH="203200" progId="Equation.3">
                  <p:embed/>
                </p:oleObj>
              </mc:Choice>
              <mc:Fallback>
                <p:oleObj r:id="rId13" imgW="685800" imgH="203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565400"/>
                        <a:ext cx="16383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1" name="Rectangle 20">
            <a:extLst>
              <a:ext uri="{FF2B5EF4-FFF2-40B4-BE49-F238E27FC236}">
                <a16:creationId xmlns:a16="http://schemas.microsoft.com/office/drawing/2014/main" id="{F5F33D83-A95E-4166-B886-781B73BCD31F}"/>
              </a:ext>
            </a:extLst>
          </p:cNvPr>
          <p:cNvSpPr>
            <a:spLocks noChangeArrowheads="1"/>
          </p:cNvSpPr>
          <p:nvPr/>
        </p:nvSpPr>
        <p:spPr bwMode="auto">
          <a:xfrm>
            <a:off x="44529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87" name="Object 19">
            <a:extLst>
              <a:ext uri="{FF2B5EF4-FFF2-40B4-BE49-F238E27FC236}">
                <a16:creationId xmlns:a16="http://schemas.microsoft.com/office/drawing/2014/main" id="{6E0208BD-74BA-4B19-92B5-9E562B722A6D}"/>
              </a:ext>
            </a:extLst>
          </p:cNvPr>
          <p:cNvGraphicFramePr>
            <a:graphicFrameLocks noChangeAspect="1"/>
          </p:cNvGraphicFramePr>
          <p:nvPr/>
        </p:nvGraphicFramePr>
        <p:xfrm>
          <a:off x="3771900" y="3244850"/>
          <a:ext cx="457200" cy="366713"/>
        </p:xfrm>
        <a:graphic>
          <a:graphicData uri="http://schemas.openxmlformats.org/presentationml/2006/ole">
            <mc:AlternateContent xmlns:mc="http://schemas.openxmlformats.org/markup-compatibility/2006">
              <mc:Choice xmlns:v="urn:schemas-microsoft-com:vml" Requires="v">
                <p:oleObj spid="_x0000_s52271" r:id="rId15" imgW="241195" imgH="190417" progId="Equation.3">
                  <p:embed/>
                </p:oleObj>
              </mc:Choice>
              <mc:Fallback>
                <p:oleObj r:id="rId15" imgW="241195" imgH="190417"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1900" y="32448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3" name="Rectangle 22">
            <a:extLst>
              <a:ext uri="{FF2B5EF4-FFF2-40B4-BE49-F238E27FC236}">
                <a16:creationId xmlns:a16="http://schemas.microsoft.com/office/drawing/2014/main" id="{6523BE04-7C2B-4DCC-8666-5571C78B9462}"/>
              </a:ext>
            </a:extLst>
          </p:cNvPr>
          <p:cNvSpPr>
            <a:spLocks noChangeArrowheads="1"/>
          </p:cNvSpPr>
          <p:nvPr/>
        </p:nvSpPr>
        <p:spPr bwMode="auto">
          <a:xfrm>
            <a:off x="44386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89" name="Object 21">
            <a:extLst>
              <a:ext uri="{FF2B5EF4-FFF2-40B4-BE49-F238E27FC236}">
                <a16:creationId xmlns:a16="http://schemas.microsoft.com/office/drawing/2014/main" id="{EE7CE29C-E4F1-49BE-BE55-4D27DAB8E9E1}"/>
              </a:ext>
            </a:extLst>
          </p:cNvPr>
          <p:cNvGraphicFramePr>
            <a:graphicFrameLocks noChangeAspect="1"/>
          </p:cNvGraphicFramePr>
          <p:nvPr/>
        </p:nvGraphicFramePr>
        <p:xfrm>
          <a:off x="6429375" y="3236913"/>
          <a:ext cx="533400" cy="400050"/>
        </p:xfrm>
        <a:graphic>
          <a:graphicData uri="http://schemas.openxmlformats.org/presentationml/2006/ole">
            <mc:AlternateContent xmlns:mc="http://schemas.openxmlformats.org/markup-compatibility/2006">
              <mc:Choice xmlns:v="urn:schemas-microsoft-com:vml" Requires="v">
                <p:oleObj spid="_x0000_s52272" r:id="rId17" imgW="266469" imgH="203024" progId="Equation.3">
                  <p:embed/>
                </p:oleObj>
              </mc:Choice>
              <mc:Fallback>
                <p:oleObj r:id="rId17" imgW="266469" imgH="203024"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75" y="3236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5" name="Rectangle 24">
            <a:extLst>
              <a:ext uri="{FF2B5EF4-FFF2-40B4-BE49-F238E27FC236}">
                <a16:creationId xmlns:a16="http://schemas.microsoft.com/office/drawing/2014/main" id="{083FBFAD-D178-483E-B134-4F4AE58ED664}"/>
              </a:ext>
            </a:extLst>
          </p:cNvPr>
          <p:cNvSpPr>
            <a:spLocks noChangeArrowheads="1"/>
          </p:cNvSpPr>
          <p:nvPr/>
        </p:nvSpPr>
        <p:spPr bwMode="auto">
          <a:xfrm>
            <a:off x="41529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91" name="Object 23">
            <a:extLst>
              <a:ext uri="{FF2B5EF4-FFF2-40B4-BE49-F238E27FC236}">
                <a16:creationId xmlns:a16="http://schemas.microsoft.com/office/drawing/2014/main" id="{00AC20C8-B548-4AD2-93AE-98A14C8C9A9E}"/>
              </a:ext>
            </a:extLst>
          </p:cNvPr>
          <p:cNvGraphicFramePr>
            <a:graphicFrameLocks noChangeAspect="1"/>
          </p:cNvGraphicFramePr>
          <p:nvPr/>
        </p:nvGraphicFramePr>
        <p:xfrm>
          <a:off x="1481138" y="3690938"/>
          <a:ext cx="1828800" cy="436562"/>
        </p:xfrm>
        <a:graphic>
          <a:graphicData uri="http://schemas.openxmlformats.org/presentationml/2006/ole">
            <mc:AlternateContent xmlns:mc="http://schemas.openxmlformats.org/markup-compatibility/2006">
              <mc:Choice xmlns:v="urn:schemas-microsoft-com:vml" Requires="v">
                <p:oleObj spid="_x0000_s52273" r:id="rId19" imgW="837836" imgH="203112" progId="Equation.3">
                  <p:embed/>
                </p:oleObj>
              </mc:Choice>
              <mc:Fallback>
                <p:oleObj r:id="rId19" imgW="837836" imgH="203112"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81138" y="3690938"/>
                        <a:ext cx="18288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7" name="Rectangle 26">
            <a:extLst>
              <a:ext uri="{FF2B5EF4-FFF2-40B4-BE49-F238E27FC236}">
                <a16:creationId xmlns:a16="http://schemas.microsoft.com/office/drawing/2014/main" id="{82E70B8D-E6D5-467A-BC15-2654710889AB}"/>
              </a:ext>
            </a:extLst>
          </p:cNvPr>
          <p:cNvSpPr>
            <a:spLocks noChangeArrowheads="1"/>
          </p:cNvSpPr>
          <p:nvPr/>
        </p:nvSpPr>
        <p:spPr bwMode="auto">
          <a:xfrm>
            <a:off x="41338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1993" name="Object 25">
            <a:extLst>
              <a:ext uri="{FF2B5EF4-FFF2-40B4-BE49-F238E27FC236}">
                <a16:creationId xmlns:a16="http://schemas.microsoft.com/office/drawing/2014/main" id="{DEF9BB82-E3EE-4152-8688-A63603045E05}"/>
              </a:ext>
            </a:extLst>
          </p:cNvPr>
          <p:cNvGraphicFramePr>
            <a:graphicFrameLocks noChangeAspect="1"/>
          </p:cNvGraphicFramePr>
          <p:nvPr/>
        </p:nvGraphicFramePr>
        <p:xfrm>
          <a:off x="2476500" y="4867275"/>
          <a:ext cx="1676400" cy="438150"/>
        </p:xfrm>
        <a:graphic>
          <a:graphicData uri="http://schemas.openxmlformats.org/presentationml/2006/ole">
            <mc:AlternateContent xmlns:mc="http://schemas.openxmlformats.org/markup-compatibility/2006">
              <mc:Choice xmlns:v="urn:schemas-microsoft-com:vml" Requires="v">
                <p:oleObj spid="_x0000_s52274" r:id="rId21" imgW="876300" imgH="228600" progId="Equation.3">
                  <p:embed/>
                </p:oleObj>
              </mc:Choice>
              <mc:Fallback>
                <p:oleObj r:id="rId21" imgW="8763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6500" y="4867275"/>
                        <a:ext cx="1676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9" name="Object 7">
            <a:extLst>
              <a:ext uri="{FF2B5EF4-FFF2-40B4-BE49-F238E27FC236}">
                <a16:creationId xmlns:a16="http://schemas.microsoft.com/office/drawing/2014/main" id="{5332B54C-24C3-493D-99F4-C3AD8A7F6E79}"/>
              </a:ext>
            </a:extLst>
          </p:cNvPr>
          <p:cNvGraphicFramePr>
            <a:graphicFrameLocks noChangeAspect="1"/>
          </p:cNvGraphicFramePr>
          <p:nvPr/>
        </p:nvGraphicFramePr>
        <p:xfrm>
          <a:off x="4152900" y="896938"/>
          <a:ext cx="2414588" cy="512762"/>
        </p:xfrm>
        <a:graphic>
          <a:graphicData uri="http://schemas.openxmlformats.org/presentationml/2006/ole">
            <mc:AlternateContent xmlns:mc="http://schemas.openxmlformats.org/markup-compatibility/2006">
              <mc:Choice xmlns:v="urn:schemas-microsoft-com:vml" Requires="v">
                <p:oleObj spid="_x0000_s52275" r:id="rId23" imgW="939392" imgH="203112" progId="Equation.3">
                  <p:embed/>
                </p:oleObj>
              </mc:Choice>
              <mc:Fallback>
                <p:oleObj r:id="rId23" imgW="939392" imgH="203112" progId="Equation.3">
                  <p:embed/>
                  <p:pic>
                    <p:nvPicPr>
                      <p:cNvPr id="0" name="Object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2900" y="896938"/>
                        <a:ext cx="24145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50" name="Object 7">
            <a:extLst>
              <a:ext uri="{FF2B5EF4-FFF2-40B4-BE49-F238E27FC236}">
                <a16:creationId xmlns:a16="http://schemas.microsoft.com/office/drawing/2014/main" id="{256DF119-1A31-4E0B-817B-3596CD1A7842}"/>
              </a:ext>
            </a:extLst>
          </p:cNvPr>
          <p:cNvGraphicFramePr>
            <a:graphicFrameLocks noChangeAspect="1"/>
          </p:cNvGraphicFramePr>
          <p:nvPr/>
        </p:nvGraphicFramePr>
        <p:xfrm>
          <a:off x="1371600" y="992188"/>
          <a:ext cx="392113" cy="415925"/>
        </p:xfrm>
        <a:graphic>
          <a:graphicData uri="http://schemas.openxmlformats.org/presentationml/2006/ole">
            <mc:AlternateContent xmlns:mc="http://schemas.openxmlformats.org/markup-compatibility/2006">
              <mc:Choice xmlns:v="urn:schemas-microsoft-com:vml" Requires="v">
                <p:oleObj spid="_x0000_s52276" r:id="rId25" imgW="152280" imgH="164880" progId="Equation.3">
                  <p:embed/>
                </p:oleObj>
              </mc:Choice>
              <mc:Fallback>
                <p:oleObj r:id="rId25" imgW="152280" imgH="164880" progId="Equation.3">
                  <p:embed/>
                  <p:pic>
                    <p:nvPicPr>
                      <p:cNvPr id="0" name="Object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71600" y="992188"/>
                        <a:ext cx="3921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51" name="Object 7">
            <a:extLst>
              <a:ext uri="{FF2B5EF4-FFF2-40B4-BE49-F238E27FC236}">
                <a16:creationId xmlns:a16="http://schemas.microsoft.com/office/drawing/2014/main" id="{2CE9A1D9-89C7-49C6-A97C-DA65ACD5BA10}"/>
              </a:ext>
            </a:extLst>
          </p:cNvPr>
          <p:cNvGraphicFramePr>
            <a:graphicFrameLocks noChangeAspect="1"/>
          </p:cNvGraphicFramePr>
          <p:nvPr/>
        </p:nvGraphicFramePr>
        <p:xfrm>
          <a:off x="1044575" y="2065338"/>
          <a:ext cx="392113" cy="415925"/>
        </p:xfrm>
        <a:graphic>
          <a:graphicData uri="http://schemas.openxmlformats.org/presentationml/2006/ole">
            <mc:AlternateContent xmlns:mc="http://schemas.openxmlformats.org/markup-compatibility/2006">
              <mc:Choice xmlns:v="urn:schemas-microsoft-com:vml" Requires="v">
                <p:oleObj spid="_x0000_s52277" r:id="rId27" imgW="152280" imgH="164880" progId="Equation.3">
                  <p:embed/>
                </p:oleObj>
              </mc:Choice>
              <mc:Fallback>
                <p:oleObj r:id="rId27" imgW="152280" imgH="164880" progId="Equation.3">
                  <p:embed/>
                  <p:pic>
                    <p:nvPicPr>
                      <p:cNvPr id="0" name="Object 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44575" y="2065338"/>
                        <a:ext cx="3921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1977"/>
                                        </p:tgtEl>
                                        <p:attrNameLst>
                                          <p:attrName>style.visibility</p:attrName>
                                        </p:attrNameLst>
                                      </p:cBhvr>
                                      <p:to>
                                        <p:strVal val="visible"/>
                                      </p:to>
                                    </p:set>
                                    <p:animEffect transition="in" filter="box(in)">
                                      <p:cBhvr>
                                        <p:cTn id="7" dur="500"/>
                                        <p:tgtEl>
                                          <p:spTgt spid="211977"/>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1979"/>
                                        </p:tgtEl>
                                        <p:attrNameLst>
                                          <p:attrName>style.visibility</p:attrName>
                                        </p:attrNameLst>
                                      </p:cBhvr>
                                      <p:to>
                                        <p:strVal val="visible"/>
                                      </p:to>
                                    </p:set>
                                    <p:animEffect transition="in" filter="box(in)">
                                      <p:cBhvr>
                                        <p:cTn id="11" dur="500"/>
                                        <p:tgtEl>
                                          <p:spTgt spid="211979"/>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11978"/>
                                        </p:tgtEl>
                                        <p:attrNameLst>
                                          <p:attrName>style.visibility</p:attrName>
                                        </p:attrNameLst>
                                      </p:cBhvr>
                                      <p:to>
                                        <p:strVal val="visible"/>
                                      </p:to>
                                    </p:set>
                                    <p:animEffect transition="in" filter="box(in)">
                                      <p:cBhvr>
                                        <p:cTn id="15" dur="500"/>
                                        <p:tgtEl>
                                          <p:spTgt spid="211978"/>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211981"/>
                                        </p:tgtEl>
                                        <p:attrNameLst>
                                          <p:attrName>style.visibility</p:attrName>
                                        </p:attrNameLst>
                                      </p:cBhvr>
                                      <p:to>
                                        <p:strVal val="visible"/>
                                      </p:to>
                                    </p:set>
                                    <p:animEffect transition="in" filter="box(in)">
                                      <p:cBhvr>
                                        <p:cTn id="19" dur="500"/>
                                        <p:tgtEl>
                                          <p:spTgt spid="211981"/>
                                        </p:tgtEl>
                                      </p:cBhvr>
                                    </p:animEffect>
                                  </p:childTnLst>
                                </p:cTn>
                              </p:par>
                            </p:childTnLst>
                          </p:cTn>
                        </p:par>
                        <p:par>
                          <p:cTn id="20" fill="hold" nodeType="afterGroup">
                            <p:stCondLst>
                              <p:cond delay="2000"/>
                            </p:stCondLst>
                            <p:childTnLst>
                              <p:par>
                                <p:cTn id="21" presetID="4" presetClass="entr" presetSubtype="16" fill="hold" nodeType="afterEffect">
                                  <p:stCondLst>
                                    <p:cond delay="0"/>
                                  </p:stCondLst>
                                  <p:childTnLst>
                                    <p:set>
                                      <p:cBhvr>
                                        <p:cTn id="22" dur="1" fill="hold">
                                          <p:stCondLst>
                                            <p:cond delay="0"/>
                                          </p:stCondLst>
                                        </p:cTn>
                                        <p:tgtEl>
                                          <p:spTgt spid="211983"/>
                                        </p:tgtEl>
                                        <p:attrNameLst>
                                          <p:attrName>style.visibility</p:attrName>
                                        </p:attrNameLst>
                                      </p:cBhvr>
                                      <p:to>
                                        <p:strVal val="visible"/>
                                      </p:to>
                                    </p:set>
                                    <p:animEffect transition="in" filter="box(in)">
                                      <p:cBhvr>
                                        <p:cTn id="23" dur="500"/>
                                        <p:tgtEl>
                                          <p:spTgt spid="211983"/>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211987"/>
                                        </p:tgtEl>
                                        <p:attrNameLst>
                                          <p:attrName>style.visibility</p:attrName>
                                        </p:attrNameLst>
                                      </p:cBhvr>
                                      <p:to>
                                        <p:strVal val="visible"/>
                                      </p:to>
                                    </p:set>
                                    <p:animEffect transition="in" filter="blinds(horizontal)">
                                      <p:cBhvr>
                                        <p:cTn id="27" dur="500"/>
                                        <p:tgtEl>
                                          <p:spTgt spid="211987"/>
                                        </p:tgtEl>
                                      </p:cBhvr>
                                    </p:animEffect>
                                  </p:childTnLst>
                                </p:cTn>
                              </p:par>
                            </p:childTnLst>
                          </p:cTn>
                        </p:par>
                        <p:par>
                          <p:cTn id="28" fill="hold" nodeType="afterGroup">
                            <p:stCondLst>
                              <p:cond delay="3000"/>
                            </p:stCondLst>
                            <p:childTnLst>
                              <p:par>
                                <p:cTn id="29" presetID="4" presetClass="entr" presetSubtype="16" fill="hold" nodeType="afterEffect">
                                  <p:stCondLst>
                                    <p:cond delay="0"/>
                                  </p:stCondLst>
                                  <p:childTnLst>
                                    <p:set>
                                      <p:cBhvr>
                                        <p:cTn id="30" dur="1" fill="hold">
                                          <p:stCondLst>
                                            <p:cond delay="0"/>
                                          </p:stCondLst>
                                        </p:cTn>
                                        <p:tgtEl>
                                          <p:spTgt spid="211989"/>
                                        </p:tgtEl>
                                        <p:attrNameLst>
                                          <p:attrName>style.visibility</p:attrName>
                                        </p:attrNameLst>
                                      </p:cBhvr>
                                      <p:to>
                                        <p:strVal val="visible"/>
                                      </p:to>
                                    </p:set>
                                    <p:animEffect transition="in" filter="box(in)">
                                      <p:cBhvr>
                                        <p:cTn id="31" dur="500"/>
                                        <p:tgtEl>
                                          <p:spTgt spid="211989"/>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211991"/>
                                        </p:tgtEl>
                                        <p:attrNameLst>
                                          <p:attrName>style.visibility</p:attrName>
                                        </p:attrNameLst>
                                      </p:cBhvr>
                                      <p:to>
                                        <p:strVal val="visible"/>
                                      </p:to>
                                    </p:set>
                                    <p:animEffect transition="in" filter="blinds(horizontal)">
                                      <p:cBhvr>
                                        <p:cTn id="35" dur="500"/>
                                        <p:tgtEl>
                                          <p:spTgt spid="211991"/>
                                        </p:tgtEl>
                                      </p:cBhvr>
                                    </p:animEffect>
                                  </p:childTnLst>
                                </p:cTn>
                              </p:par>
                            </p:childTnLst>
                          </p:cTn>
                        </p:par>
                        <p:par>
                          <p:cTn id="36" fill="hold" nodeType="afterGroup">
                            <p:stCondLst>
                              <p:cond delay="4000"/>
                            </p:stCondLst>
                            <p:childTnLst>
                              <p:par>
                                <p:cTn id="37" presetID="4" presetClass="entr" presetSubtype="16" fill="hold" nodeType="afterEffect">
                                  <p:stCondLst>
                                    <p:cond delay="0"/>
                                  </p:stCondLst>
                                  <p:childTnLst>
                                    <p:set>
                                      <p:cBhvr>
                                        <p:cTn id="38" dur="1" fill="hold">
                                          <p:stCondLst>
                                            <p:cond delay="0"/>
                                          </p:stCondLst>
                                        </p:cTn>
                                        <p:tgtEl>
                                          <p:spTgt spid="211993"/>
                                        </p:tgtEl>
                                        <p:attrNameLst>
                                          <p:attrName>style.visibility</p:attrName>
                                        </p:attrNameLst>
                                      </p:cBhvr>
                                      <p:to>
                                        <p:strVal val="visible"/>
                                      </p:to>
                                    </p:set>
                                    <p:animEffect transition="in" filter="box(in)">
                                      <p:cBhvr>
                                        <p:cTn id="39" dur="500"/>
                                        <p:tgtEl>
                                          <p:spTgt spid="211993"/>
                                        </p:tgtEl>
                                      </p:cBhvr>
                                    </p:animEffect>
                                  </p:childTnLst>
                                </p:cTn>
                              </p:par>
                            </p:childTnLst>
                          </p:cTn>
                        </p:par>
                        <p:par>
                          <p:cTn id="40" fill="hold" nodeType="afterGroup">
                            <p:stCondLst>
                              <p:cond delay="4500"/>
                            </p:stCondLst>
                            <p:childTnLst>
                              <p:par>
                                <p:cTn id="41" presetID="3" presetClass="entr" presetSubtype="10" fill="hold" nodeType="afterEffect">
                                  <p:stCondLst>
                                    <p:cond delay="0"/>
                                  </p:stCondLst>
                                  <p:childTnLst>
                                    <p:set>
                                      <p:cBhvr>
                                        <p:cTn id="42" dur="1" fill="hold">
                                          <p:stCondLst>
                                            <p:cond delay="0"/>
                                          </p:stCondLst>
                                        </p:cTn>
                                        <p:tgtEl>
                                          <p:spTgt spid="211985"/>
                                        </p:tgtEl>
                                        <p:attrNameLst>
                                          <p:attrName>style.visibility</p:attrName>
                                        </p:attrNameLst>
                                      </p:cBhvr>
                                      <p:to>
                                        <p:strVal val="visible"/>
                                      </p:to>
                                    </p:set>
                                    <p:animEffect transition="in" filter="blinds(horizontal)">
                                      <p:cBhvr>
                                        <p:cTn id="43" dur="500"/>
                                        <p:tgtEl>
                                          <p:spTgt spid="211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7" grpId="0" animBg="1"/>
      <p:bldP spid="21197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a:extLst>
              <a:ext uri="{FF2B5EF4-FFF2-40B4-BE49-F238E27FC236}">
                <a16:creationId xmlns:a16="http://schemas.microsoft.com/office/drawing/2014/main" id="{A3B3BEA3-AA1B-4B82-87BC-BCDD709B26F4}"/>
              </a:ext>
            </a:extLst>
          </p:cNvPr>
          <p:cNvSpPr txBox="1">
            <a:spLocks noChangeArrowheads="1"/>
          </p:cNvSpPr>
          <p:nvPr/>
        </p:nvSpPr>
        <p:spPr bwMode="auto">
          <a:xfrm>
            <a:off x="457200" y="381000"/>
            <a:ext cx="8229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en-US" altLang="zh-CN"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ea typeface="黑体" panose="02010609060101010101" pitchFamily="49" charset="-122"/>
              </a:rPr>
              <a:t>把</a:t>
            </a:r>
            <a:r>
              <a:rPr lang="en-US" altLang="zh-CN" sz="3200" b="1">
                <a:ea typeface="黑体" panose="02010609060101010101" pitchFamily="49" charset="-122"/>
              </a:rPr>
              <a:t>A</a:t>
            </a:r>
            <a:r>
              <a:rPr lang="zh-CN" altLang="en-US" sz="3200" b="1">
                <a:latin typeface="宋体" panose="02010600030101010101" pitchFamily="2" charset="-122"/>
                <a:ea typeface="黑体" panose="02010609060101010101" pitchFamily="49" charset="-122"/>
              </a:rPr>
              <a:t>分解成一个单位下三角阵</a:t>
            </a:r>
            <a:r>
              <a:rPr lang="en-US" altLang="zh-CN" sz="3200" b="1">
                <a:ea typeface="黑体" panose="02010609060101010101" pitchFamily="49" charset="-122"/>
              </a:rPr>
              <a:t>L</a:t>
            </a:r>
            <a:r>
              <a:rPr lang="zh-CN" altLang="en-US" sz="3200" b="1">
                <a:latin typeface="宋体" panose="02010600030101010101" pitchFamily="2" charset="-122"/>
                <a:ea typeface="黑体" panose="02010609060101010101" pitchFamily="49" charset="-122"/>
              </a:rPr>
              <a:t>和一个上三角阵</a:t>
            </a:r>
            <a:r>
              <a:rPr lang="en-US" altLang="zh-CN" sz="3200" b="1">
                <a:ea typeface="黑体" panose="02010609060101010101" pitchFamily="49" charset="-122"/>
              </a:rPr>
              <a:t>U</a:t>
            </a:r>
            <a:r>
              <a:rPr lang="zh-CN" altLang="en-US" sz="3200" b="1">
                <a:latin typeface="宋体" panose="02010600030101010101" pitchFamily="2" charset="-122"/>
                <a:ea typeface="黑体" panose="02010609060101010101" pitchFamily="49" charset="-122"/>
              </a:rPr>
              <a:t>的乘积称为</a:t>
            </a:r>
            <a:r>
              <a:rPr lang="zh-CN" altLang="en-US" sz="3600" b="1">
                <a:solidFill>
                  <a:srgbClr val="0000FF"/>
                </a:solidFill>
                <a:latin typeface="宋体" panose="02010600030101010101" pitchFamily="2" charset="-122"/>
                <a:ea typeface="黑体" panose="02010609060101010101" pitchFamily="49" charset="-122"/>
              </a:rPr>
              <a:t>杜利特尔（</a:t>
            </a:r>
            <a:r>
              <a:rPr lang="en-US" altLang="zh-CN" sz="3600" b="1">
                <a:solidFill>
                  <a:srgbClr val="0000FF"/>
                </a:solidFill>
                <a:ea typeface="黑体" panose="02010609060101010101" pitchFamily="49" charset="-122"/>
              </a:rPr>
              <a:t>Doolittle</a:t>
            </a:r>
            <a:r>
              <a:rPr lang="zh-CN" altLang="en-US" sz="3600" b="1">
                <a:solidFill>
                  <a:srgbClr val="0000FF"/>
                </a:solidFill>
                <a:latin typeface="宋体" panose="02010600030101010101" pitchFamily="2" charset="-122"/>
                <a:ea typeface="黑体" panose="02010609060101010101" pitchFamily="49" charset="-122"/>
              </a:rPr>
              <a:t>）</a:t>
            </a:r>
            <a:r>
              <a:rPr lang="zh-CN" altLang="en-US" sz="3200" b="1">
                <a:latin typeface="宋体" panose="02010600030101010101" pitchFamily="2" charset="-122"/>
                <a:ea typeface="黑体" panose="02010609060101010101" pitchFamily="49" charset="-122"/>
              </a:rPr>
              <a:t>分解</a:t>
            </a:r>
            <a:r>
              <a:rPr lang="zh-CN" altLang="en-US">
                <a:latin typeface="宋体" panose="02010600030101010101" pitchFamily="2" charset="-122"/>
              </a:rPr>
              <a:t>。</a:t>
            </a:r>
            <a:r>
              <a:rPr lang="zh-CN" altLang="en-US" sz="3200" b="1">
                <a:latin typeface="宋体" panose="02010600030101010101" pitchFamily="2" charset="-122"/>
                <a:ea typeface="黑体" panose="02010609060101010101" pitchFamily="49" charset="-122"/>
              </a:rPr>
              <a:t>其中 </a:t>
            </a:r>
            <a:r>
              <a:rPr lang="zh-CN" altLang="en-US"/>
              <a:t> </a:t>
            </a:r>
          </a:p>
        </p:txBody>
      </p:sp>
      <p:sp>
        <p:nvSpPr>
          <p:cNvPr id="53250" name="Rectangle 4">
            <a:extLst>
              <a:ext uri="{FF2B5EF4-FFF2-40B4-BE49-F238E27FC236}">
                <a16:creationId xmlns:a16="http://schemas.microsoft.com/office/drawing/2014/main" id="{5E5E3339-4362-44E4-8BAF-54DE1FE70ABE}"/>
              </a:ext>
            </a:extLst>
          </p:cNvPr>
          <p:cNvSpPr>
            <a:spLocks noChangeArrowheads="1"/>
          </p:cNvSpPr>
          <p:nvPr/>
        </p:nvSpPr>
        <p:spPr bwMode="auto">
          <a:xfrm>
            <a:off x="29908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1" name="Object 3">
            <a:extLst>
              <a:ext uri="{FF2B5EF4-FFF2-40B4-BE49-F238E27FC236}">
                <a16:creationId xmlns:a16="http://schemas.microsoft.com/office/drawing/2014/main" id="{4FE287B8-E812-476A-92BB-29B25B2B49FC}"/>
              </a:ext>
            </a:extLst>
          </p:cNvPr>
          <p:cNvGraphicFramePr>
            <a:graphicFrameLocks noChangeAspect="1"/>
          </p:cNvGraphicFramePr>
          <p:nvPr/>
        </p:nvGraphicFramePr>
        <p:xfrm>
          <a:off x="609600" y="2743200"/>
          <a:ext cx="7620000" cy="3179763"/>
        </p:xfrm>
        <a:graphic>
          <a:graphicData uri="http://schemas.openxmlformats.org/presentationml/2006/ole">
            <mc:AlternateContent xmlns:mc="http://schemas.openxmlformats.org/markup-compatibility/2006">
              <mc:Choice xmlns:v="urn:schemas-microsoft-com:vml" Requires="v">
                <p:oleObj spid="_x0000_s53253" r:id="rId3" imgW="3162300" imgH="939800" progId="Equation.3">
                  <p:embed/>
                </p:oleObj>
              </mc:Choice>
              <mc:Fallback>
                <p:oleObj r:id="rId3" imgW="31623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43200"/>
                        <a:ext cx="7620000"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7CF95CDF-0138-4F86-93FA-95FBB97D7666}"/>
              </a:ext>
            </a:extLst>
          </p:cNvPr>
          <p:cNvSpPr>
            <a:spLocks noChangeArrowheads="1"/>
          </p:cNvSpPr>
          <p:nvPr/>
        </p:nvSpPr>
        <p:spPr bwMode="auto">
          <a:xfrm>
            <a:off x="468313" y="44450"/>
            <a:ext cx="84597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solidFill>
                  <a:srgbClr val="000099"/>
                </a:solidFill>
                <a:ea typeface="黑体" panose="02010609060101010101" pitchFamily="49" charset="-122"/>
              </a:rPr>
              <a:t>三、特殊矩阵</a:t>
            </a:r>
          </a:p>
        </p:txBody>
      </p:sp>
      <p:sp>
        <p:nvSpPr>
          <p:cNvPr id="435203" name="Rectangle 3">
            <a:extLst>
              <a:ext uri="{FF2B5EF4-FFF2-40B4-BE49-F238E27FC236}">
                <a16:creationId xmlns:a16="http://schemas.microsoft.com/office/drawing/2014/main" id="{2D63C74D-B2FF-4556-8FDE-47E70764367E}"/>
              </a:ext>
            </a:extLst>
          </p:cNvPr>
          <p:cNvSpPr>
            <a:spLocks noChangeArrowheads="1"/>
          </p:cNvSpPr>
          <p:nvPr/>
        </p:nvSpPr>
        <p:spPr bwMode="auto">
          <a:xfrm>
            <a:off x="900113" y="647700"/>
            <a:ext cx="64008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AutoNum type="arabicParenR"/>
            </a:pPr>
            <a:r>
              <a:rPr lang="zh-CN" altLang="en-US" sz="2800">
                <a:latin typeface="宋体" panose="02010600030101010101" pitchFamily="2" charset="-122"/>
              </a:rPr>
              <a:t>对角矩阵</a:t>
            </a:r>
          </a:p>
          <a:p>
            <a:pPr>
              <a:spcBef>
                <a:spcPct val="20000"/>
              </a:spcBef>
              <a:buFontTx/>
              <a:buAutoNum type="arabicParenR"/>
            </a:pPr>
            <a:r>
              <a:rPr lang="zh-CN" altLang="en-US" sz="2800">
                <a:latin typeface="宋体" panose="02010600030101010101" pitchFamily="2" charset="-122"/>
              </a:rPr>
              <a:t>三对角矩阵</a:t>
            </a:r>
          </a:p>
          <a:p>
            <a:pPr>
              <a:spcBef>
                <a:spcPct val="20000"/>
              </a:spcBef>
              <a:buFontTx/>
              <a:buAutoNum type="arabicParenR"/>
            </a:pPr>
            <a:r>
              <a:rPr lang="zh-CN" altLang="en-US" sz="2800">
                <a:latin typeface="宋体" panose="02010600030101010101" pitchFamily="2" charset="-122"/>
              </a:rPr>
              <a:t>上三角矩阵</a:t>
            </a:r>
          </a:p>
          <a:p>
            <a:pPr>
              <a:spcBef>
                <a:spcPct val="20000"/>
              </a:spcBef>
              <a:buFontTx/>
              <a:buAutoNum type="arabicParenR"/>
            </a:pPr>
            <a:r>
              <a:rPr lang="zh-CN" altLang="en-US" sz="2800">
                <a:latin typeface="宋体" panose="02010600030101010101" pitchFamily="2" charset="-122"/>
              </a:rPr>
              <a:t>上海森伯</a:t>
            </a:r>
            <a:r>
              <a:rPr lang="en-US" altLang="zh-CN" sz="2800">
                <a:latin typeface="宋体" panose="02010600030101010101" pitchFamily="2" charset="-122"/>
              </a:rPr>
              <a:t>(Hessenberg)</a:t>
            </a:r>
            <a:r>
              <a:rPr lang="zh-CN" altLang="en-US" sz="2800">
                <a:latin typeface="宋体" panose="02010600030101010101" pitchFamily="2" charset="-122"/>
              </a:rPr>
              <a:t>阵</a:t>
            </a:r>
          </a:p>
          <a:p>
            <a:pPr>
              <a:spcBef>
                <a:spcPct val="20000"/>
              </a:spcBef>
              <a:buFontTx/>
              <a:buAutoNum type="arabicParenR"/>
            </a:pPr>
            <a:r>
              <a:rPr lang="zh-CN" altLang="en-US" sz="2800">
                <a:latin typeface="宋体" panose="02010600030101010101" pitchFamily="2" charset="-122"/>
              </a:rPr>
              <a:t>对称矩阵</a:t>
            </a:r>
          </a:p>
          <a:p>
            <a:pPr>
              <a:spcBef>
                <a:spcPct val="20000"/>
              </a:spcBef>
              <a:buFontTx/>
              <a:buAutoNum type="arabicParenR"/>
            </a:pPr>
            <a:r>
              <a:rPr lang="zh-CN" altLang="en-US" sz="2800">
                <a:latin typeface="宋体" panose="02010600030101010101" pitchFamily="2" charset="-122"/>
              </a:rPr>
              <a:t>埃尔米特矩阵</a:t>
            </a:r>
          </a:p>
          <a:p>
            <a:pPr>
              <a:spcBef>
                <a:spcPct val="20000"/>
              </a:spcBef>
              <a:buFontTx/>
              <a:buAutoNum type="arabicParenR"/>
            </a:pPr>
            <a:r>
              <a:rPr lang="zh-CN" altLang="en-US" sz="2800">
                <a:latin typeface="宋体" panose="02010600030101010101" pitchFamily="2" charset="-122"/>
              </a:rPr>
              <a:t>对称正定矩阵</a:t>
            </a:r>
          </a:p>
          <a:p>
            <a:pPr>
              <a:spcBef>
                <a:spcPct val="20000"/>
              </a:spcBef>
              <a:buFontTx/>
              <a:buAutoNum type="arabicParenR"/>
            </a:pPr>
            <a:r>
              <a:rPr lang="zh-CN" altLang="en-US" sz="2800">
                <a:latin typeface="宋体" panose="02010600030101010101" pitchFamily="2" charset="-122"/>
              </a:rPr>
              <a:t>正交矩阵</a:t>
            </a:r>
          </a:p>
          <a:p>
            <a:pPr>
              <a:spcBef>
                <a:spcPct val="20000"/>
              </a:spcBef>
              <a:buFontTx/>
              <a:buAutoNum type="arabicParenR"/>
            </a:pPr>
            <a:r>
              <a:rPr lang="zh-CN" altLang="en-US" sz="2800">
                <a:latin typeface="宋体" panose="02010600030101010101" pitchFamily="2" charset="-122"/>
              </a:rPr>
              <a:t>酉矩阵</a:t>
            </a:r>
          </a:p>
          <a:p>
            <a:pPr>
              <a:spcBef>
                <a:spcPct val="20000"/>
              </a:spcBef>
              <a:buFontTx/>
              <a:buAutoNum type="arabicParenR"/>
            </a:pPr>
            <a:r>
              <a:rPr lang="zh-CN" altLang="en-US" sz="2800">
                <a:latin typeface="宋体" panose="02010600030101010101" pitchFamily="2" charset="-122"/>
              </a:rPr>
              <a:t>初等置换阵</a:t>
            </a:r>
          </a:p>
          <a:p>
            <a:pPr>
              <a:spcBef>
                <a:spcPct val="20000"/>
              </a:spcBef>
              <a:buFontTx/>
              <a:buAutoNum type="arabicParenR"/>
            </a:pPr>
            <a:r>
              <a:rPr lang="zh-CN" altLang="en-US" sz="2800">
                <a:latin typeface="宋体" panose="02010600030101010101" pitchFamily="2" charset="-122"/>
              </a:rPr>
              <a:t>置换阵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5202"/>
                                        </p:tgtEl>
                                        <p:attrNameLst>
                                          <p:attrName>style.visibility</p:attrName>
                                        </p:attrNameLst>
                                      </p:cBhvr>
                                      <p:to>
                                        <p:strVal val="visible"/>
                                      </p:to>
                                    </p:set>
                                    <p:animEffect transition="in" filter="wipe(left)">
                                      <p:cBhvr>
                                        <p:cTn id="7" dur="500"/>
                                        <p:tgtEl>
                                          <p:spTgt spid="435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3"/>
                                        </p:tgtEl>
                                        <p:attrNameLst>
                                          <p:attrName>style.visibility</p:attrName>
                                        </p:attrNameLst>
                                      </p:cBhvr>
                                      <p:to>
                                        <p:strVal val="visible"/>
                                      </p:to>
                                    </p:set>
                                    <p:animEffect transition="in" filter="wipe(left)">
                                      <p:cBhvr>
                                        <p:cTn id="12" dur="500"/>
                                        <p:tgtEl>
                                          <p:spTgt spid="43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p:bldP spid="43520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2">
            <a:extLst>
              <a:ext uri="{FF2B5EF4-FFF2-40B4-BE49-F238E27FC236}">
                <a16:creationId xmlns:a16="http://schemas.microsoft.com/office/drawing/2014/main" id="{1CE291C9-E4F9-4511-9CAE-CE2BA6D2B79E}"/>
              </a:ext>
            </a:extLst>
          </p:cNvPr>
          <p:cNvSpPr txBox="1">
            <a:spLocks noChangeArrowheads="1"/>
          </p:cNvSpPr>
          <p:nvPr/>
        </p:nvSpPr>
        <p:spPr bwMode="auto">
          <a:xfrm>
            <a:off x="685800" y="304800"/>
            <a:ext cx="7772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en-US" altLang="zh-CN"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rPr>
              <a:t>把 </a:t>
            </a:r>
            <a:r>
              <a:rPr lang="en-US" altLang="zh-CN" sz="3200" b="1">
                <a:latin typeface="宋体" panose="02010600030101010101" pitchFamily="2" charset="-122"/>
              </a:rPr>
              <a:t>A </a:t>
            </a:r>
            <a:r>
              <a:rPr lang="zh-CN" altLang="en-US" sz="3200" b="1">
                <a:latin typeface="宋体" panose="02010600030101010101" pitchFamily="2" charset="-122"/>
              </a:rPr>
              <a:t>分解成一个下三角阵 </a:t>
            </a:r>
            <a:r>
              <a:rPr lang="en-US" altLang="zh-CN" sz="3200" b="1">
                <a:latin typeface="宋体" panose="02010600030101010101" pitchFamily="2" charset="-122"/>
              </a:rPr>
              <a:t>L </a:t>
            </a:r>
            <a:r>
              <a:rPr lang="zh-CN" altLang="en-US" sz="3200" b="1">
                <a:latin typeface="宋体" panose="02010600030101010101" pitchFamily="2" charset="-122"/>
              </a:rPr>
              <a:t>和一个单位上三角阵</a:t>
            </a:r>
            <a:r>
              <a:rPr lang="en-US" altLang="zh-CN" sz="3200" b="1">
                <a:latin typeface="宋体" panose="02010600030101010101" pitchFamily="2" charset="-122"/>
              </a:rPr>
              <a:t>U</a:t>
            </a:r>
            <a:r>
              <a:rPr lang="zh-CN" altLang="en-US" sz="3200" b="1">
                <a:latin typeface="宋体" panose="02010600030101010101" pitchFamily="2" charset="-122"/>
              </a:rPr>
              <a:t>的乘积称为</a:t>
            </a:r>
            <a:r>
              <a:rPr lang="zh-CN" altLang="en-US" sz="3200" b="1">
                <a:solidFill>
                  <a:srgbClr val="0000FF"/>
                </a:solidFill>
                <a:latin typeface="宋体" panose="02010600030101010101" pitchFamily="2" charset="-122"/>
              </a:rPr>
              <a:t>克洛特分解</a:t>
            </a:r>
            <a:r>
              <a:rPr lang="en-US" altLang="zh-CN" sz="3200" b="1">
                <a:solidFill>
                  <a:srgbClr val="0000FF"/>
                </a:solidFill>
                <a:latin typeface="宋体" panose="02010600030101010101" pitchFamily="2" charset="-122"/>
              </a:rPr>
              <a:t>(Crout</a:t>
            </a:r>
            <a:r>
              <a:rPr lang="zh-CN" altLang="en-US" sz="3200" b="1">
                <a:solidFill>
                  <a:srgbClr val="0000FF"/>
                </a:solidFill>
                <a:latin typeface="宋体" panose="02010600030101010101" pitchFamily="2" charset="-122"/>
              </a:rPr>
              <a:t>）</a:t>
            </a:r>
            <a:r>
              <a:rPr lang="zh-CN" altLang="en-US" sz="3200">
                <a:latin typeface="宋体" panose="02010600030101010101" pitchFamily="2" charset="-122"/>
              </a:rPr>
              <a:t> </a:t>
            </a:r>
          </a:p>
          <a:p>
            <a:pPr>
              <a:lnSpc>
                <a:spcPct val="125000"/>
              </a:lnSpc>
              <a:spcBef>
                <a:spcPct val="5000"/>
              </a:spcBef>
            </a:pPr>
            <a:r>
              <a:rPr lang="zh-CN" altLang="en-US" sz="3200" b="1">
                <a:latin typeface="宋体" panose="02010600030101010101" pitchFamily="2" charset="-122"/>
              </a:rPr>
              <a:t>其中 </a:t>
            </a:r>
          </a:p>
        </p:txBody>
      </p:sp>
      <p:sp>
        <p:nvSpPr>
          <p:cNvPr id="54274" name="Rectangle 4">
            <a:extLst>
              <a:ext uri="{FF2B5EF4-FFF2-40B4-BE49-F238E27FC236}">
                <a16:creationId xmlns:a16="http://schemas.microsoft.com/office/drawing/2014/main" id="{2AFF85ED-D67A-4D31-A1D2-BA6354FE1D6B}"/>
              </a:ext>
            </a:extLst>
          </p:cNvPr>
          <p:cNvSpPr>
            <a:spLocks noChangeArrowheads="1"/>
          </p:cNvSpPr>
          <p:nvPr/>
        </p:nvSpPr>
        <p:spPr bwMode="auto">
          <a:xfrm>
            <a:off x="303371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75" name="Object 3">
            <a:extLst>
              <a:ext uri="{FF2B5EF4-FFF2-40B4-BE49-F238E27FC236}">
                <a16:creationId xmlns:a16="http://schemas.microsoft.com/office/drawing/2014/main" id="{913B2774-105B-492F-8740-B2B009EDBDF5}"/>
              </a:ext>
            </a:extLst>
          </p:cNvPr>
          <p:cNvGraphicFramePr>
            <a:graphicFrameLocks noChangeAspect="1"/>
          </p:cNvGraphicFramePr>
          <p:nvPr/>
        </p:nvGraphicFramePr>
        <p:xfrm>
          <a:off x="547688" y="2814638"/>
          <a:ext cx="7612062" cy="3416300"/>
        </p:xfrm>
        <a:graphic>
          <a:graphicData uri="http://schemas.openxmlformats.org/presentationml/2006/ole">
            <mc:AlternateContent xmlns:mc="http://schemas.openxmlformats.org/markup-compatibility/2006">
              <mc:Choice xmlns:v="urn:schemas-microsoft-com:vml" Requires="v">
                <p:oleObj spid="_x0000_s54277" r:id="rId3" imgW="3009600" imgH="939600" progId="Equation.3">
                  <p:embed/>
                </p:oleObj>
              </mc:Choice>
              <mc:Fallback>
                <p:oleObj r:id="rId3" imgW="3009600" imgH="93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2814638"/>
                        <a:ext cx="76120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2">
            <a:extLst>
              <a:ext uri="{FF2B5EF4-FFF2-40B4-BE49-F238E27FC236}">
                <a16:creationId xmlns:a16="http://schemas.microsoft.com/office/drawing/2014/main" id="{878BC3BF-5CD7-4FCA-B46C-EC92C2E6DF65}"/>
              </a:ext>
            </a:extLst>
          </p:cNvPr>
          <p:cNvSpPr txBox="1">
            <a:spLocks noChangeArrowheads="1"/>
          </p:cNvSpPr>
          <p:nvPr/>
        </p:nvSpPr>
        <p:spPr bwMode="auto">
          <a:xfrm>
            <a:off x="381000" y="228600"/>
            <a:ext cx="8153400" cy="631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pPr>
            <a:r>
              <a:rPr lang="en-US" altLang="zh-CN" sz="3200" b="1">
                <a:solidFill>
                  <a:srgbClr val="0000FF"/>
                </a:solidFill>
                <a:ea typeface="黑体" panose="02010609060101010101" pitchFamily="49" charset="-122"/>
              </a:rPr>
              <a:t>5.4.2   </a:t>
            </a:r>
            <a:r>
              <a:rPr lang="zh-CN" altLang="en-US" sz="3200" b="1">
                <a:solidFill>
                  <a:srgbClr val="0000FF"/>
                </a:solidFill>
                <a:ea typeface="黑体" panose="02010609060101010101" pitchFamily="49" charset="-122"/>
              </a:rPr>
              <a:t>用三角分解法解方程组</a:t>
            </a:r>
            <a:endParaRPr lang="zh-CN" altLang="en-US" sz="3200" b="1">
              <a:ea typeface="黑体" panose="02010609060101010101" pitchFamily="49" charset="-122"/>
            </a:endParaRPr>
          </a:p>
          <a:p>
            <a:pPr>
              <a:lnSpc>
                <a:spcPct val="115000"/>
              </a:lnSpc>
            </a:pPr>
            <a:r>
              <a:rPr lang="zh-CN" altLang="en-US" sz="3200" b="1">
                <a:latin typeface="Arial" panose="020B0604020202020204" pitchFamily="34" charset="0"/>
                <a:ea typeface="黑体" panose="02010609060101010101" pitchFamily="49" charset="-122"/>
              </a:rPr>
              <a:t>    </a:t>
            </a:r>
            <a:r>
              <a:rPr lang="zh-CN" altLang="en-US" sz="3200" b="1">
                <a:latin typeface="仿宋" panose="02010609060101010101" pitchFamily="49" charset="-122"/>
                <a:ea typeface="仿宋" panose="02010609060101010101" pitchFamily="49" charset="-122"/>
              </a:rPr>
              <a:t>  求解线性方程组</a:t>
            </a:r>
            <a:r>
              <a:rPr lang="en-US" altLang="zh-CN" sz="3200" b="1">
                <a:latin typeface="仿宋" panose="02010609060101010101" pitchFamily="49" charset="-122"/>
                <a:ea typeface="仿宋" panose="02010609060101010101" pitchFamily="49" charset="-122"/>
              </a:rPr>
              <a:t>Ax=b</a:t>
            </a:r>
            <a:r>
              <a:rPr lang="zh-CN" altLang="en-US" sz="3200" b="1">
                <a:latin typeface="仿宋" panose="02010609060101010101" pitchFamily="49" charset="-122"/>
                <a:ea typeface="仿宋" panose="02010609060101010101" pitchFamily="49" charset="-122"/>
              </a:rPr>
              <a:t>时</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先对非奇异矩阵</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进行</a:t>
            </a:r>
            <a:r>
              <a:rPr lang="en-US" altLang="zh-CN" sz="3200" b="1">
                <a:latin typeface="仿宋" panose="02010609060101010101" pitchFamily="49" charset="-122"/>
                <a:ea typeface="仿宋" panose="02010609060101010101" pitchFamily="49" charset="-122"/>
              </a:rPr>
              <a:t>LU</a:t>
            </a:r>
            <a:r>
              <a:rPr lang="zh-CN" altLang="en-US" sz="3200" b="1">
                <a:latin typeface="仿宋" panose="02010609060101010101" pitchFamily="49" charset="-122"/>
                <a:ea typeface="仿宋" panose="02010609060101010101" pitchFamily="49" charset="-122"/>
              </a:rPr>
              <a:t>分解使</a:t>
            </a:r>
            <a:r>
              <a:rPr lang="en-US" altLang="zh-CN" sz="3200" b="1">
                <a:latin typeface="仿宋" panose="02010609060101010101" pitchFamily="49" charset="-122"/>
                <a:ea typeface="仿宋" panose="02010609060101010101" pitchFamily="49" charset="-122"/>
              </a:rPr>
              <a:t>A=LU</a:t>
            </a:r>
            <a:r>
              <a:rPr lang="zh-CN" altLang="en-US" sz="3200" b="1">
                <a:latin typeface="仿宋" panose="02010609060101010101" pitchFamily="49" charset="-122"/>
                <a:ea typeface="仿宋" panose="02010609060101010101" pitchFamily="49" charset="-122"/>
              </a:rPr>
              <a:t>，那么方程组就化为</a:t>
            </a:r>
          </a:p>
          <a:p>
            <a:pPr algn="just">
              <a:lnSpc>
                <a:spcPct val="115000"/>
              </a:lnSpc>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LU x=b</a:t>
            </a:r>
          </a:p>
          <a:p>
            <a:pPr algn="just">
              <a:lnSpc>
                <a:spcPct val="115000"/>
              </a:lnSpc>
            </a:pPr>
            <a:r>
              <a:rPr lang="zh-CN" altLang="en-US" sz="3200" b="1">
                <a:latin typeface="仿宋" panose="02010609060101010101" pitchFamily="49" charset="-122"/>
                <a:ea typeface="仿宋" panose="02010609060101010101" pitchFamily="49" charset="-122"/>
              </a:rPr>
              <a:t>从而使问题转化为求解两个简单的的三角方程组</a:t>
            </a:r>
          </a:p>
          <a:p>
            <a:pPr algn="just">
              <a:lnSpc>
                <a:spcPct val="115000"/>
              </a:lnSpc>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L y=b      </a:t>
            </a:r>
            <a:r>
              <a:rPr lang="zh-CN" altLang="en-US" sz="3200" b="1">
                <a:latin typeface="仿宋" panose="02010609060101010101" pitchFamily="49" charset="-122"/>
                <a:ea typeface="仿宋" panose="02010609060101010101" pitchFamily="49" charset="-122"/>
              </a:rPr>
              <a:t>求解 </a:t>
            </a:r>
            <a:r>
              <a:rPr lang="en-US" altLang="zh-CN" sz="3200" b="1">
                <a:latin typeface="仿宋" panose="02010609060101010101" pitchFamily="49" charset="-122"/>
                <a:ea typeface="仿宋" panose="02010609060101010101" pitchFamily="49" charset="-122"/>
              </a:rPr>
              <a:t>y</a:t>
            </a:r>
          </a:p>
          <a:p>
            <a:pPr algn="just">
              <a:lnSpc>
                <a:spcPct val="115000"/>
              </a:lnSpc>
            </a:pPr>
            <a:r>
              <a:rPr lang="en-US" altLang="zh-CN" sz="3200" b="1">
                <a:latin typeface="仿宋" panose="02010609060101010101" pitchFamily="49" charset="-122"/>
                <a:ea typeface="仿宋" panose="02010609060101010101" pitchFamily="49" charset="-122"/>
              </a:rPr>
              <a:t>       U x=y      </a:t>
            </a:r>
            <a:r>
              <a:rPr lang="zh-CN" altLang="en-US" sz="3200" b="1">
                <a:latin typeface="仿宋" panose="02010609060101010101" pitchFamily="49" charset="-122"/>
                <a:ea typeface="仿宋" panose="02010609060101010101" pitchFamily="49" charset="-122"/>
              </a:rPr>
              <a:t>求解 </a:t>
            </a:r>
            <a:r>
              <a:rPr lang="en-US" altLang="zh-CN" sz="3200" b="1">
                <a:latin typeface="仿宋" panose="02010609060101010101" pitchFamily="49" charset="-122"/>
                <a:ea typeface="仿宋" panose="02010609060101010101" pitchFamily="49" charset="-122"/>
              </a:rPr>
              <a:t>x</a:t>
            </a:r>
          </a:p>
          <a:p>
            <a:pPr algn="just">
              <a:lnSpc>
                <a:spcPct val="115000"/>
              </a:lnSpc>
            </a:pPr>
            <a:r>
              <a:rPr lang="zh-CN" altLang="en-US" sz="3200" b="1">
                <a:latin typeface="仿宋" panose="02010609060101010101" pitchFamily="49" charset="-122"/>
                <a:ea typeface="仿宋" panose="02010609060101010101" pitchFamily="49" charset="-122"/>
              </a:rPr>
              <a:t>这就是求解线性方程组的三角分解法的基本思想。下面只介绍杜利特尔（</a:t>
            </a:r>
            <a:r>
              <a:rPr lang="en-US" altLang="zh-CN" sz="3200" b="1">
                <a:latin typeface="仿宋" panose="02010609060101010101" pitchFamily="49" charset="-122"/>
                <a:ea typeface="仿宋" panose="02010609060101010101" pitchFamily="49" charset="-122"/>
              </a:rPr>
              <a:t>Doolittle</a:t>
            </a:r>
            <a:r>
              <a:rPr lang="zh-CN" altLang="en-US" sz="3200" b="1">
                <a:latin typeface="仿宋" panose="02010609060101010101" pitchFamily="49" charset="-122"/>
                <a:ea typeface="仿宋" panose="02010609060101010101" pitchFamily="49" charset="-122"/>
              </a:rPr>
              <a:t>）分解法。设</a:t>
            </a:r>
            <a:r>
              <a:rPr lang="en-US" altLang="zh-CN" sz="3200" b="1">
                <a:latin typeface="仿宋" panose="02010609060101010101" pitchFamily="49" charset="-122"/>
                <a:ea typeface="仿宋" panose="02010609060101010101" pitchFamily="49" charset="-122"/>
              </a:rPr>
              <a:t>A=LU</a:t>
            </a:r>
            <a:r>
              <a:rPr lang="zh-CN" altLang="en-US" sz="3200" b="1">
                <a:latin typeface="仿宋" panose="02010609060101010101" pitchFamily="49" charset="-122"/>
                <a:ea typeface="仿宋" panose="02010609060101010101" pitchFamily="49" charset="-122"/>
              </a:rPr>
              <a:t>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a:extLst>
              <a:ext uri="{FF2B5EF4-FFF2-40B4-BE49-F238E27FC236}">
                <a16:creationId xmlns:a16="http://schemas.microsoft.com/office/drawing/2014/main" id="{277AC2BA-DC33-4E33-B5EB-7C00BD0B6F92}"/>
              </a:ext>
            </a:extLst>
          </p:cNvPr>
          <p:cNvSpPr>
            <a:spLocks noChangeArrowheads="1"/>
          </p:cNvSpPr>
          <p:nvPr/>
        </p:nvSpPr>
        <p:spPr bwMode="auto">
          <a:xfrm>
            <a:off x="25527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6322" name="Object 3">
            <a:extLst>
              <a:ext uri="{FF2B5EF4-FFF2-40B4-BE49-F238E27FC236}">
                <a16:creationId xmlns:a16="http://schemas.microsoft.com/office/drawing/2014/main" id="{88A31751-C420-4E82-8C30-728B95D5F55A}"/>
              </a:ext>
            </a:extLst>
          </p:cNvPr>
          <p:cNvGraphicFramePr>
            <a:graphicFrameLocks noChangeAspect="1"/>
          </p:cNvGraphicFramePr>
          <p:nvPr/>
        </p:nvGraphicFramePr>
        <p:xfrm>
          <a:off x="533400" y="381000"/>
          <a:ext cx="7772400" cy="2406650"/>
        </p:xfrm>
        <a:graphic>
          <a:graphicData uri="http://schemas.openxmlformats.org/presentationml/2006/ole">
            <mc:AlternateContent xmlns:mc="http://schemas.openxmlformats.org/markup-compatibility/2006">
              <mc:Choice xmlns:v="urn:schemas-microsoft-com:vml" Requires="v">
                <p:oleObj spid="_x0000_s56337" r:id="rId3" imgW="4038600" imgH="939800" progId="Equation.3">
                  <p:embed/>
                </p:oleObj>
              </mc:Choice>
              <mc:Fallback>
                <p:oleObj r:id="rId3" imgW="40386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1000"/>
                        <a:ext cx="77724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3" name="Text Box 5">
            <a:extLst>
              <a:ext uri="{FF2B5EF4-FFF2-40B4-BE49-F238E27FC236}">
                <a16:creationId xmlns:a16="http://schemas.microsoft.com/office/drawing/2014/main" id="{7A763EA4-724F-4FD1-BF66-B7AD2F87AC42}"/>
              </a:ext>
            </a:extLst>
          </p:cNvPr>
          <p:cNvSpPr txBox="1">
            <a:spLocks noChangeArrowheads="1"/>
          </p:cNvSpPr>
          <p:nvPr/>
        </p:nvSpPr>
        <p:spPr bwMode="auto">
          <a:xfrm>
            <a:off x="228600" y="2819400"/>
            <a:ext cx="861060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5000"/>
              </a:spcBef>
            </a:pP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由矩阵乘法规则</a:t>
            </a:r>
            <a:endParaRPr lang="zh-CN" altLang="en-US" sz="3200" b="1">
              <a:ea typeface="黑体" panose="02010609060101010101" pitchFamily="49" charset="-122"/>
            </a:endParaRPr>
          </a:p>
          <a:p>
            <a:pPr algn="just">
              <a:lnSpc>
                <a:spcPct val="115000"/>
              </a:lnSpc>
              <a:spcBef>
                <a:spcPct val="5000"/>
              </a:spcBef>
            </a:pPr>
            <a:endParaRPr lang="zh-CN" altLang="en-US" sz="3200" b="1">
              <a:ea typeface="黑体" panose="02010609060101010101" pitchFamily="49" charset="-122"/>
            </a:endParaRPr>
          </a:p>
          <a:p>
            <a:pPr algn="just">
              <a:lnSpc>
                <a:spcPct val="115000"/>
              </a:lnSpc>
              <a:spcBef>
                <a:spcPct val="5000"/>
              </a:spcBef>
            </a:pPr>
            <a:endParaRPr lang="zh-CN" altLang="en-US" sz="3200" b="1">
              <a:ea typeface="黑体" panose="02010609060101010101" pitchFamily="49" charset="-122"/>
            </a:endParaRPr>
          </a:p>
          <a:p>
            <a:pPr algn="just">
              <a:lnSpc>
                <a:spcPct val="115000"/>
              </a:lnSpc>
              <a:spcBef>
                <a:spcPct val="5000"/>
              </a:spcBef>
            </a:pPr>
            <a:endParaRPr lang="en-US" altLang="zh-CN"/>
          </a:p>
        </p:txBody>
      </p:sp>
      <p:sp>
        <p:nvSpPr>
          <p:cNvPr id="56324" name="Rectangle 7">
            <a:extLst>
              <a:ext uri="{FF2B5EF4-FFF2-40B4-BE49-F238E27FC236}">
                <a16:creationId xmlns:a16="http://schemas.microsoft.com/office/drawing/2014/main" id="{E764B7C9-6D38-4A9B-A46F-CB5DBE33E51A}"/>
              </a:ext>
            </a:extLst>
          </p:cNvPr>
          <p:cNvSpPr>
            <a:spLocks noChangeArrowheads="1"/>
          </p:cNvSpPr>
          <p:nvPr/>
        </p:nvSpPr>
        <p:spPr bwMode="auto">
          <a:xfrm>
            <a:off x="38433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6325" name="Object 6">
            <a:extLst>
              <a:ext uri="{FF2B5EF4-FFF2-40B4-BE49-F238E27FC236}">
                <a16:creationId xmlns:a16="http://schemas.microsoft.com/office/drawing/2014/main" id="{D785EC2F-BB0D-449B-A518-E78FDE6EC5CD}"/>
              </a:ext>
            </a:extLst>
          </p:cNvPr>
          <p:cNvGraphicFramePr>
            <a:graphicFrameLocks noChangeAspect="1"/>
          </p:cNvGraphicFramePr>
          <p:nvPr/>
        </p:nvGraphicFramePr>
        <p:xfrm>
          <a:off x="3505200" y="2932113"/>
          <a:ext cx="3962400" cy="620712"/>
        </p:xfrm>
        <a:graphic>
          <a:graphicData uri="http://schemas.openxmlformats.org/presentationml/2006/ole">
            <mc:AlternateContent xmlns:mc="http://schemas.openxmlformats.org/markup-compatibility/2006">
              <mc:Choice xmlns:v="urn:schemas-microsoft-com:vml" Requires="v">
                <p:oleObj spid="_x0000_s56338" r:id="rId5" imgW="1460500" imgH="228600" progId="Equation.3">
                  <p:embed/>
                </p:oleObj>
              </mc:Choice>
              <mc:Fallback>
                <p:oleObj r:id="rId5" imgW="1460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932113"/>
                        <a:ext cx="39624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6" name="Rectangle 9">
            <a:extLst>
              <a:ext uri="{FF2B5EF4-FFF2-40B4-BE49-F238E27FC236}">
                <a16:creationId xmlns:a16="http://schemas.microsoft.com/office/drawing/2014/main" id="{39EA90AC-C3C5-4E42-9FE5-02928B7A93D6}"/>
              </a:ext>
            </a:extLst>
          </p:cNvPr>
          <p:cNvSpPr>
            <a:spLocks noChangeArrowheads="1"/>
          </p:cNvSpPr>
          <p:nvPr/>
        </p:nvSpPr>
        <p:spPr bwMode="auto">
          <a:xfrm>
            <a:off x="37671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6327" name="Object 8">
            <a:extLst>
              <a:ext uri="{FF2B5EF4-FFF2-40B4-BE49-F238E27FC236}">
                <a16:creationId xmlns:a16="http://schemas.microsoft.com/office/drawing/2014/main" id="{504E9A3F-C318-4C4D-9E22-A40CC639EBA5}"/>
              </a:ext>
            </a:extLst>
          </p:cNvPr>
          <p:cNvGraphicFramePr>
            <a:graphicFrameLocks noChangeAspect="1"/>
          </p:cNvGraphicFramePr>
          <p:nvPr/>
        </p:nvGraphicFramePr>
        <p:xfrm>
          <a:off x="3429000" y="3624263"/>
          <a:ext cx="4114800" cy="584200"/>
        </p:xfrm>
        <a:graphic>
          <a:graphicData uri="http://schemas.openxmlformats.org/presentationml/2006/ole">
            <mc:AlternateContent xmlns:mc="http://schemas.openxmlformats.org/markup-compatibility/2006">
              <mc:Choice xmlns:v="urn:schemas-microsoft-com:vml" Requires="v">
                <p:oleObj spid="_x0000_s56339" r:id="rId7" imgW="1612900" imgH="228600" progId="Equation.3">
                  <p:embed/>
                </p:oleObj>
              </mc:Choice>
              <mc:Fallback>
                <p:oleObj r:id="rId7" imgW="16129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624263"/>
                        <a:ext cx="411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8" name="Text Box 10">
            <a:extLst>
              <a:ext uri="{FF2B5EF4-FFF2-40B4-BE49-F238E27FC236}">
                <a16:creationId xmlns:a16="http://schemas.microsoft.com/office/drawing/2014/main" id="{36FA9CE6-3263-4FB7-830B-EAEA9FDBC315}"/>
              </a:ext>
            </a:extLst>
          </p:cNvPr>
          <p:cNvSpPr txBox="1">
            <a:spLocks noChangeArrowheads="1"/>
          </p:cNvSpPr>
          <p:nvPr/>
        </p:nvSpPr>
        <p:spPr bwMode="auto">
          <a:xfrm>
            <a:off x="304800" y="42672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由此可得</a:t>
            </a:r>
            <a:r>
              <a:rPr lang="en-US" altLang="zh-CN" sz="3200" b="1">
                <a:latin typeface="仿宋" panose="02010609060101010101" pitchFamily="49" charset="-122"/>
                <a:ea typeface="仿宋" panose="02010609060101010101" pitchFamily="49" charset="-122"/>
              </a:rPr>
              <a:t>U</a:t>
            </a:r>
            <a:r>
              <a:rPr lang="zh-CN" altLang="en-US" sz="3200" b="1">
                <a:latin typeface="仿宋" panose="02010609060101010101" pitchFamily="49" charset="-122"/>
                <a:ea typeface="仿宋" panose="02010609060101010101" pitchFamily="49" charset="-122"/>
              </a:rPr>
              <a:t>的第</a:t>
            </a:r>
            <a:r>
              <a:rPr lang="en-US" altLang="zh-CN" sz="3200" b="1">
                <a:latin typeface="仿宋" panose="02010609060101010101" pitchFamily="49" charset="-122"/>
                <a:ea typeface="仿宋" panose="02010609060101010101" pitchFamily="49" charset="-122"/>
              </a:rPr>
              <a:t>1</a:t>
            </a:r>
            <a:r>
              <a:rPr lang="zh-CN" altLang="en-US" sz="3200" b="1">
                <a:latin typeface="仿宋" panose="02010609060101010101" pitchFamily="49" charset="-122"/>
                <a:ea typeface="仿宋" panose="02010609060101010101" pitchFamily="49" charset="-122"/>
              </a:rPr>
              <a:t>行元素和</a:t>
            </a:r>
            <a:r>
              <a:rPr lang="en-US" altLang="zh-CN" sz="3200" b="1">
                <a:latin typeface="仿宋" panose="02010609060101010101" pitchFamily="49" charset="-122"/>
                <a:ea typeface="仿宋" panose="02010609060101010101" pitchFamily="49" charset="-122"/>
              </a:rPr>
              <a:t>L</a:t>
            </a:r>
            <a:r>
              <a:rPr lang="zh-CN" altLang="en-US" sz="3200" b="1">
                <a:latin typeface="仿宋" panose="02010609060101010101" pitchFamily="49" charset="-122"/>
                <a:ea typeface="仿宋" panose="02010609060101010101" pitchFamily="49" charset="-122"/>
              </a:rPr>
              <a:t>的第</a:t>
            </a:r>
            <a:r>
              <a:rPr lang="en-US" altLang="zh-CN" sz="3200" b="1">
                <a:latin typeface="仿宋" panose="02010609060101010101" pitchFamily="49" charset="-122"/>
                <a:ea typeface="仿宋" panose="02010609060101010101" pitchFamily="49" charset="-122"/>
              </a:rPr>
              <a:t>1</a:t>
            </a:r>
            <a:r>
              <a:rPr lang="zh-CN" altLang="en-US" sz="3200" b="1">
                <a:latin typeface="仿宋" panose="02010609060101010101" pitchFamily="49" charset="-122"/>
                <a:ea typeface="仿宋" panose="02010609060101010101" pitchFamily="49" charset="-122"/>
              </a:rPr>
              <a:t>列元素</a:t>
            </a:r>
          </a:p>
        </p:txBody>
      </p:sp>
      <p:graphicFrame>
        <p:nvGraphicFramePr>
          <p:cNvPr id="56329" name="Object 11">
            <a:extLst>
              <a:ext uri="{FF2B5EF4-FFF2-40B4-BE49-F238E27FC236}">
                <a16:creationId xmlns:a16="http://schemas.microsoft.com/office/drawing/2014/main" id="{B7C18C22-DD88-4B49-BFCC-429592B0AF9B}"/>
              </a:ext>
            </a:extLst>
          </p:cNvPr>
          <p:cNvGraphicFramePr>
            <a:graphicFrameLocks noChangeAspect="1"/>
          </p:cNvGraphicFramePr>
          <p:nvPr/>
        </p:nvGraphicFramePr>
        <p:xfrm>
          <a:off x="1676400" y="4953000"/>
          <a:ext cx="4038600" cy="631825"/>
        </p:xfrm>
        <a:graphic>
          <a:graphicData uri="http://schemas.openxmlformats.org/presentationml/2006/ole">
            <mc:AlternateContent xmlns:mc="http://schemas.openxmlformats.org/markup-compatibility/2006">
              <mc:Choice xmlns:v="urn:schemas-microsoft-com:vml" Requires="v">
                <p:oleObj spid="_x0000_s56340" r:id="rId9" imgW="1460500" imgH="228600" progId="Equation.3">
                  <p:embed/>
                </p:oleObj>
              </mc:Choice>
              <mc:Fallback>
                <p:oleObj r:id="rId9" imgW="14605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953000"/>
                        <a:ext cx="40386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30" name="Rectangle 14">
            <a:extLst>
              <a:ext uri="{FF2B5EF4-FFF2-40B4-BE49-F238E27FC236}">
                <a16:creationId xmlns:a16="http://schemas.microsoft.com/office/drawing/2014/main" id="{AE45AC2D-B1FB-4D13-905C-2B74CCC88311}"/>
              </a:ext>
            </a:extLst>
          </p:cNvPr>
          <p:cNvSpPr>
            <a:spLocks noChangeArrowheads="1"/>
          </p:cNvSpPr>
          <p:nvPr/>
        </p:nvSpPr>
        <p:spPr bwMode="auto">
          <a:xfrm>
            <a:off x="38290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6331" name="Object 13">
            <a:extLst>
              <a:ext uri="{FF2B5EF4-FFF2-40B4-BE49-F238E27FC236}">
                <a16:creationId xmlns:a16="http://schemas.microsoft.com/office/drawing/2014/main" id="{20A6E7D8-56E2-44A9-A0CE-FC3CF0511C74}"/>
              </a:ext>
            </a:extLst>
          </p:cNvPr>
          <p:cNvGraphicFramePr>
            <a:graphicFrameLocks noChangeAspect="1"/>
          </p:cNvGraphicFramePr>
          <p:nvPr/>
        </p:nvGraphicFramePr>
        <p:xfrm>
          <a:off x="1676400" y="5638800"/>
          <a:ext cx="4038600" cy="987425"/>
        </p:xfrm>
        <a:graphic>
          <a:graphicData uri="http://schemas.openxmlformats.org/presentationml/2006/ole">
            <mc:AlternateContent xmlns:mc="http://schemas.openxmlformats.org/markup-compatibility/2006">
              <mc:Choice xmlns:v="urn:schemas-microsoft-com:vml" Requires="v">
                <p:oleObj spid="_x0000_s56341" r:id="rId11" imgW="1485255" imgH="444307" progId="Equation.3">
                  <p:embed/>
                </p:oleObj>
              </mc:Choice>
              <mc:Fallback>
                <p:oleObj r:id="rId11" imgW="1485255" imgH="444307"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638800"/>
                        <a:ext cx="4038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2">
            <a:extLst>
              <a:ext uri="{FF2B5EF4-FFF2-40B4-BE49-F238E27FC236}">
                <a16:creationId xmlns:a16="http://schemas.microsoft.com/office/drawing/2014/main" id="{D1524B5B-C6BF-47F4-A5BB-BA50B637FB66}"/>
              </a:ext>
            </a:extLst>
          </p:cNvPr>
          <p:cNvSpPr txBox="1">
            <a:spLocks noChangeArrowheads="1"/>
          </p:cNvSpPr>
          <p:nvPr/>
        </p:nvSpPr>
        <p:spPr bwMode="auto">
          <a:xfrm>
            <a:off x="304800" y="2514600"/>
            <a:ext cx="82296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5000"/>
              </a:spcBef>
            </a:pPr>
            <a:r>
              <a:rPr lang="en-US" altLang="zh-CN" sz="3200" b="1">
                <a:solidFill>
                  <a:srgbClr val="000000"/>
                </a:solidFill>
                <a:latin typeface="宋体" panose="02010600030101010101" pitchFamily="2" charset="-122"/>
                <a:ea typeface="黑体" panose="02010609060101010101" pitchFamily="49" charset="-122"/>
              </a:rPr>
              <a:t>  </a:t>
            </a:r>
            <a:r>
              <a:rPr lang="zh-CN" altLang="en-US" sz="3200" b="1">
                <a:solidFill>
                  <a:srgbClr val="000000"/>
                </a:solidFill>
                <a:latin typeface="仿宋" panose="02010609060101010101" pitchFamily="49" charset="-122"/>
                <a:ea typeface="仿宋" panose="02010609060101010101" pitchFamily="49" charset="-122"/>
              </a:rPr>
              <a:t>再确定</a:t>
            </a:r>
            <a:r>
              <a:rPr lang="en-US" altLang="zh-CN" sz="3200" b="1">
                <a:solidFill>
                  <a:srgbClr val="000000"/>
                </a:solidFill>
                <a:latin typeface="仿宋" panose="02010609060101010101" pitchFamily="49" charset="-122"/>
                <a:ea typeface="仿宋" panose="02010609060101010101" pitchFamily="49" charset="-122"/>
              </a:rPr>
              <a:t>U</a:t>
            </a:r>
            <a:r>
              <a:rPr lang="zh-CN" altLang="en-US" sz="3200" b="1">
                <a:solidFill>
                  <a:srgbClr val="000000"/>
                </a:solidFill>
                <a:latin typeface="仿宋" panose="02010609060101010101" pitchFamily="49" charset="-122"/>
                <a:ea typeface="仿宋" panose="02010609060101010101" pitchFamily="49" charset="-122"/>
              </a:rPr>
              <a:t>的第</a:t>
            </a:r>
            <a:r>
              <a:rPr lang="en-US" altLang="zh-CN" sz="3200" b="1">
                <a:solidFill>
                  <a:srgbClr val="000000"/>
                </a:solidFill>
                <a:latin typeface="仿宋" panose="02010609060101010101" pitchFamily="49" charset="-122"/>
                <a:ea typeface="仿宋" panose="02010609060101010101" pitchFamily="49" charset="-122"/>
              </a:rPr>
              <a:t>k</a:t>
            </a:r>
            <a:r>
              <a:rPr lang="zh-CN" altLang="en-US" sz="3200" b="1">
                <a:solidFill>
                  <a:srgbClr val="000000"/>
                </a:solidFill>
                <a:latin typeface="仿宋" panose="02010609060101010101" pitchFamily="49" charset="-122"/>
                <a:ea typeface="仿宋" panose="02010609060101010101" pitchFamily="49" charset="-122"/>
              </a:rPr>
              <a:t>行元素与</a:t>
            </a:r>
            <a:r>
              <a:rPr lang="en-US" altLang="zh-CN" sz="3200" b="1">
                <a:solidFill>
                  <a:srgbClr val="000000"/>
                </a:solidFill>
                <a:latin typeface="仿宋" panose="02010609060101010101" pitchFamily="49" charset="-122"/>
                <a:ea typeface="仿宋" panose="02010609060101010101" pitchFamily="49" charset="-122"/>
              </a:rPr>
              <a:t>L</a:t>
            </a:r>
            <a:r>
              <a:rPr lang="zh-CN" altLang="en-US" sz="3200" b="1">
                <a:solidFill>
                  <a:srgbClr val="000000"/>
                </a:solidFill>
                <a:latin typeface="仿宋" panose="02010609060101010101" pitchFamily="49" charset="-122"/>
                <a:ea typeface="仿宋" panose="02010609060101010101" pitchFamily="49" charset="-122"/>
              </a:rPr>
              <a:t>的第</a:t>
            </a:r>
            <a:r>
              <a:rPr lang="en-US" altLang="zh-CN" sz="3200" b="1">
                <a:solidFill>
                  <a:srgbClr val="000000"/>
                </a:solidFill>
                <a:latin typeface="仿宋" panose="02010609060101010101" pitchFamily="49" charset="-122"/>
                <a:ea typeface="仿宋" panose="02010609060101010101" pitchFamily="49" charset="-122"/>
              </a:rPr>
              <a:t>k</a:t>
            </a:r>
            <a:r>
              <a:rPr lang="zh-CN" altLang="en-US" sz="3200" b="1">
                <a:solidFill>
                  <a:srgbClr val="000000"/>
                </a:solidFill>
                <a:latin typeface="仿宋" panose="02010609060101010101" pitchFamily="49" charset="-122"/>
                <a:ea typeface="仿宋" panose="02010609060101010101" pitchFamily="49" charset="-122"/>
              </a:rPr>
              <a:t>列元素</a:t>
            </a:r>
            <a:r>
              <a:rPr lang="en-US" altLang="zh-CN" sz="3200" b="1">
                <a:solidFill>
                  <a:srgbClr val="000000"/>
                </a:solidFill>
                <a:latin typeface="仿宋" panose="02010609060101010101" pitchFamily="49" charset="-122"/>
                <a:ea typeface="仿宋" panose="02010609060101010101" pitchFamily="49" charset="-122"/>
              </a:rPr>
              <a:t>,</a:t>
            </a:r>
            <a:r>
              <a:rPr lang="zh-CN" altLang="en-US" sz="3200" b="1">
                <a:solidFill>
                  <a:srgbClr val="000000"/>
                </a:solidFill>
                <a:latin typeface="仿宋" panose="02010609060101010101" pitchFamily="49" charset="-122"/>
                <a:ea typeface="仿宋" panose="02010609060101010101" pitchFamily="49" charset="-122"/>
              </a:rPr>
              <a:t>对于</a:t>
            </a:r>
            <a:r>
              <a:rPr lang="en-US" altLang="zh-CN" sz="3200" b="1">
                <a:solidFill>
                  <a:srgbClr val="000000"/>
                </a:solidFill>
                <a:latin typeface="仿宋" panose="02010609060101010101" pitchFamily="49" charset="-122"/>
                <a:ea typeface="仿宋" panose="02010609060101010101" pitchFamily="49" charset="-122"/>
              </a:rPr>
              <a:t>k=2,3, …,n</a:t>
            </a:r>
            <a:r>
              <a:rPr lang="zh-CN" altLang="en-US" sz="3200" b="1">
                <a:solidFill>
                  <a:srgbClr val="000000"/>
                </a:solidFill>
                <a:latin typeface="仿宋" panose="02010609060101010101" pitchFamily="49" charset="-122"/>
                <a:ea typeface="仿宋" panose="02010609060101010101" pitchFamily="49" charset="-122"/>
              </a:rPr>
              <a:t>计算：① 计算</a:t>
            </a:r>
            <a:r>
              <a:rPr lang="en-US" altLang="zh-CN" sz="3200" b="1">
                <a:solidFill>
                  <a:srgbClr val="000000"/>
                </a:solidFill>
                <a:latin typeface="仿宋" panose="02010609060101010101" pitchFamily="49" charset="-122"/>
                <a:ea typeface="仿宋" panose="02010609060101010101" pitchFamily="49" charset="-122"/>
              </a:rPr>
              <a:t>U</a:t>
            </a:r>
            <a:r>
              <a:rPr lang="zh-CN" altLang="en-US" sz="3200" b="1">
                <a:solidFill>
                  <a:srgbClr val="000000"/>
                </a:solidFill>
                <a:latin typeface="仿宋" panose="02010609060101010101" pitchFamily="49" charset="-122"/>
                <a:ea typeface="仿宋" panose="02010609060101010101" pitchFamily="49" charset="-122"/>
              </a:rPr>
              <a:t>的第</a:t>
            </a:r>
            <a:r>
              <a:rPr lang="en-US" altLang="zh-CN" sz="3200" b="1">
                <a:solidFill>
                  <a:srgbClr val="000000"/>
                </a:solidFill>
                <a:latin typeface="仿宋" panose="02010609060101010101" pitchFamily="49" charset="-122"/>
                <a:ea typeface="仿宋" panose="02010609060101010101" pitchFamily="49" charset="-122"/>
              </a:rPr>
              <a:t>k</a:t>
            </a:r>
            <a:r>
              <a:rPr lang="zh-CN" altLang="en-US" sz="3200" b="1">
                <a:solidFill>
                  <a:srgbClr val="000000"/>
                </a:solidFill>
                <a:latin typeface="仿宋" panose="02010609060101010101" pitchFamily="49" charset="-122"/>
                <a:ea typeface="仿宋" panose="02010609060101010101" pitchFamily="49" charset="-122"/>
              </a:rPr>
              <a:t>行元素</a:t>
            </a:r>
            <a:r>
              <a:rPr lang="zh-CN" altLang="en-US">
                <a:latin typeface="仿宋" panose="02010609060101010101" pitchFamily="49" charset="-122"/>
                <a:ea typeface="仿宋" panose="02010609060101010101" pitchFamily="49" charset="-122"/>
              </a:rPr>
              <a:t> </a:t>
            </a:r>
          </a:p>
        </p:txBody>
      </p:sp>
      <p:sp>
        <p:nvSpPr>
          <p:cNvPr id="57346" name="Rectangle 4">
            <a:extLst>
              <a:ext uri="{FF2B5EF4-FFF2-40B4-BE49-F238E27FC236}">
                <a16:creationId xmlns:a16="http://schemas.microsoft.com/office/drawing/2014/main" id="{969F93CC-DD46-4C33-B7C5-2BDE7DC005F9}"/>
              </a:ext>
            </a:extLst>
          </p:cNvPr>
          <p:cNvSpPr>
            <a:spLocks noChangeArrowheads="1"/>
          </p:cNvSpPr>
          <p:nvPr/>
        </p:nvSpPr>
        <p:spPr bwMode="auto">
          <a:xfrm>
            <a:off x="39814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47" name="Object 3">
            <a:extLst>
              <a:ext uri="{FF2B5EF4-FFF2-40B4-BE49-F238E27FC236}">
                <a16:creationId xmlns:a16="http://schemas.microsoft.com/office/drawing/2014/main" id="{C99ED7BB-FDD7-42DF-BDA6-2C1C5A9F9346}"/>
              </a:ext>
            </a:extLst>
          </p:cNvPr>
          <p:cNvGraphicFramePr>
            <a:graphicFrameLocks noChangeAspect="1"/>
          </p:cNvGraphicFramePr>
          <p:nvPr/>
        </p:nvGraphicFramePr>
        <p:xfrm>
          <a:off x="1295400" y="3663950"/>
          <a:ext cx="3048000" cy="1106488"/>
        </p:xfrm>
        <a:graphic>
          <a:graphicData uri="http://schemas.openxmlformats.org/presentationml/2006/ole">
            <mc:AlternateContent xmlns:mc="http://schemas.openxmlformats.org/markup-compatibility/2006">
              <mc:Choice xmlns:v="urn:schemas-microsoft-com:vml" Requires="v">
                <p:oleObj spid="_x0000_s57357" r:id="rId3" imgW="1180588" imgH="431613" progId="Equation.3">
                  <p:embed/>
                </p:oleObj>
              </mc:Choice>
              <mc:Fallback>
                <p:oleObj r:id="rId3" imgW="1180588"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63950"/>
                        <a:ext cx="30480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8" name="Text Box 5">
            <a:extLst>
              <a:ext uri="{FF2B5EF4-FFF2-40B4-BE49-F238E27FC236}">
                <a16:creationId xmlns:a16="http://schemas.microsoft.com/office/drawing/2014/main" id="{9A62D4AB-9998-43BD-A55A-4EEAB20D947F}"/>
              </a:ext>
            </a:extLst>
          </p:cNvPr>
          <p:cNvSpPr txBox="1">
            <a:spLocks noChangeArrowheads="1"/>
          </p:cNvSpPr>
          <p:nvPr/>
        </p:nvSpPr>
        <p:spPr bwMode="auto">
          <a:xfrm>
            <a:off x="4876800" y="3962400"/>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000000"/>
                </a:solidFill>
                <a:latin typeface="宋体" panose="02010600030101010101" pitchFamily="2" charset="-122"/>
                <a:ea typeface="黑体" panose="02010609060101010101" pitchFamily="49" charset="-122"/>
              </a:rPr>
              <a:t>（</a:t>
            </a:r>
            <a:r>
              <a:rPr lang="en-US" altLang="zh-CN" sz="3200" b="1">
                <a:solidFill>
                  <a:srgbClr val="000000"/>
                </a:solidFill>
                <a:latin typeface="宋体" panose="02010600030101010101" pitchFamily="2" charset="-122"/>
                <a:ea typeface="黑体" panose="02010609060101010101" pitchFamily="49" charset="-122"/>
              </a:rPr>
              <a:t>j=k,k+1,</a:t>
            </a:r>
            <a:r>
              <a:rPr lang="en-US" altLang="zh-CN" sz="3200" b="1">
                <a:solidFill>
                  <a:srgbClr val="000000"/>
                </a:solidFill>
                <a:ea typeface="黑体" panose="02010609060101010101" pitchFamily="49" charset="-122"/>
              </a:rPr>
              <a:t>…</a:t>
            </a:r>
            <a:r>
              <a:rPr lang="en-US" altLang="zh-CN" sz="3200" b="1">
                <a:solidFill>
                  <a:srgbClr val="000000"/>
                </a:solidFill>
                <a:latin typeface="宋体" panose="02010600030101010101" pitchFamily="2" charset="-122"/>
                <a:ea typeface="黑体" panose="02010609060101010101" pitchFamily="49" charset="-122"/>
              </a:rPr>
              <a:t>,n</a:t>
            </a:r>
            <a:r>
              <a:rPr lang="zh-CN" altLang="en-US" sz="3200" b="1">
                <a:solidFill>
                  <a:srgbClr val="000000"/>
                </a:solidFill>
                <a:latin typeface="宋体" panose="02010600030101010101" pitchFamily="2" charset="-122"/>
                <a:ea typeface="黑体" panose="02010609060101010101" pitchFamily="49" charset="-122"/>
              </a:rPr>
              <a:t>）</a:t>
            </a:r>
            <a:r>
              <a:rPr lang="zh-CN" altLang="en-US"/>
              <a:t> </a:t>
            </a:r>
          </a:p>
        </p:txBody>
      </p:sp>
      <p:sp>
        <p:nvSpPr>
          <p:cNvPr id="57349" name="Text Box 6">
            <a:extLst>
              <a:ext uri="{FF2B5EF4-FFF2-40B4-BE49-F238E27FC236}">
                <a16:creationId xmlns:a16="http://schemas.microsoft.com/office/drawing/2014/main" id="{AD232B3B-9BA3-4FE9-9AC9-49E8C75D29C9}"/>
              </a:ext>
            </a:extLst>
          </p:cNvPr>
          <p:cNvSpPr txBox="1">
            <a:spLocks noChangeArrowheads="1"/>
          </p:cNvSpPr>
          <p:nvPr/>
        </p:nvSpPr>
        <p:spPr bwMode="auto">
          <a:xfrm>
            <a:off x="609600" y="4724400"/>
            <a:ext cx="472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0000"/>
                </a:solidFill>
                <a:latin typeface="仿宋" panose="02010609060101010101" pitchFamily="49" charset="-122"/>
                <a:ea typeface="仿宋" panose="02010609060101010101" pitchFamily="49" charset="-122"/>
              </a:rPr>
              <a:t>② </a:t>
            </a:r>
            <a:r>
              <a:rPr lang="zh-CN" altLang="en-US" sz="3200" b="1">
                <a:solidFill>
                  <a:srgbClr val="000000"/>
                </a:solidFill>
                <a:latin typeface="仿宋" panose="02010609060101010101" pitchFamily="49" charset="-122"/>
                <a:ea typeface="仿宋" panose="02010609060101010101" pitchFamily="49" charset="-122"/>
              </a:rPr>
              <a:t>计算</a:t>
            </a:r>
            <a:r>
              <a:rPr lang="en-US" altLang="zh-CN" sz="3200" b="1">
                <a:solidFill>
                  <a:srgbClr val="000000"/>
                </a:solidFill>
                <a:latin typeface="仿宋" panose="02010609060101010101" pitchFamily="49" charset="-122"/>
                <a:ea typeface="仿宋" panose="02010609060101010101" pitchFamily="49" charset="-122"/>
              </a:rPr>
              <a:t>L</a:t>
            </a:r>
            <a:r>
              <a:rPr lang="zh-CN" altLang="en-US" sz="3200" b="1">
                <a:solidFill>
                  <a:srgbClr val="000000"/>
                </a:solidFill>
                <a:latin typeface="仿宋" panose="02010609060101010101" pitchFamily="49" charset="-122"/>
                <a:ea typeface="仿宋" panose="02010609060101010101" pitchFamily="49" charset="-122"/>
              </a:rPr>
              <a:t>的第</a:t>
            </a:r>
            <a:r>
              <a:rPr lang="en-US" altLang="zh-CN" sz="3200" b="1">
                <a:solidFill>
                  <a:srgbClr val="000000"/>
                </a:solidFill>
                <a:latin typeface="仿宋" panose="02010609060101010101" pitchFamily="49" charset="-122"/>
                <a:ea typeface="仿宋" panose="02010609060101010101" pitchFamily="49" charset="-122"/>
              </a:rPr>
              <a:t>k</a:t>
            </a:r>
            <a:r>
              <a:rPr lang="zh-CN" altLang="en-US" sz="3200" b="1">
                <a:solidFill>
                  <a:srgbClr val="000000"/>
                </a:solidFill>
                <a:latin typeface="仿宋" panose="02010609060101010101" pitchFamily="49" charset="-122"/>
                <a:ea typeface="仿宋" panose="02010609060101010101" pitchFamily="49" charset="-122"/>
              </a:rPr>
              <a:t>列元素</a:t>
            </a:r>
            <a:r>
              <a:rPr lang="zh-CN" altLang="en-US" sz="3200" b="1">
                <a:solidFill>
                  <a:srgbClr val="000000"/>
                </a:solidFill>
                <a:latin typeface="宋体" panose="02010600030101010101" pitchFamily="2" charset="-122"/>
                <a:ea typeface="黑体" panose="02010609060101010101" pitchFamily="49" charset="-122"/>
              </a:rPr>
              <a:t> </a:t>
            </a:r>
          </a:p>
        </p:txBody>
      </p:sp>
      <p:sp>
        <p:nvSpPr>
          <p:cNvPr id="57350" name="Rectangle 8">
            <a:extLst>
              <a:ext uri="{FF2B5EF4-FFF2-40B4-BE49-F238E27FC236}">
                <a16:creationId xmlns:a16="http://schemas.microsoft.com/office/drawing/2014/main" id="{EB3D7846-B4A3-498C-B13C-9918228AA552}"/>
              </a:ext>
            </a:extLst>
          </p:cNvPr>
          <p:cNvSpPr>
            <a:spLocks noChangeArrowheads="1"/>
          </p:cNvSpPr>
          <p:nvPr/>
        </p:nvSpPr>
        <p:spPr bwMode="auto">
          <a:xfrm>
            <a:off x="3986213"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51" name="Object 7">
            <a:extLst>
              <a:ext uri="{FF2B5EF4-FFF2-40B4-BE49-F238E27FC236}">
                <a16:creationId xmlns:a16="http://schemas.microsoft.com/office/drawing/2014/main" id="{551B794B-26F2-45E3-9494-3FD0A8DF39B2}"/>
              </a:ext>
            </a:extLst>
          </p:cNvPr>
          <p:cNvGraphicFramePr>
            <a:graphicFrameLocks noChangeAspect="1"/>
          </p:cNvGraphicFramePr>
          <p:nvPr/>
        </p:nvGraphicFramePr>
        <p:xfrm>
          <a:off x="1066800" y="5334000"/>
          <a:ext cx="3276600" cy="1195388"/>
        </p:xfrm>
        <a:graphic>
          <a:graphicData uri="http://schemas.openxmlformats.org/presentationml/2006/ole">
            <mc:AlternateContent xmlns:mc="http://schemas.openxmlformats.org/markup-compatibility/2006">
              <mc:Choice xmlns:v="urn:schemas-microsoft-com:vml" Requires="v">
                <p:oleObj spid="_x0000_s57358" r:id="rId5" imgW="1168400" imgH="647700" progId="Equation.3">
                  <p:embed/>
                </p:oleObj>
              </mc:Choice>
              <mc:Fallback>
                <p:oleObj r:id="rId5" imgW="1168400" imgH="647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334000"/>
                        <a:ext cx="32766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2" name="Text Box 9">
            <a:extLst>
              <a:ext uri="{FF2B5EF4-FFF2-40B4-BE49-F238E27FC236}">
                <a16:creationId xmlns:a16="http://schemas.microsoft.com/office/drawing/2014/main" id="{093F9BE7-14F1-49B7-BF4B-7E980F3BF426}"/>
              </a:ext>
            </a:extLst>
          </p:cNvPr>
          <p:cNvSpPr txBox="1">
            <a:spLocks noChangeArrowheads="1"/>
          </p:cNvSpPr>
          <p:nvPr/>
        </p:nvSpPr>
        <p:spPr bwMode="auto">
          <a:xfrm>
            <a:off x="4953000" y="5486400"/>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000000"/>
                </a:solidFill>
                <a:latin typeface="宋体" panose="02010600030101010101" pitchFamily="2" charset="-122"/>
                <a:ea typeface="黑体" panose="02010609060101010101" pitchFamily="49" charset="-122"/>
              </a:rPr>
              <a:t>（</a:t>
            </a:r>
            <a:r>
              <a:rPr lang="en-US" altLang="zh-CN" sz="3200" b="1">
                <a:solidFill>
                  <a:srgbClr val="000000"/>
                </a:solidFill>
                <a:latin typeface="宋体" panose="02010600030101010101" pitchFamily="2" charset="-122"/>
                <a:ea typeface="黑体" panose="02010609060101010101" pitchFamily="49" charset="-122"/>
              </a:rPr>
              <a:t>i=k,k+1,</a:t>
            </a:r>
            <a:r>
              <a:rPr lang="en-US" altLang="zh-CN" sz="3200" b="1">
                <a:solidFill>
                  <a:srgbClr val="000000"/>
                </a:solidFill>
                <a:ea typeface="黑体" panose="02010609060101010101" pitchFamily="49" charset="-122"/>
              </a:rPr>
              <a:t>…</a:t>
            </a:r>
            <a:r>
              <a:rPr lang="en-US" altLang="zh-CN" sz="3200" b="1">
                <a:solidFill>
                  <a:srgbClr val="000000"/>
                </a:solidFill>
                <a:latin typeface="宋体" panose="02010600030101010101" pitchFamily="2" charset="-122"/>
                <a:ea typeface="黑体" panose="02010609060101010101" pitchFamily="49" charset="-122"/>
              </a:rPr>
              <a:t>,n</a:t>
            </a:r>
            <a:r>
              <a:rPr lang="zh-CN" altLang="en-US" sz="3200" b="1">
                <a:solidFill>
                  <a:srgbClr val="000000"/>
                </a:solidFill>
                <a:latin typeface="宋体" panose="02010600030101010101" pitchFamily="2" charset="-122"/>
                <a:ea typeface="黑体" panose="02010609060101010101" pitchFamily="49" charset="-122"/>
              </a:rPr>
              <a:t>）</a:t>
            </a:r>
            <a:r>
              <a:rPr lang="zh-CN" altLang="en-US"/>
              <a:t> </a:t>
            </a:r>
          </a:p>
        </p:txBody>
      </p:sp>
      <p:graphicFrame>
        <p:nvGraphicFramePr>
          <p:cNvPr id="57353" name="Object 10">
            <a:extLst>
              <a:ext uri="{FF2B5EF4-FFF2-40B4-BE49-F238E27FC236}">
                <a16:creationId xmlns:a16="http://schemas.microsoft.com/office/drawing/2014/main" id="{DF316830-C1A6-4E64-B0CE-613A2CE916CC}"/>
              </a:ext>
            </a:extLst>
          </p:cNvPr>
          <p:cNvGraphicFramePr>
            <a:graphicFrameLocks noChangeAspect="1"/>
          </p:cNvGraphicFramePr>
          <p:nvPr/>
        </p:nvGraphicFramePr>
        <p:xfrm>
          <a:off x="609600" y="381000"/>
          <a:ext cx="7848600" cy="1997075"/>
        </p:xfrm>
        <a:graphic>
          <a:graphicData uri="http://schemas.openxmlformats.org/presentationml/2006/ole">
            <mc:AlternateContent xmlns:mc="http://schemas.openxmlformats.org/markup-compatibility/2006">
              <mc:Choice xmlns:v="urn:schemas-microsoft-com:vml" Requires="v">
                <p:oleObj spid="_x0000_s57359" r:id="rId7" imgW="4038600" imgH="939800" progId="Equation.3">
                  <p:embed/>
                </p:oleObj>
              </mc:Choice>
              <mc:Fallback>
                <p:oleObj r:id="rId7" imgW="4038600" imgH="939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81000"/>
                        <a:ext cx="78486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2">
            <a:extLst>
              <a:ext uri="{FF2B5EF4-FFF2-40B4-BE49-F238E27FC236}">
                <a16:creationId xmlns:a16="http://schemas.microsoft.com/office/drawing/2014/main" id="{1C7692CD-00DC-453D-A7C5-3A27E3D35393}"/>
              </a:ext>
            </a:extLst>
          </p:cNvPr>
          <p:cNvSpPr txBox="1">
            <a:spLocks noChangeArrowheads="1"/>
          </p:cNvSpPr>
          <p:nvPr/>
        </p:nvSpPr>
        <p:spPr bwMode="auto">
          <a:xfrm>
            <a:off x="533400" y="304800"/>
            <a:ext cx="76962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10000"/>
              </a:spcBef>
            </a:pPr>
            <a:r>
              <a:rPr lang="zh-CN" altLang="en-US" sz="2800" b="1">
                <a:solidFill>
                  <a:srgbClr val="000000"/>
                </a:solidFill>
                <a:latin typeface="仿宋" panose="02010609060101010101" pitchFamily="49" charset="-122"/>
                <a:ea typeface="仿宋" panose="02010609060101010101" pitchFamily="49" charset="-122"/>
              </a:rPr>
              <a:t>利用上述计算公式便可逐步求出</a:t>
            </a:r>
            <a:r>
              <a:rPr lang="en-US" altLang="zh-CN" sz="2800" b="1">
                <a:solidFill>
                  <a:srgbClr val="000000"/>
                </a:solidFill>
                <a:latin typeface="仿宋" panose="02010609060101010101" pitchFamily="49" charset="-122"/>
                <a:ea typeface="仿宋" panose="02010609060101010101" pitchFamily="49" charset="-122"/>
              </a:rPr>
              <a:t>U</a:t>
            </a:r>
            <a:r>
              <a:rPr lang="zh-CN" altLang="en-US" sz="2800" b="1">
                <a:solidFill>
                  <a:srgbClr val="000000"/>
                </a:solidFill>
                <a:latin typeface="仿宋" panose="02010609060101010101" pitchFamily="49" charset="-122"/>
                <a:ea typeface="仿宋" panose="02010609060101010101" pitchFamily="49" charset="-122"/>
              </a:rPr>
              <a:t>与</a:t>
            </a:r>
            <a:r>
              <a:rPr lang="en-US" altLang="zh-CN" sz="2800" b="1">
                <a:solidFill>
                  <a:srgbClr val="000000"/>
                </a:solidFill>
                <a:latin typeface="仿宋" panose="02010609060101010101" pitchFamily="49" charset="-122"/>
                <a:ea typeface="仿宋" panose="02010609060101010101" pitchFamily="49" charset="-122"/>
              </a:rPr>
              <a:t>L</a:t>
            </a:r>
            <a:r>
              <a:rPr lang="zh-CN" altLang="en-US" sz="2800" b="1">
                <a:solidFill>
                  <a:srgbClr val="000000"/>
                </a:solidFill>
                <a:latin typeface="仿宋" panose="02010609060101010101" pitchFamily="49" charset="-122"/>
                <a:ea typeface="仿宋" panose="02010609060101010101" pitchFamily="49" charset="-122"/>
              </a:rPr>
              <a:t>的各元素</a:t>
            </a:r>
          </a:p>
          <a:p>
            <a:pPr>
              <a:lnSpc>
                <a:spcPct val="115000"/>
              </a:lnSpc>
              <a:spcBef>
                <a:spcPct val="10000"/>
              </a:spcBef>
            </a:pPr>
            <a:r>
              <a:rPr lang="zh-CN" altLang="en-US" sz="2800" b="1">
                <a:solidFill>
                  <a:srgbClr val="0000FF"/>
                </a:solidFill>
                <a:latin typeface="仿宋" panose="02010609060101010101" pitchFamily="49" charset="-122"/>
                <a:ea typeface="仿宋" panose="02010609060101010101" pitchFamily="49" charset="-122"/>
              </a:rPr>
              <a:t>求解 </a:t>
            </a:r>
            <a:r>
              <a:rPr lang="en-US" altLang="zh-CN" sz="2800" b="1">
                <a:solidFill>
                  <a:srgbClr val="0000FF"/>
                </a:solidFill>
                <a:latin typeface="仿宋" panose="02010609060101010101" pitchFamily="49" charset="-122"/>
                <a:ea typeface="仿宋" panose="02010609060101010101" pitchFamily="49" charset="-122"/>
              </a:rPr>
              <a:t>Ly=b , </a:t>
            </a:r>
            <a:r>
              <a:rPr lang="zh-CN" altLang="en-US" sz="2800" b="1">
                <a:solidFill>
                  <a:srgbClr val="0000FF"/>
                </a:solidFill>
                <a:latin typeface="仿宋" panose="02010609060101010101" pitchFamily="49" charset="-122"/>
                <a:ea typeface="仿宋" panose="02010609060101010101" pitchFamily="49" charset="-122"/>
              </a:rPr>
              <a:t>即计算</a:t>
            </a:r>
            <a:r>
              <a:rPr lang="en-US" altLang="zh-CN" sz="2800" b="1">
                <a:solidFill>
                  <a:srgbClr val="0000FF"/>
                </a:solidFill>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 </a:t>
            </a:r>
          </a:p>
        </p:txBody>
      </p:sp>
      <p:sp>
        <p:nvSpPr>
          <p:cNvPr id="58370" name="Rectangle 4">
            <a:extLst>
              <a:ext uri="{FF2B5EF4-FFF2-40B4-BE49-F238E27FC236}">
                <a16:creationId xmlns:a16="http://schemas.microsoft.com/office/drawing/2014/main" id="{1890B7B1-986B-4902-8783-4D031642693B}"/>
              </a:ext>
            </a:extLst>
          </p:cNvPr>
          <p:cNvSpPr>
            <a:spLocks noChangeArrowheads="1"/>
          </p:cNvSpPr>
          <p:nvPr/>
        </p:nvSpPr>
        <p:spPr bwMode="auto">
          <a:xfrm>
            <a:off x="348615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8371" name="Object 3">
            <a:extLst>
              <a:ext uri="{FF2B5EF4-FFF2-40B4-BE49-F238E27FC236}">
                <a16:creationId xmlns:a16="http://schemas.microsoft.com/office/drawing/2014/main" id="{87DB2199-C1AD-4D95-BFE8-86C2A9CBB429}"/>
              </a:ext>
            </a:extLst>
          </p:cNvPr>
          <p:cNvGraphicFramePr>
            <a:graphicFrameLocks noChangeAspect="1"/>
          </p:cNvGraphicFramePr>
          <p:nvPr/>
        </p:nvGraphicFramePr>
        <p:xfrm>
          <a:off x="609600" y="1600200"/>
          <a:ext cx="6019800" cy="1503363"/>
        </p:xfrm>
        <a:graphic>
          <a:graphicData uri="http://schemas.openxmlformats.org/presentationml/2006/ole">
            <mc:AlternateContent xmlns:mc="http://schemas.openxmlformats.org/markup-compatibility/2006">
              <mc:Choice xmlns:v="urn:schemas-microsoft-com:vml" Requires="v">
                <p:oleObj spid="_x0000_s58377" r:id="rId3" imgW="2171700" imgH="685800" progId="Equation.3">
                  <p:embed/>
                </p:oleObj>
              </mc:Choice>
              <mc:Fallback>
                <p:oleObj r:id="rId3" imgW="217170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60198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2" name="Text Box 5">
            <a:extLst>
              <a:ext uri="{FF2B5EF4-FFF2-40B4-BE49-F238E27FC236}">
                <a16:creationId xmlns:a16="http://schemas.microsoft.com/office/drawing/2014/main" id="{5AE11E1C-4270-4DA5-9077-EDF4B294EC55}"/>
              </a:ext>
            </a:extLst>
          </p:cNvPr>
          <p:cNvSpPr txBox="1">
            <a:spLocks noChangeArrowheads="1"/>
          </p:cNvSpPr>
          <p:nvPr/>
        </p:nvSpPr>
        <p:spPr bwMode="auto">
          <a:xfrm>
            <a:off x="533400" y="3200400"/>
            <a:ext cx="441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000000"/>
                </a:solidFill>
              </a:rPr>
              <a:t> </a:t>
            </a:r>
            <a:r>
              <a:rPr lang="zh-CN" altLang="en-US" sz="2800" b="1">
                <a:solidFill>
                  <a:srgbClr val="0000FF"/>
                </a:solidFill>
                <a:latin typeface="仿宋" panose="02010609060101010101" pitchFamily="49" charset="-122"/>
                <a:ea typeface="仿宋" panose="02010609060101010101" pitchFamily="49" charset="-122"/>
              </a:rPr>
              <a:t>求解 </a:t>
            </a:r>
            <a:r>
              <a:rPr lang="en-US" altLang="zh-CN" sz="2800" b="1">
                <a:solidFill>
                  <a:srgbClr val="0000FF"/>
                </a:solidFill>
                <a:latin typeface="仿宋" panose="02010609060101010101" pitchFamily="49" charset="-122"/>
                <a:ea typeface="仿宋" panose="02010609060101010101" pitchFamily="49" charset="-122"/>
              </a:rPr>
              <a:t>Ux=y , </a:t>
            </a:r>
            <a:r>
              <a:rPr lang="zh-CN" altLang="en-US" sz="2800" b="1">
                <a:solidFill>
                  <a:srgbClr val="0000FF"/>
                </a:solidFill>
                <a:latin typeface="仿宋" panose="02010609060101010101" pitchFamily="49" charset="-122"/>
                <a:ea typeface="仿宋" panose="02010609060101010101" pitchFamily="49" charset="-122"/>
              </a:rPr>
              <a:t>即计算：</a:t>
            </a:r>
            <a:r>
              <a:rPr lang="zh-CN" altLang="en-US" sz="2800" b="1">
                <a:solidFill>
                  <a:srgbClr val="000000"/>
                </a:solidFill>
                <a:latin typeface="宋体" panose="02010600030101010101" pitchFamily="2" charset="-122"/>
                <a:ea typeface="黑体" panose="02010609060101010101" pitchFamily="49" charset="-122"/>
              </a:rPr>
              <a:t> </a:t>
            </a:r>
          </a:p>
        </p:txBody>
      </p:sp>
      <p:sp>
        <p:nvSpPr>
          <p:cNvPr id="58373" name="Rectangle 7">
            <a:extLst>
              <a:ext uri="{FF2B5EF4-FFF2-40B4-BE49-F238E27FC236}">
                <a16:creationId xmlns:a16="http://schemas.microsoft.com/office/drawing/2014/main" id="{AD54A758-A12D-424F-9B05-73061ADB963A}"/>
              </a:ext>
            </a:extLst>
          </p:cNvPr>
          <p:cNvSpPr>
            <a:spLocks noChangeArrowheads="1"/>
          </p:cNvSpPr>
          <p:nvPr/>
        </p:nvSpPr>
        <p:spPr bwMode="auto">
          <a:xfrm>
            <a:off x="3367088"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8374" name="Object 6">
            <a:extLst>
              <a:ext uri="{FF2B5EF4-FFF2-40B4-BE49-F238E27FC236}">
                <a16:creationId xmlns:a16="http://schemas.microsoft.com/office/drawing/2014/main" id="{CC50C1D5-D79B-4D65-836E-248AD5AE095D}"/>
              </a:ext>
            </a:extLst>
          </p:cNvPr>
          <p:cNvGraphicFramePr>
            <a:graphicFrameLocks noChangeAspect="1"/>
          </p:cNvGraphicFramePr>
          <p:nvPr/>
        </p:nvGraphicFramePr>
        <p:xfrm>
          <a:off x="762000" y="3810000"/>
          <a:ext cx="6858000" cy="2603500"/>
        </p:xfrm>
        <a:graphic>
          <a:graphicData uri="http://schemas.openxmlformats.org/presentationml/2006/ole">
            <mc:AlternateContent xmlns:mc="http://schemas.openxmlformats.org/markup-compatibility/2006">
              <mc:Choice xmlns:v="urn:schemas-microsoft-com:vml" Requires="v">
                <p:oleObj spid="_x0000_s58378" r:id="rId5" imgW="2413000" imgH="1143000" progId="Equation.3">
                  <p:embed/>
                </p:oleObj>
              </mc:Choice>
              <mc:Fallback>
                <p:oleObj r:id="rId5" imgW="2413000" imgH="1143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810000"/>
                        <a:ext cx="6858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a:extLst>
              <a:ext uri="{FF2B5EF4-FFF2-40B4-BE49-F238E27FC236}">
                <a16:creationId xmlns:a16="http://schemas.microsoft.com/office/drawing/2014/main" id="{90FD073D-7E79-4C8A-AE4A-C60EAF07C930}"/>
              </a:ext>
            </a:extLst>
          </p:cNvPr>
          <p:cNvSpPr txBox="1">
            <a:spLocks noChangeArrowheads="1"/>
          </p:cNvSpPr>
          <p:nvPr/>
        </p:nvSpPr>
        <p:spPr bwMode="auto">
          <a:xfrm>
            <a:off x="533400" y="609600"/>
            <a:ext cx="77724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
              </a:spcBef>
            </a:pP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显然</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当                   时，              解 </a:t>
            </a:r>
            <a:r>
              <a:rPr lang="en-US" altLang="zh-CN" sz="3200" b="1">
                <a:latin typeface="仿宋" panose="02010609060101010101" pitchFamily="49" charset="-122"/>
                <a:ea typeface="仿宋" panose="02010609060101010101" pitchFamily="49" charset="-122"/>
              </a:rPr>
              <a:t>Ax=b </a:t>
            </a:r>
            <a:r>
              <a:rPr lang="zh-CN" altLang="en-US" sz="3200" b="1">
                <a:latin typeface="仿宋" panose="02010609060101010101" pitchFamily="49" charset="-122"/>
                <a:ea typeface="仿宋" panose="02010609060101010101" pitchFamily="49" charset="-122"/>
              </a:rPr>
              <a:t>直接三角分解法计算才能完成。设 </a:t>
            </a:r>
            <a:r>
              <a:rPr lang="en-US" altLang="zh-CN" sz="3200" b="1">
                <a:latin typeface="仿宋" panose="02010609060101010101" pitchFamily="49" charset="-122"/>
                <a:ea typeface="仿宋" panose="02010609060101010101" pitchFamily="49" charset="-122"/>
              </a:rPr>
              <a:t>A </a:t>
            </a:r>
            <a:r>
              <a:rPr lang="zh-CN" altLang="en-US" sz="3200" b="1">
                <a:latin typeface="仿宋" panose="02010609060101010101" pitchFamily="49" charset="-122"/>
                <a:ea typeface="仿宋" panose="02010609060101010101" pitchFamily="49" charset="-122"/>
              </a:rPr>
              <a:t>为奇异矩阵</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当        时计算将中断。或者当       绝对值很小时，</a:t>
            </a:r>
            <a:r>
              <a:rPr lang="zh-CN" altLang="en-US" sz="3200" b="1">
                <a:solidFill>
                  <a:srgbClr val="0000FF"/>
                </a:solidFill>
                <a:latin typeface="仿宋" panose="02010609060101010101" pitchFamily="49" charset="-122"/>
                <a:ea typeface="仿宋" panose="02010609060101010101" pitchFamily="49" charset="-122"/>
              </a:rPr>
              <a:t>按分解公式计算可能引起舍入误差的积累，因此可采用与列主元消去法类似的方法，对矩阵进行行交换，则再实现矩阵的三角分解。</a:t>
            </a:r>
          </a:p>
          <a:p>
            <a:pPr>
              <a:lnSpc>
                <a:spcPct val="120000"/>
              </a:lnSpc>
              <a:spcBef>
                <a:spcPct val="5000"/>
              </a:spcBef>
            </a:pPr>
            <a:r>
              <a:rPr lang="zh-CN" altLang="en-US"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rPr>
              <a:t>用直接三角分解法解</a:t>
            </a:r>
            <a:r>
              <a:rPr lang="en-US" altLang="zh-CN" sz="3200" b="1">
                <a:latin typeface="宋体" panose="02010600030101010101" pitchFamily="2" charset="-122"/>
              </a:rPr>
              <a:t>Ax=b</a:t>
            </a:r>
            <a:r>
              <a:rPr lang="zh-CN" altLang="en-US" sz="3200" b="1">
                <a:latin typeface="宋体" panose="02010600030101010101" pitchFamily="2" charset="-122"/>
              </a:rPr>
              <a:t>大约需要 </a:t>
            </a:r>
          </a:p>
          <a:p>
            <a:pPr>
              <a:lnSpc>
                <a:spcPct val="120000"/>
              </a:lnSpc>
              <a:spcBef>
                <a:spcPct val="5000"/>
              </a:spcBef>
            </a:pPr>
            <a:r>
              <a:rPr lang="zh-CN" altLang="en-US" sz="3200" b="1">
                <a:latin typeface="宋体" panose="02010600030101010101" pitchFamily="2" charset="-122"/>
              </a:rPr>
              <a:t>     次乘除法。</a:t>
            </a:r>
            <a:r>
              <a:rPr lang="zh-CN" altLang="en-US"/>
              <a:t> </a:t>
            </a:r>
          </a:p>
        </p:txBody>
      </p:sp>
      <p:sp>
        <p:nvSpPr>
          <p:cNvPr id="59394" name="Rectangle 4">
            <a:extLst>
              <a:ext uri="{FF2B5EF4-FFF2-40B4-BE49-F238E27FC236}">
                <a16:creationId xmlns:a16="http://schemas.microsoft.com/office/drawing/2014/main" id="{D74D1D00-45B4-44C7-8F5F-13B8D06B92F7}"/>
              </a:ext>
            </a:extLst>
          </p:cNvPr>
          <p:cNvSpPr>
            <a:spLocks noChangeArrowheads="1"/>
          </p:cNvSpPr>
          <p:nvPr/>
        </p:nvSpPr>
        <p:spPr bwMode="auto">
          <a:xfrm>
            <a:off x="3910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395" name="Object 3">
            <a:extLst>
              <a:ext uri="{FF2B5EF4-FFF2-40B4-BE49-F238E27FC236}">
                <a16:creationId xmlns:a16="http://schemas.microsoft.com/office/drawing/2014/main" id="{F81FF046-AF14-425E-981A-030A8D5C9BD6}"/>
              </a:ext>
            </a:extLst>
          </p:cNvPr>
          <p:cNvGraphicFramePr>
            <a:graphicFrameLocks noChangeAspect="1"/>
          </p:cNvGraphicFramePr>
          <p:nvPr/>
        </p:nvGraphicFramePr>
        <p:xfrm>
          <a:off x="2895600" y="685800"/>
          <a:ext cx="3657600" cy="630238"/>
        </p:xfrm>
        <a:graphic>
          <a:graphicData uri="http://schemas.openxmlformats.org/presentationml/2006/ole">
            <mc:AlternateContent xmlns:mc="http://schemas.openxmlformats.org/markup-compatibility/2006">
              <mc:Choice xmlns:v="urn:schemas-microsoft-com:vml" Requires="v">
                <p:oleObj spid="_x0000_s59406" r:id="rId3" imgW="1320800" imgH="228600" progId="Equation.3">
                  <p:embed/>
                </p:oleObj>
              </mc:Choice>
              <mc:Fallback>
                <p:oleObj r:id="rId3" imgW="13208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685800"/>
                        <a:ext cx="3657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6" name="Rectangle 6">
            <a:extLst>
              <a:ext uri="{FF2B5EF4-FFF2-40B4-BE49-F238E27FC236}">
                <a16:creationId xmlns:a16="http://schemas.microsoft.com/office/drawing/2014/main" id="{28DDD08D-0854-443E-8074-B8D7D1E0885C}"/>
              </a:ext>
            </a:extLst>
          </p:cNvPr>
          <p:cNvSpPr>
            <a:spLocks noChangeArrowheads="1"/>
          </p:cNvSpPr>
          <p:nvPr/>
        </p:nvSpPr>
        <p:spPr bwMode="auto">
          <a:xfrm>
            <a:off x="43386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397" name="Object 5">
            <a:extLst>
              <a:ext uri="{FF2B5EF4-FFF2-40B4-BE49-F238E27FC236}">
                <a16:creationId xmlns:a16="http://schemas.microsoft.com/office/drawing/2014/main" id="{73431AF1-7D35-41EE-8B62-1031EE153343}"/>
              </a:ext>
            </a:extLst>
          </p:cNvPr>
          <p:cNvGraphicFramePr>
            <a:graphicFrameLocks noChangeAspect="1"/>
          </p:cNvGraphicFramePr>
          <p:nvPr/>
        </p:nvGraphicFramePr>
        <p:xfrm>
          <a:off x="4830763" y="1868488"/>
          <a:ext cx="1143000" cy="561975"/>
        </p:xfrm>
        <a:graphic>
          <a:graphicData uri="http://schemas.openxmlformats.org/presentationml/2006/ole">
            <mc:AlternateContent xmlns:mc="http://schemas.openxmlformats.org/markup-compatibility/2006">
              <mc:Choice xmlns:v="urn:schemas-microsoft-com:vml" Requires="v">
                <p:oleObj spid="_x0000_s59407" r:id="rId5" imgW="469900" imgH="228600" progId="Equation.3">
                  <p:embed/>
                </p:oleObj>
              </mc:Choice>
              <mc:Fallback>
                <p:oleObj r:id="rId5" imgW="469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1868488"/>
                        <a:ext cx="1143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8" name="Rectangle 8">
            <a:extLst>
              <a:ext uri="{FF2B5EF4-FFF2-40B4-BE49-F238E27FC236}">
                <a16:creationId xmlns:a16="http://schemas.microsoft.com/office/drawing/2014/main" id="{5E9D897F-1929-4F7A-AB8A-CDB95B71308C}"/>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399" name="Object 7">
            <a:extLst>
              <a:ext uri="{FF2B5EF4-FFF2-40B4-BE49-F238E27FC236}">
                <a16:creationId xmlns:a16="http://schemas.microsoft.com/office/drawing/2014/main" id="{BB492880-0A54-4AE3-B53E-039301373CAD}"/>
              </a:ext>
            </a:extLst>
          </p:cNvPr>
          <p:cNvGraphicFramePr>
            <a:graphicFrameLocks noChangeAspect="1"/>
          </p:cNvGraphicFramePr>
          <p:nvPr/>
        </p:nvGraphicFramePr>
        <p:xfrm>
          <a:off x="3013075" y="2308225"/>
          <a:ext cx="730250" cy="762000"/>
        </p:xfrm>
        <a:graphic>
          <a:graphicData uri="http://schemas.openxmlformats.org/presentationml/2006/ole">
            <mc:AlternateContent xmlns:mc="http://schemas.openxmlformats.org/markup-compatibility/2006">
              <mc:Choice xmlns:v="urn:schemas-microsoft-com:vml" Requires="v">
                <p:oleObj spid="_x0000_s59408" r:id="rId7" imgW="215806" imgH="228501" progId="Equation.3">
                  <p:embed/>
                </p:oleObj>
              </mc:Choice>
              <mc:Fallback>
                <p:oleObj r:id="rId7" imgW="215806"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3075" y="2308225"/>
                        <a:ext cx="730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00" name="Rectangle 10">
            <a:extLst>
              <a:ext uri="{FF2B5EF4-FFF2-40B4-BE49-F238E27FC236}">
                <a16:creationId xmlns:a16="http://schemas.microsoft.com/office/drawing/2014/main" id="{D4D42FDD-D3C3-4F9E-A6AF-7BA1FEF0595D}"/>
              </a:ext>
            </a:extLst>
          </p:cNvPr>
          <p:cNvSpPr>
            <a:spLocks noChangeArrowheads="1"/>
          </p:cNvSpPr>
          <p:nvPr/>
        </p:nvSpPr>
        <p:spPr bwMode="auto">
          <a:xfrm>
            <a:off x="43957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401" name="Object 9">
            <a:extLst>
              <a:ext uri="{FF2B5EF4-FFF2-40B4-BE49-F238E27FC236}">
                <a16:creationId xmlns:a16="http://schemas.microsoft.com/office/drawing/2014/main" id="{C99740BA-3B98-43EE-8898-DB351C666127}"/>
              </a:ext>
            </a:extLst>
          </p:cNvPr>
          <p:cNvGraphicFramePr>
            <a:graphicFrameLocks noChangeAspect="1"/>
          </p:cNvGraphicFramePr>
          <p:nvPr/>
        </p:nvGraphicFramePr>
        <p:xfrm>
          <a:off x="609600" y="5486400"/>
          <a:ext cx="914400" cy="519113"/>
        </p:xfrm>
        <a:graphic>
          <a:graphicData uri="http://schemas.openxmlformats.org/presentationml/2006/ole">
            <mc:AlternateContent xmlns:mc="http://schemas.openxmlformats.org/markup-compatibility/2006">
              <mc:Choice xmlns:v="urn:schemas-microsoft-com:vml" Requires="v">
                <p:oleObj spid="_x0000_s59409" r:id="rId9" imgW="355292" imgH="203024" progId="Equation.3">
                  <p:embed/>
                </p:oleObj>
              </mc:Choice>
              <mc:Fallback>
                <p:oleObj r:id="rId9" imgW="355292" imgH="20302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486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
            <a:extLst>
              <a:ext uri="{FF2B5EF4-FFF2-40B4-BE49-F238E27FC236}">
                <a16:creationId xmlns:a16="http://schemas.microsoft.com/office/drawing/2014/main" id="{0A9324EF-ACCF-425F-A5DE-67A23E7141EE}"/>
              </a:ext>
            </a:extLst>
          </p:cNvPr>
          <p:cNvSpPr txBox="1">
            <a:spLocks noChangeArrowheads="1"/>
          </p:cNvSpPr>
          <p:nvPr/>
        </p:nvSpPr>
        <p:spPr bwMode="auto">
          <a:xfrm>
            <a:off x="228600" y="304800"/>
            <a:ext cx="8534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00"/>
                </a:solidFill>
                <a:latin typeface="宋体" panose="02010600030101010101" pitchFamily="2" charset="-122"/>
                <a:ea typeface="黑体" panose="02010609060101010101" pitchFamily="49" charset="-122"/>
              </a:rPr>
              <a:t>例</a:t>
            </a:r>
            <a:r>
              <a:rPr lang="en-US" altLang="zh-CN" sz="2800" b="1">
                <a:solidFill>
                  <a:srgbClr val="000000"/>
                </a:solidFill>
                <a:ea typeface="黑体" panose="02010609060101010101" pitchFamily="49" charset="-122"/>
              </a:rPr>
              <a:t>6.8  </a:t>
            </a:r>
            <a:r>
              <a:rPr lang="zh-CN" altLang="en-US" sz="2800" b="1">
                <a:solidFill>
                  <a:srgbClr val="000000"/>
                </a:solidFill>
                <a:latin typeface="宋体" panose="02010600030101010101" pitchFamily="2" charset="-122"/>
              </a:rPr>
              <a:t>用三角分解法解方程组</a:t>
            </a:r>
            <a:r>
              <a:rPr lang="zh-CN" altLang="en-US" sz="2800">
                <a:latin typeface="宋体" panose="02010600030101010101" pitchFamily="2" charset="-122"/>
              </a:rPr>
              <a:t> </a:t>
            </a:r>
          </a:p>
        </p:txBody>
      </p:sp>
      <p:sp>
        <p:nvSpPr>
          <p:cNvPr id="60418" name="Rectangle 4">
            <a:extLst>
              <a:ext uri="{FF2B5EF4-FFF2-40B4-BE49-F238E27FC236}">
                <a16:creationId xmlns:a16="http://schemas.microsoft.com/office/drawing/2014/main" id="{338F07E1-A8D4-474B-9CD7-EED1300C2481}"/>
              </a:ext>
            </a:extLst>
          </p:cNvPr>
          <p:cNvSpPr>
            <a:spLocks noChangeArrowheads="1"/>
          </p:cNvSpPr>
          <p:nvPr/>
        </p:nvSpPr>
        <p:spPr bwMode="auto">
          <a:xfrm>
            <a:off x="38052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19" name="Object 3">
            <a:extLst>
              <a:ext uri="{FF2B5EF4-FFF2-40B4-BE49-F238E27FC236}">
                <a16:creationId xmlns:a16="http://schemas.microsoft.com/office/drawing/2014/main" id="{17C26EEC-2CEC-472C-8ADE-1A2016B714AE}"/>
              </a:ext>
            </a:extLst>
          </p:cNvPr>
          <p:cNvGraphicFramePr>
            <a:graphicFrameLocks noChangeAspect="1"/>
          </p:cNvGraphicFramePr>
          <p:nvPr/>
        </p:nvGraphicFramePr>
        <p:xfrm>
          <a:off x="1295400" y="838200"/>
          <a:ext cx="4953000" cy="1431925"/>
        </p:xfrm>
        <a:graphic>
          <a:graphicData uri="http://schemas.openxmlformats.org/presentationml/2006/ole">
            <mc:AlternateContent xmlns:mc="http://schemas.openxmlformats.org/markup-compatibility/2006">
              <mc:Choice xmlns:v="urn:schemas-microsoft-com:vml" Requires="v">
                <p:oleObj spid="_x0000_s60448" r:id="rId3" imgW="1536700" imgH="711200" progId="Equation.3">
                  <p:embed/>
                </p:oleObj>
              </mc:Choice>
              <mc:Fallback>
                <p:oleObj r:id="rId3" imgW="15367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49530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0" name="Rectangle 6">
            <a:extLst>
              <a:ext uri="{FF2B5EF4-FFF2-40B4-BE49-F238E27FC236}">
                <a16:creationId xmlns:a16="http://schemas.microsoft.com/office/drawing/2014/main" id="{9D73C2FA-EB60-4CCF-A50D-97B69DA3AED8}"/>
              </a:ext>
            </a:extLst>
          </p:cNvPr>
          <p:cNvSpPr>
            <a:spLocks noChangeArrowheads="1"/>
          </p:cNvSpPr>
          <p:nvPr/>
        </p:nvSpPr>
        <p:spPr bwMode="auto">
          <a:xfrm>
            <a:off x="31670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1" name="Object 5">
            <a:extLst>
              <a:ext uri="{FF2B5EF4-FFF2-40B4-BE49-F238E27FC236}">
                <a16:creationId xmlns:a16="http://schemas.microsoft.com/office/drawing/2014/main" id="{4D492B0E-D37E-4FB1-A871-3870E2AE8EE9}"/>
              </a:ext>
            </a:extLst>
          </p:cNvPr>
          <p:cNvGraphicFramePr>
            <a:graphicFrameLocks noChangeAspect="1"/>
          </p:cNvGraphicFramePr>
          <p:nvPr/>
        </p:nvGraphicFramePr>
        <p:xfrm>
          <a:off x="1371600" y="2209800"/>
          <a:ext cx="6019800" cy="1628775"/>
        </p:xfrm>
        <a:graphic>
          <a:graphicData uri="http://schemas.openxmlformats.org/presentationml/2006/ole">
            <mc:AlternateContent xmlns:mc="http://schemas.openxmlformats.org/markup-compatibility/2006">
              <mc:Choice xmlns:v="urn:schemas-microsoft-com:vml" Requires="v">
                <p:oleObj spid="_x0000_s60449" r:id="rId5" imgW="2806700" imgH="711200" progId="Equation.3">
                  <p:embed/>
                </p:oleObj>
              </mc:Choice>
              <mc:Fallback>
                <p:oleObj r:id="rId5" imgW="28067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209800"/>
                        <a:ext cx="6019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2" name="Rectangle 8">
            <a:extLst>
              <a:ext uri="{FF2B5EF4-FFF2-40B4-BE49-F238E27FC236}">
                <a16:creationId xmlns:a16="http://schemas.microsoft.com/office/drawing/2014/main" id="{B672241F-9292-4F7A-8983-D928FD4E36CF}"/>
              </a:ext>
            </a:extLst>
          </p:cNvPr>
          <p:cNvSpPr>
            <a:spLocks noChangeArrowheads="1"/>
          </p:cNvSpPr>
          <p:nvPr/>
        </p:nvSpPr>
        <p:spPr bwMode="auto">
          <a:xfrm>
            <a:off x="31242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3" name="Object 7">
            <a:extLst>
              <a:ext uri="{FF2B5EF4-FFF2-40B4-BE49-F238E27FC236}">
                <a16:creationId xmlns:a16="http://schemas.microsoft.com/office/drawing/2014/main" id="{DD8E4917-7E05-4DC2-99BA-76742EC14BAB}"/>
              </a:ext>
            </a:extLst>
          </p:cNvPr>
          <p:cNvGraphicFramePr>
            <a:graphicFrameLocks noChangeAspect="1"/>
          </p:cNvGraphicFramePr>
          <p:nvPr/>
        </p:nvGraphicFramePr>
        <p:xfrm>
          <a:off x="1447800" y="3962400"/>
          <a:ext cx="6705600" cy="496888"/>
        </p:xfrm>
        <a:graphic>
          <a:graphicData uri="http://schemas.openxmlformats.org/presentationml/2006/ole">
            <mc:AlternateContent xmlns:mc="http://schemas.openxmlformats.org/markup-compatibility/2006">
              <mc:Choice xmlns:v="urn:schemas-microsoft-com:vml" Requires="v">
                <p:oleObj spid="_x0000_s60450" r:id="rId7" imgW="2895600" imgH="228600" progId="Equation.3">
                  <p:embed/>
                </p:oleObj>
              </mc:Choice>
              <mc:Fallback>
                <p:oleObj r:id="rId7" imgW="28956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962400"/>
                        <a:ext cx="67056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4" name="Rectangle 10">
            <a:extLst>
              <a:ext uri="{FF2B5EF4-FFF2-40B4-BE49-F238E27FC236}">
                <a16:creationId xmlns:a16="http://schemas.microsoft.com/office/drawing/2014/main" id="{7268C207-EA2B-450B-97C4-88CAD5709A46}"/>
              </a:ext>
            </a:extLst>
          </p:cNvPr>
          <p:cNvSpPr>
            <a:spLocks noChangeArrowheads="1"/>
          </p:cNvSpPr>
          <p:nvPr/>
        </p:nvSpPr>
        <p:spPr bwMode="auto">
          <a:xfrm>
            <a:off x="36242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5" name="Object 9">
            <a:extLst>
              <a:ext uri="{FF2B5EF4-FFF2-40B4-BE49-F238E27FC236}">
                <a16:creationId xmlns:a16="http://schemas.microsoft.com/office/drawing/2014/main" id="{8F4CC9C0-6632-4F74-B653-8C2208EA5955}"/>
              </a:ext>
            </a:extLst>
          </p:cNvPr>
          <p:cNvGraphicFramePr>
            <a:graphicFrameLocks noChangeAspect="1"/>
          </p:cNvGraphicFramePr>
          <p:nvPr/>
        </p:nvGraphicFramePr>
        <p:xfrm>
          <a:off x="1371600" y="4495800"/>
          <a:ext cx="6248400" cy="457200"/>
        </p:xfrm>
        <a:graphic>
          <a:graphicData uri="http://schemas.openxmlformats.org/presentationml/2006/ole">
            <mc:AlternateContent xmlns:mc="http://schemas.openxmlformats.org/markup-compatibility/2006">
              <mc:Choice xmlns:v="urn:schemas-microsoft-com:vml" Requires="v">
                <p:oleObj spid="_x0000_s60451" r:id="rId9" imgW="1892300" imgH="215900" progId="Equation.3">
                  <p:embed/>
                </p:oleObj>
              </mc:Choice>
              <mc:Fallback>
                <p:oleObj r:id="rId9" imgW="1892300" imgH="215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4958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6" name="Rectangle 12">
            <a:extLst>
              <a:ext uri="{FF2B5EF4-FFF2-40B4-BE49-F238E27FC236}">
                <a16:creationId xmlns:a16="http://schemas.microsoft.com/office/drawing/2014/main" id="{4DE5A8FE-B7BF-40DB-B040-38255633F799}"/>
              </a:ext>
            </a:extLst>
          </p:cNvPr>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7" name="Object 11">
            <a:extLst>
              <a:ext uri="{FF2B5EF4-FFF2-40B4-BE49-F238E27FC236}">
                <a16:creationId xmlns:a16="http://schemas.microsoft.com/office/drawing/2014/main" id="{D68EF10B-4A8F-49A9-81FA-DEEB0AFA515B}"/>
              </a:ext>
            </a:extLst>
          </p:cNvPr>
          <p:cNvGraphicFramePr>
            <a:graphicFrameLocks noChangeAspect="1"/>
          </p:cNvGraphicFramePr>
          <p:nvPr/>
        </p:nvGraphicFramePr>
        <p:xfrm>
          <a:off x="1447800" y="5029200"/>
          <a:ext cx="6781800" cy="514350"/>
        </p:xfrm>
        <a:graphic>
          <a:graphicData uri="http://schemas.openxmlformats.org/presentationml/2006/ole">
            <mc:AlternateContent xmlns:mc="http://schemas.openxmlformats.org/markup-compatibility/2006">
              <mc:Choice xmlns:v="urn:schemas-microsoft-com:vml" Requires="v">
                <p:oleObj spid="_x0000_s60452" r:id="rId11" imgW="1905000" imgH="228600" progId="Equation.3">
                  <p:embed/>
                </p:oleObj>
              </mc:Choice>
              <mc:Fallback>
                <p:oleObj r:id="rId11" imgW="19050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029200"/>
                        <a:ext cx="6781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8" name="Rectangle 14">
            <a:extLst>
              <a:ext uri="{FF2B5EF4-FFF2-40B4-BE49-F238E27FC236}">
                <a16:creationId xmlns:a16="http://schemas.microsoft.com/office/drawing/2014/main" id="{BACE49C9-AD62-4FC6-A9C5-04CD1F6B5F5C}"/>
              </a:ext>
            </a:extLst>
          </p:cNvPr>
          <p:cNvSpPr>
            <a:spLocks noChangeArrowheads="1"/>
          </p:cNvSpPr>
          <p:nvPr/>
        </p:nvSpPr>
        <p:spPr bwMode="auto">
          <a:xfrm>
            <a:off x="3333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9" name="Object 13">
            <a:extLst>
              <a:ext uri="{FF2B5EF4-FFF2-40B4-BE49-F238E27FC236}">
                <a16:creationId xmlns:a16="http://schemas.microsoft.com/office/drawing/2014/main" id="{2E0A5A08-0FDA-4029-A910-ED7D08EF2C5B}"/>
              </a:ext>
            </a:extLst>
          </p:cNvPr>
          <p:cNvGraphicFramePr>
            <a:graphicFrameLocks noChangeAspect="1"/>
          </p:cNvGraphicFramePr>
          <p:nvPr/>
        </p:nvGraphicFramePr>
        <p:xfrm>
          <a:off x="1447800" y="5562600"/>
          <a:ext cx="6324600" cy="520700"/>
        </p:xfrm>
        <a:graphic>
          <a:graphicData uri="http://schemas.openxmlformats.org/presentationml/2006/ole">
            <mc:AlternateContent xmlns:mc="http://schemas.openxmlformats.org/markup-compatibility/2006">
              <mc:Choice xmlns:v="urn:schemas-microsoft-com:vml" Requires="v">
                <p:oleObj spid="_x0000_s60453" r:id="rId13" imgW="2476500" imgH="228600" progId="Equation.3">
                  <p:embed/>
                </p:oleObj>
              </mc:Choice>
              <mc:Fallback>
                <p:oleObj r:id="rId13" imgW="2476500" imgH="2286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5562600"/>
                        <a:ext cx="6324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30" name="Rectangle 16">
            <a:extLst>
              <a:ext uri="{FF2B5EF4-FFF2-40B4-BE49-F238E27FC236}">
                <a16:creationId xmlns:a16="http://schemas.microsoft.com/office/drawing/2014/main" id="{3D49CCA1-AD25-4CDB-B95F-FBDF0EAB18FA}"/>
              </a:ext>
            </a:extLst>
          </p:cNvPr>
          <p:cNvSpPr>
            <a:spLocks noChangeArrowheads="1"/>
          </p:cNvSpPr>
          <p:nvPr/>
        </p:nvSpPr>
        <p:spPr bwMode="auto">
          <a:xfrm>
            <a:off x="32004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31" name="Object 15">
            <a:extLst>
              <a:ext uri="{FF2B5EF4-FFF2-40B4-BE49-F238E27FC236}">
                <a16:creationId xmlns:a16="http://schemas.microsoft.com/office/drawing/2014/main" id="{547245CD-415B-4F2E-A6EF-84818FD53D65}"/>
              </a:ext>
            </a:extLst>
          </p:cNvPr>
          <p:cNvGraphicFramePr>
            <a:graphicFrameLocks noChangeAspect="1"/>
          </p:cNvGraphicFramePr>
          <p:nvPr/>
        </p:nvGraphicFramePr>
        <p:xfrm>
          <a:off x="1447800" y="6134100"/>
          <a:ext cx="6629400" cy="552450"/>
        </p:xfrm>
        <a:graphic>
          <a:graphicData uri="http://schemas.openxmlformats.org/presentationml/2006/ole">
            <mc:AlternateContent xmlns:mc="http://schemas.openxmlformats.org/markup-compatibility/2006">
              <mc:Choice xmlns:v="urn:schemas-microsoft-com:vml" Requires="v">
                <p:oleObj spid="_x0000_s60454" r:id="rId15" imgW="2743200" imgH="228600" progId="Equation.3">
                  <p:embed/>
                </p:oleObj>
              </mc:Choice>
              <mc:Fallback>
                <p:oleObj r:id="rId15" imgW="2743200" imgH="228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6134100"/>
                        <a:ext cx="6629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0177" name="Rectangle 17">
            <a:extLst>
              <a:ext uri="{FF2B5EF4-FFF2-40B4-BE49-F238E27FC236}">
                <a16:creationId xmlns:a16="http://schemas.microsoft.com/office/drawing/2014/main" id="{BF089E0F-68AF-47AA-8F46-97E037067D89}"/>
              </a:ext>
            </a:extLst>
          </p:cNvPr>
          <p:cNvSpPr>
            <a:spLocks noChangeArrowheads="1"/>
          </p:cNvSpPr>
          <p:nvPr/>
        </p:nvSpPr>
        <p:spPr bwMode="auto">
          <a:xfrm>
            <a:off x="0" y="2209800"/>
            <a:ext cx="8763000" cy="18288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60433" name="Rectangle 19">
            <a:extLst>
              <a:ext uri="{FF2B5EF4-FFF2-40B4-BE49-F238E27FC236}">
                <a16:creationId xmlns:a16="http://schemas.microsoft.com/office/drawing/2014/main" id="{ED7A422E-27F1-4508-AF7E-EF9A49EBF1B3}"/>
              </a:ext>
            </a:extLst>
          </p:cNvPr>
          <p:cNvSpPr>
            <a:spLocks noChangeArrowheads="1"/>
          </p:cNvSpPr>
          <p:nvPr/>
        </p:nvSpPr>
        <p:spPr bwMode="auto">
          <a:xfrm>
            <a:off x="35575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0178" name="Object 18">
            <a:extLst>
              <a:ext uri="{FF2B5EF4-FFF2-40B4-BE49-F238E27FC236}">
                <a16:creationId xmlns:a16="http://schemas.microsoft.com/office/drawing/2014/main" id="{F9DCA586-50B8-4670-B09F-5FDBC24EA03B}"/>
              </a:ext>
            </a:extLst>
          </p:cNvPr>
          <p:cNvGraphicFramePr>
            <a:graphicFrameLocks noChangeAspect="1"/>
          </p:cNvGraphicFramePr>
          <p:nvPr/>
        </p:nvGraphicFramePr>
        <p:xfrm>
          <a:off x="685800" y="2362200"/>
          <a:ext cx="5486400" cy="1597025"/>
        </p:xfrm>
        <a:graphic>
          <a:graphicData uri="http://schemas.openxmlformats.org/presentationml/2006/ole">
            <mc:AlternateContent xmlns:mc="http://schemas.openxmlformats.org/markup-compatibility/2006">
              <mc:Choice xmlns:v="urn:schemas-microsoft-com:vml" Requires="v">
                <p:oleObj spid="_x0000_s60455" r:id="rId17" imgW="2032000" imgH="711200" progId="Equation.3">
                  <p:embed/>
                </p:oleObj>
              </mc:Choice>
              <mc:Fallback>
                <p:oleObj r:id="rId17" imgW="2032000" imgH="7112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2362200"/>
                        <a:ext cx="548640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0180" name="Rectangle 20">
            <a:extLst>
              <a:ext uri="{FF2B5EF4-FFF2-40B4-BE49-F238E27FC236}">
                <a16:creationId xmlns:a16="http://schemas.microsoft.com/office/drawing/2014/main" id="{0C2D1963-F3D3-4654-AD45-CF9E0B99C902}"/>
              </a:ext>
            </a:extLst>
          </p:cNvPr>
          <p:cNvSpPr>
            <a:spLocks noChangeArrowheads="1"/>
          </p:cNvSpPr>
          <p:nvPr/>
        </p:nvSpPr>
        <p:spPr bwMode="auto">
          <a:xfrm>
            <a:off x="0" y="4038600"/>
            <a:ext cx="9144000" cy="2819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20181" name="Text Box 21">
            <a:extLst>
              <a:ext uri="{FF2B5EF4-FFF2-40B4-BE49-F238E27FC236}">
                <a16:creationId xmlns:a16="http://schemas.microsoft.com/office/drawing/2014/main" id="{25C0631D-3505-48E6-BFBF-72C542713036}"/>
              </a:ext>
            </a:extLst>
          </p:cNvPr>
          <p:cNvSpPr txBox="1">
            <a:spLocks noChangeArrowheads="1"/>
          </p:cNvSpPr>
          <p:nvPr/>
        </p:nvSpPr>
        <p:spPr bwMode="auto">
          <a:xfrm>
            <a:off x="838200" y="4114800"/>
            <a:ext cx="68580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2800" b="1">
                <a:solidFill>
                  <a:srgbClr val="000000"/>
                </a:solidFill>
                <a:latin typeface="仿宋" panose="02010609060101010101" pitchFamily="49" charset="-122"/>
                <a:ea typeface="仿宋" panose="02010609060101010101" pitchFamily="49" charset="-122"/>
              </a:rPr>
              <a:t>求解   </a:t>
            </a:r>
            <a:r>
              <a:rPr lang="en-US" altLang="zh-CN" sz="2800" b="1">
                <a:solidFill>
                  <a:srgbClr val="000000"/>
                </a:solidFill>
                <a:latin typeface="仿宋" panose="02010609060101010101" pitchFamily="49" charset="-122"/>
                <a:ea typeface="仿宋" panose="02010609060101010101" pitchFamily="49" charset="-122"/>
              </a:rPr>
              <a:t>Ly=b  </a:t>
            </a:r>
            <a:r>
              <a:rPr lang="zh-CN" altLang="en-US" sz="2800" b="1">
                <a:solidFill>
                  <a:srgbClr val="000000"/>
                </a:solidFill>
                <a:latin typeface="仿宋" panose="02010609060101010101" pitchFamily="49" charset="-122"/>
                <a:ea typeface="仿宋" panose="02010609060101010101" pitchFamily="49" charset="-122"/>
              </a:rPr>
              <a:t>得  </a:t>
            </a:r>
            <a:r>
              <a:rPr lang="en-US" altLang="zh-CN" sz="2800" b="1">
                <a:solidFill>
                  <a:srgbClr val="000000"/>
                </a:solidFill>
                <a:latin typeface="仿宋" panose="02010609060101010101" pitchFamily="49" charset="-122"/>
                <a:ea typeface="仿宋" panose="02010609060101010101" pitchFamily="49" charset="-122"/>
              </a:rPr>
              <a:t>y= [</a:t>
            </a:r>
            <a:r>
              <a:rPr lang="en-US" altLang="zh-CN" sz="2800" b="1">
                <a:solidFill>
                  <a:srgbClr val="000000"/>
                </a:solidFill>
                <a:latin typeface="仿宋" panose="02010609060101010101" pitchFamily="49" charset="-122"/>
                <a:ea typeface="仿宋" panose="02010609060101010101" pitchFamily="49" charset="-122"/>
                <a:sym typeface="Times New Roman" panose="02020603050405020304" pitchFamily="18" charset="0"/>
              </a:rPr>
              <a:t></a:t>
            </a:r>
            <a:r>
              <a:rPr lang="en-US" altLang="zh-CN" sz="2800" b="1">
                <a:solidFill>
                  <a:srgbClr val="000000"/>
                </a:solidFill>
                <a:latin typeface="仿宋" panose="02010609060101010101" pitchFamily="49" charset="-122"/>
                <a:ea typeface="仿宋" panose="02010609060101010101" pitchFamily="49" charset="-122"/>
              </a:rPr>
              <a:t>2</a:t>
            </a:r>
            <a:r>
              <a:rPr lang="zh-CN" altLang="en-US" sz="2800" b="1">
                <a:solidFill>
                  <a:srgbClr val="000000"/>
                </a:solidFill>
                <a:latin typeface="仿宋" panose="02010609060101010101" pitchFamily="49" charset="-122"/>
                <a:ea typeface="仿宋" panose="02010609060101010101" pitchFamily="49" charset="-122"/>
              </a:rPr>
              <a:t>，</a:t>
            </a:r>
            <a:r>
              <a:rPr lang="en-US" altLang="zh-CN" sz="2800" b="1">
                <a:solidFill>
                  <a:srgbClr val="000000"/>
                </a:solidFill>
                <a:latin typeface="仿宋" panose="02010609060101010101" pitchFamily="49" charset="-122"/>
                <a:ea typeface="仿宋" panose="02010609060101010101" pitchFamily="49" charset="-122"/>
              </a:rPr>
              <a:t>2</a:t>
            </a:r>
            <a:r>
              <a:rPr lang="zh-CN" altLang="en-US" sz="2800" b="1">
                <a:solidFill>
                  <a:srgbClr val="000000"/>
                </a:solidFill>
                <a:latin typeface="仿宋" panose="02010609060101010101" pitchFamily="49" charset="-122"/>
                <a:ea typeface="仿宋" panose="02010609060101010101" pitchFamily="49" charset="-122"/>
              </a:rPr>
              <a:t>，</a:t>
            </a:r>
            <a:r>
              <a:rPr lang="en-US" altLang="zh-CN" sz="2800" b="1">
                <a:solidFill>
                  <a:srgbClr val="000000"/>
                </a:solidFill>
                <a:latin typeface="仿宋" panose="02010609060101010101" pitchFamily="49" charset="-122"/>
                <a:ea typeface="仿宋" panose="02010609060101010101" pitchFamily="49" charset="-122"/>
              </a:rPr>
              <a:t>1]</a:t>
            </a:r>
            <a:r>
              <a:rPr lang="en-US" altLang="zh-CN" sz="2800" b="1" baseline="30000">
                <a:solidFill>
                  <a:srgbClr val="000000"/>
                </a:solidFill>
                <a:latin typeface="仿宋" panose="02010609060101010101" pitchFamily="49" charset="-122"/>
                <a:ea typeface="仿宋" panose="02010609060101010101" pitchFamily="49" charset="-122"/>
              </a:rPr>
              <a:t>T</a:t>
            </a:r>
            <a:r>
              <a:rPr lang="en-US" altLang="zh-CN" sz="2800">
                <a:latin typeface="仿宋" panose="02010609060101010101" pitchFamily="49" charset="-122"/>
                <a:ea typeface="仿宋" panose="02010609060101010101" pitchFamily="49" charset="-122"/>
              </a:rPr>
              <a:t> </a:t>
            </a:r>
          </a:p>
          <a:p>
            <a:pPr>
              <a:lnSpc>
                <a:spcPct val="125000"/>
              </a:lnSpc>
            </a:pPr>
            <a:r>
              <a:rPr lang="zh-CN" altLang="en-US" sz="2800" b="1">
                <a:solidFill>
                  <a:srgbClr val="000000"/>
                </a:solidFill>
                <a:latin typeface="仿宋" panose="02010609060101010101" pitchFamily="49" charset="-122"/>
                <a:ea typeface="仿宋" panose="02010609060101010101" pitchFamily="49" charset="-122"/>
              </a:rPr>
              <a:t>求解   </a:t>
            </a:r>
            <a:r>
              <a:rPr lang="en-US" altLang="zh-CN" sz="2800" b="1">
                <a:solidFill>
                  <a:srgbClr val="000000"/>
                </a:solidFill>
                <a:latin typeface="仿宋" panose="02010609060101010101" pitchFamily="49" charset="-122"/>
                <a:ea typeface="仿宋" panose="02010609060101010101" pitchFamily="49" charset="-122"/>
              </a:rPr>
              <a:t>Ux=y  </a:t>
            </a:r>
            <a:r>
              <a:rPr lang="zh-CN" altLang="en-US" sz="2800" b="1">
                <a:solidFill>
                  <a:srgbClr val="000000"/>
                </a:solidFill>
                <a:latin typeface="仿宋" panose="02010609060101010101" pitchFamily="49" charset="-122"/>
                <a:ea typeface="仿宋" panose="02010609060101010101" pitchFamily="49" charset="-122"/>
              </a:rPr>
              <a:t>得  </a:t>
            </a:r>
            <a:r>
              <a:rPr lang="en-US" altLang="zh-CN" sz="2800" b="1">
                <a:solidFill>
                  <a:srgbClr val="000000"/>
                </a:solidFill>
                <a:latin typeface="仿宋" panose="02010609060101010101" pitchFamily="49" charset="-122"/>
                <a:ea typeface="仿宋" panose="02010609060101010101" pitchFamily="49" charset="-122"/>
              </a:rPr>
              <a:t>x= [ -1</a:t>
            </a:r>
            <a:r>
              <a:rPr lang="zh-CN" altLang="en-US" sz="2800" b="1">
                <a:solidFill>
                  <a:srgbClr val="000000"/>
                </a:solidFill>
                <a:latin typeface="仿宋" panose="02010609060101010101" pitchFamily="49" charset="-122"/>
                <a:ea typeface="仿宋" panose="02010609060101010101" pitchFamily="49" charset="-122"/>
              </a:rPr>
              <a:t>，</a:t>
            </a:r>
            <a:r>
              <a:rPr lang="en-US" altLang="zh-CN" sz="2800" b="1">
                <a:solidFill>
                  <a:srgbClr val="000000"/>
                </a:solidFill>
                <a:latin typeface="仿宋" panose="02010609060101010101" pitchFamily="49" charset="-122"/>
                <a:ea typeface="仿宋" panose="02010609060101010101" pitchFamily="49" charset="-122"/>
              </a:rPr>
              <a:t>0</a:t>
            </a:r>
            <a:r>
              <a:rPr lang="zh-CN" altLang="en-US" sz="2800" b="1">
                <a:solidFill>
                  <a:srgbClr val="000000"/>
                </a:solidFill>
                <a:latin typeface="仿宋" panose="02010609060101010101" pitchFamily="49" charset="-122"/>
                <a:ea typeface="仿宋" panose="02010609060101010101" pitchFamily="49" charset="-122"/>
              </a:rPr>
              <a:t>，</a:t>
            </a:r>
            <a:r>
              <a:rPr lang="en-US" altLang="zh-CN" sz="2800" b="1">
                <a:solidFill>
                  <a:srgbClr val="000000"/>
                </a:solidFill>
                <a:latin typeface="仿宋" panose="02010609060101010101" pitchFamily="49" charset="-122"/>
                <a:ea typeface="仿宋" panose="02010609060101010101" pitchFamily="49" charset="-122"/>
              </a:rPr>
              <a:t>1 ]</a:t>
            </a:r>
            <a:r>
              <a:rPr lang="en-US" altLang="zh-CN" sz="2800" b="1" baseline="30000">
                <a:solidFill>
                  <a:srgbClr val="000000"/>
                </a:solidFill>
                <a:latin typeface="仿宋" panose="02010609060101010101" pitchFamily="49" charset="-122"/>
                <a:ea typeface="仿宋" panose="02010609060101010101" pitchFamily="49" charset="-122"/>
              </a:rPr>
              <a:t>T</a:t>
            </a:r>
          </a:p>
          <a:p>
            <a:pPr>
              <a:lnSpc>
                <a:spcPct val="125000"/>
              </a:lnSpc>
            </a:pPr>
            <a:r>
              <a:rPr lang="zh-CN" altLang="en-US" sz="2800" b="1">
                <a:solidFill>
                  <a:srgbClr val="000000"/>
                </a:solidFill>
                <a:latin typeface="仿宋" panose="02010609060101010101" pitchFamily="49" charset="-122"/>
                <a:ea typeface="仿宋" panose="02010609060101010101" pitchFamily="49" charset="-122"/>
              </a:rPr>
              <a:t>所以方程组的解为</a:t>
            </a:r>
            <a:r>
              <a:rPr lang="zh-CN" altLang="en-US" sz="2800" b="1" baseline="30000">
                <a:solidFill>
                  <a:srgbClr val="000000"/>
                </a:solidFill>
                <a:latin typeface="仿宋" panose="02010609060101010101" pitchFamily="49" charset="-122"/>
                <a:ea typeface="仿宋" panose="02010609060101010101" pitchFamily="49" charset="-122"/>
              </a:rPr>
              <a:t> </a:t>
            </a:r>
          </a:p>
        </p:txBody>
      </p:sp>
      <p:sp>
        <p:nvSpPr>
          <p:cNvPr id="60437" name="Rectangle 23">
            <a:extLst>
              <a:ext uri="{FF2B5EF4-FFF2-40B4-BE49-F238E27FC236}">
                <a16:creationId xmlns:a16="http://schemas.microsoft.com/office/drawing/2014/main" id="{1D7BB432-5B3C-4ACE-B903-CE7F051613D6}"/>
              </a:ext>
            </a:extLst>
          </p:cNvPr>
          <p:cNvSpPr>
            <a:spLocks noChangeArrowheads="1"/>
          </p:cNvSpPr>
          <p:nvPr/>
        </p:nvSpPr>
        <p:spPr bwMode="auto">
          <a:xfrm>
            <a:off x="37338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0182" name="Object 22">
            <a:extLst>
              <a:ext uri="{FF2B5EF4-FFF2-40B4-BE49-F238E27FC236}">
                <a16:creationId xmlns:a16="http://schemas.microsoft.com/office/drawing/2014/main" id="{E3B62DC6-A6FE-4F13-AD5C-4A25310BFDF7}"/>
              </a:ext>
            </a:extLst>
          </p:cNvPr>
          <p:cNvGraphicFramePr>
            <a:graphicFrameLocks noChangeAspect="1"/>
          </p:cNvGraphicFramePr>
          <p:nvPr/>
        </p:nvGraphicFramePr>
        <p:xfrm>
          <a:off x="990600" y="5867400"/>
          <a:ext cx="4495800" cy="614363"/>
        </p:xfrm>
        <a:graphic>
          <a:graphicData uri="http://schemas.openxmlformats.org/presentationml/2006/ole">
            <mc:AlternateContent xmlns:mc="http://schemas.openxmlformats.org/markup-compatibility/2006">
              <mc:Choice xmlns:v="urn:schemas-microsoft-com:vml" Requires="v">
                <p:oleObj spid="_x0000_s60456" r:id="rId19" imgW="1676400" imgH="228600" progId="Equation.3">
                  <p:embed/>
                </p:oleObj>
              </mc:Choice>
              <mc:Fallback>
                <p:oleObj r:id="rId19" imgW="1676400" imgH="2286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600" y="5867400"/>
                        <a:ext cx="4495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77"/>
                                        </p:tgtEl>
                                        <p:attrNameLst>
                                          <p:attrName>style.visibility</p:attrName>
                                        </p:attrNameLst>
                                      </p:cBhvr>
                                      <p:to>
                                        <p:strVal val="visible"/>
                                      </p:to>
                                    </p:set>
                                    <p:animEffect transition="in" filter="box(in)">
                                      <p:cBhvr>
                                        <p:cTn id="7" dur="500"/>
                                        <p:tgtEl>
                                          <p:spTgt spid="220177"/>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20178"/>
                                        </p:tgtEl>
                                        <p:attrNameLst>
                                          <p:attrName>style.visibility</p:attrName>
                                        </p:attrNameLst>
                                      </p:cBhvr>
                                      <p:to>
                                        <p:strVal val="visible"/>
                                      </p:to>
                                    </p:set>
                                    <p:animEffect transition="in" filter="box(in)">
                                      <p:cBhvr>
                                        <p:cTn id="11" dur="500"/>
                                        <p:tgtEl>
                                          <p:spTgt spid="220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20180"/>
                                        </p:tgtEl>
                                        <p:attrNameLst>
                                          <p:attrName>style.visibility</p:attrName>
                                        </p:attrNameLst>
                                      </p:cBhvr>
                                      <p:to>
                                        <p:strVal val="visible"/>
                                      </p:to>
                                    </p:set>
                                    <p:animEffect transition="in" filter="box(in)">
                                      <p:cBhvr>
                                        <p:cTn id="16" dur="500"/>
                                        <p:tgtEl>
                                          <p:spTgt spid="220180"/>
                                        </p:tgtEl>
                                      </p:cBhvr>
                                    </p:animEffect>
                                  </p:childTnLst>
                                </p:cTn>
                              </p:par>
                            </p:childTnLst>
                          </p:cTn>
                        </p:par>
                        <p:par>
                          <p:cTn id="17" fill="hold" nodeType="afterGroup">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20181"/>
                                        </p:tgtEl>
                                        <p:attrNameLst>
                                          <p:attrName>style.visibility</p:attrName>
                                        </p:attrNameLst>
                                      </p:cBhvr>
                                      <p:to>
                                        <p:strVal val="visible"/>
                                      </p:to>
                                    </p:set>
                                    <p:animEffect transition="in" filter="box(in)">
                                      <p:cBhvr>
                                        <p:cTn id="20" dur="500"/>
                                        <p:tgtEl>
                                          <p:spTgt spid="220181"/>
                                        </p:tgtEl>
                                      </p:cBhvr>
                                    </p:animEffect>
                                  </p:childTnLst>
                                </p:cTn>
                              </p:par>
                            </p:childTnLst>
                          </p:cTn>
                        </p:par>
                        <p:par>
                          <p:cTn id="21" fill="hold" nodeType="afterGroup">
                            <p:stCondLst>
                              <p:cond delay="1000"/>
                            </p:stCondLst>
                            <p:childTnLst>
                              <p:par>
                                <p:cTn id="22" presetID="4" presetClass="entr" presetSubtype="16" fill="hold" nodeType="afterEffect">
                                  <p:stCondLst>
                                    <p:cond delay="0"/>
                                  </p:stCondLst>
                                  <p:childTnLst>
                                    <p:set>
                                      <p:cBhvr>
                                        <p:cTn id="23" dur="1" fill="hold">
                                          <p:stCondLst>
                                            <p:cond delay="0"/>
                                          </p:stCondLst>
                                        </p:cTn>
                                        <p:tgtEl>
                                          <p:spTgt spid="220182"/>
                                        </p:tgtEl>
                                        <p:attrNameLst>
                                          <p:attrName>style.visibility</p:attrName>
                                        </p:attrNameLst>
                                      </p:cBhvr>
                                      <p:to>
                                        <p:strVal val="visible"/>
                                      </p:to>
                                    </p:set>
                                    <p:animEffect transition="in" filter="box(in)">
                                      <p:cBhvr>
                                        <p:cTn id="24" dur="500"/>
                                        <p:tgtEl>
                                          <p:spTgt spid="22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7" grpId="0" animBg="1"/>
      <p:bldP spid="22018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a:extLst>
              <a:ext uri="{FF2B5EF4-FFF2-40B4-BE49-F238E27FC236}">
                <a16:creationId xmlns:a16="http://schemas.microsoft.com/office/drawing/2014/main" id="{46AA3686-8DCC-46C6-B1E7-BE146E6E55DE}"/>
              </a:ext>
            </a:extLst>
          </p:cNvPr>
          <p:cNvSpPr txBox="1">
            <a:spLocks noChangeArrowheads="1"/>
          </p:cNvSpPr>
          <p:nvPr/>
        </p:nvSpPr>
        <p:spPr bwMode="auto">
          <a:xfrm>
            <a:off x="228600" y="228600"/>
            <a:ext cx="80772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
              </a:spcBef>
            </a:pPr>
            <a:r>
              <a:rPr lang="en-US" altLang="zh-CN" sz="3200" b="1">
                <a:solidFill>
                  <a:srgbClr val="0000FF"/>
                </a:solidFill>
                <a:latin typeface="方正姚体" panose="02010601030101010101" pitchFamily="2" charset="-122"/>
                <a:ea typeface="方正姚体" panose="02010601030101010101" pitchFamily="2" charset="-122"/>
              </a:rPr>
              <a:t>§5.5   </a:t>
            </a:r>
            <a:r>
              <a:rPr lang="zh-CN" altLang="en-US" sz="3200" b="1">
                <a:solidFill>
                  <a:srgbClr val="0000FF"/>
                </a:solidFill>
                <a:latin typeface="方正姚体" panose="02010601030101010101" pitchFamily="2" charset="-122"/>
                <a:ea typeface="方正姚体" panose="02010601030101010101" pitchFamily="2" charset="-122"/>
              </a:rPr>
              <a:t>解三对角线方程组的追赶法</a:t>
            </a:r>
            <a:endParaRPr lang="zh-CN" altLang="en-US" sz="3200" b="1">
              <a:ea typeface="黑体" panose="02010609060101010101" pitchFamily="49" charset="-122"/>
            </a:endParaRPr>
          </a:p>
          <a:p>
            <a:pPr>
              <a:lnSpc>
                <a:spcPct val="105000"/>
              </a:lnSpc>
              <a:spcBef>
                <a:spcPct val="5000"/>
              </a:spcBef>
            </a:pPr>
            <a:r>
              <a:rPr lang="zh-CN" altLang="en-US" sz="2800" b="1">
                <a:latin typeface="仿宋" panose="02010609060101010101" pitchFamily="49" charset="-122"/>
                <a:ea typeface="仿宋" panose="02010609060101010101" pitchFamily="49" charset="-122"/>
              </a:rPr>
              <a:t>在数值计算中</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有一种系数矩阵是三对角方程组</a:t>
            </a:r>
            <a:r>
              <a:rPr lang="zh-CN" altLang="en-US" sz="2800" b="1">
                <a:ea typeface="黑体" panose="02010609060101010101" pitchFamily="49" charset="-122"/>
              </a:rPr>
              <a:t> </a:t>
            </a:r>
          </a:p>
        </p:txBody>
      </p:sp>
      <p:sp>
        <p:nvSpPr>
          <p:cNvPr id="61442" name="Rectangle 4">
            <a:extLst>
              <a:ext uri="{FF2B5EF4-FFF2-40B4-BE49-F238E27FC236}">
                <a16:creationId xmlns:a16="http://schemas.microsoft.com/office/drawing/2014/main" id="{F4AF1267-E3F2-45DA-AEA8-36011126F7EC}"/>
              </a:ext>
            </a:extLst>
          </p:cNvPr>
          <p:cNvSpPr>
            <a:spLocks noChangeArrowheads="1"/>
          </p:cNvSpPr>
          <p:nvPr/>
        </p:nvSpPr>
        <p:spPr bwMode="auto">
          <a:xfrm>
            <a:off x="3005138"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1443" name="Object 3">
            <a:extLst>
              <a:ext uri="{FF2B5EF4-FFF2-40B4-BE49-F238E27FC236}">
                <a16:creationId xmlns:a16="http://schemas.microsoft.com/office/drawing/2014/main" id="{CD1E7321-E4B9-4CA4-B2DF-CFAFE66198DF}"/>
              </a:ext>
            </a:extLst>
          </p:cNvPr>
          <p:cNvGraphicFramePr>
            <a:graphicFrameLocks noChangeAspect="1"/>
          </p:cNvGraphicFramePr>
          <p:nvPr/>
        </p:nvGraphicFramePr>
        <p:xfrm>
          <a:off x="381000" y="1371600"/>
          <a:ext cx="7924800" cy="2819400"/>
        </p:xfrm>
        <a:graphic>
          <a:graphicData uri="http://schemas.openxmlformats.org/presentationml/2006/ole">
            <mc:AlternateContent xmlns:mc="http://schemas.openxmlformats.org/markup-compatibility/2006">
              <mc:Choice xmlns:v="urn:schemas-microsoft-com:vml" Requires="v">
                <p:oleObj spid="_x0000_s61455" r:id="rId3" imgW="3136900" imgH="1397000" progId="Equation.3">
                  <p:embed/>
                </p:oleObj>
              </mc:Choice>
              <mc:Fallback>
                <p:oleObj r:id="rId3" imgW="3136900" imgH="1397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792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4" name="Text Box 6">
            <a:extLst>
              <a:ext uri="{FF2B5EF4-FFF2-40B4-BE49-F238E27FC236}">
                <a16:creationId xmlns:a16="http://schemas.microsoft.com/office/drawing/2014/main" id="{60DE1F75-B72F-48C7-A3A0-8105CC7D9B6F}"/>
              </a:ext>
            </a:extLst>
          </p:cNvPr>
          <p:cNvSpPr txBox="1">
            <a:spLocks noChangeArrowheads="1"/>
          </p:cNvSpPr>
          <p:nvPr/>
        </p:nvSpPr>
        <p:spPr bwMode="auto">
          <a:xfrm>
            <a:off x="228600" y="4038600"/>
            <a:ext cx="6332538"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zh-CN" altLang="en-US" sz="2800" b="1">
                <a:latin typeface="仿宋" panose="02010609060101010101" pitchFamily="49" charset="-122"/>
                <a:ea typeface="仿宋" panose="02010609060101010101" pitchFamily="49" charset="-122"/>
              </a:rPr>
              <a:t>简记为 </a:t>
            </a:r>
            <a:r>
              <a:rPr lang="en-US" altLang="zh-CN" sz="2800" b="1">
                <a:latin typeface="仿宋" panose="02010609060101010101" pitchFamily="49" charset="-122"/>
                <a:ea typeface="仿宋" panose="02010609060101010101" pitchFamily="49" charset="-122"/>
              </a:rPr>
              <a:t>Ax=f, A </a:t>
            </a:r>
            <a:r>
              <a:rPr lang="zh-CN" altLang="en-US" sz="2800" b="1">
                <a:latin typeface="仿宋" panose="02010609060101010101" pitchFamily="49" charset="-122"/>
                <a:ea typeface="仿宋" panose="02010609060101010101" pitchFamily="49" charset="-122"/>
              </a:rPr>
              <a:t>满足条件</a:t>
            </a:r>
            <a:r>
              <a:rPr lang="en-US" altLang="zh-CN" sz="2800" b="1">
                <a:latin typeface="仿宋" panose="02010609060101010101" pitchFamily="49" charset="-122"/>
                <a:ea typeface="仿宋" panose="02010609060101010101" pitchFamily="49" charset="-122"/>
              </a:rPr>
              <a:t>(</a:t>
            </a:r>
            <a:r>
              <a:rPr lang="zh-CN" altLang="en-US" sz="2800" b="1">
                <a:solidFill>
                  <a:srgbClr val="0000FF"/>
                </a:solidFill>
                <a:latin typeface="仿宋" panose="02010609060101010101" pitchFamily="49" charset="-122"/>
                <a:ea typeface="仿宋" panose="02010609060101010101" pitchFamily="49" charset="-122"/>
              </a:rPr>
              <a:t>对角占优</a:t>
            </a:r>
            <a:r>
              <a:rPr lang="zh-CN" altLang="en-US" sz="2800" b="1">
                <a:latin typeface="仿宋" panose="02010609060101010101" pitchFamily="49" charset="-122"/>
                <a:ea typeface="仿宋" panose="02010609060101010101" pitchFamily="49" charset="-122"/>
              </a:rPr>
              <a:t>）</a:t>
            </a:r>
            <a:r>
              <a:rPr lang="zh-CN" altLang="en-US" sz="2800" b="1">
                <a:latin typeface="宋体" panose="02010600030101010101" pitchFamily="2" charset="-122"/>
                <a:ea typeface="黑体" panose="02010609060101010101" pitchFamily="49" charset="-122"/>
              </a:rPr>
              <a:t> </a:t>
            </a:r>
          </a:p>
          <a:p>
            <a:pPr>
              <a:lnSpc>
                <a:spcPct val="135000"/>
              </a:lnSpc>
            </a:pP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1</a:t>
            </a:r>
            <a:r>
              <a:rPr lang="zh-CN" altLang="en-US" sz="2800" b="1">
                <a:latin typeface="宋体" panose="02010600030101010101" pitchFamily="2" charset="-122"/>
                <a:ea typeface="黑体" panose="02010609060101010101" pitchFamily="49" charset="-122"/>
              </a:rPr>
              <a:t>）</a:t>
            </a:r>
          </a:p>
          <a:p>
            <a:pPr>
              <a:lnSpc>
                <a:spcPct val="135000"/>
              </a:lnSpc>
            </a:pP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2</a:t>
            </a:r>
            <a:r>
              <a:rPr lang="zh-CN" altLang="en-US" sz="2800" b="1">
                <a:latin typeface="宋体" panose="02010600030101010101" pitchFamily="2" charset="-122"/>
                <a:ea typeface="黑体" panose="02010609060101010101" pitchFamily="49" charset="-122"/>
              </a:rPr>
              <a:t>）</a:t>
            </a:r>
          </a:p>
          <a:p>
            <a:pPr>
              <a:lnSpc>
                <a:spcPct val="135000"/>
              </a:lnSpc>
            </a:pPr>
            <a:r>
              <a:rPr lang="zh-CN" altLang="en-US" sz="2800" b="1">
                <a:latin typeface="宋体" panose="02010600030101010101" pitchFamily="2" charset="-122"/>
                <a:ea typeface="黑体" panose="02010609060101010101" pitchFamily="49" charset="-122"/>
              </a:rPr>
              <a:t>（</a:t>
            </a:r>
            <a:r>
              <a:rPr lang="en-US" altLang="zh-CN" sz="2800" b="1">
                <a:latin typeface="宋体" panose="02010600030101010101" pitchFamily="2" charset="-122"/>
                <a:ea typeface="黑体" panose="02010609060101010101" pitchFamily="49" charset="-122"/>
              </a:rPr>
              <a:t>3</a:t>
            </a:r>
            <a:r>
              <a:rPr lang="zh-CN" altLang="en-US" sz="2800" b="1">
                <a:latin typeface="宋体" panose="02010600030101010101" pitchFamily="2" charset="-122"/>
                <a:ea typeface="黑体" panose="02010609060101010101" pitchFamily="49" charset="-122"/>
              </a:rPr>
              <a:t>）</a:t>
            </a:r>
          </a:p>
        </p:txBody>
      </p:sp>
      <p:sp>
        <p:nvSpPr>
          <p:cNvPr id="61445" name="Rectangle 8">
            <a:extLst>
              <a:ext uri="{FF2B5EF4-FFF2-40B4-BE49-F238E27FC236}">
                <a16:creationId xmlns:a16="http://schemas.microsoft.com/office/drawing/2014/main" id="{2BDB738A-596E-4FED-9506-59B1B6828918}"/>
              </a:ext>
            </a:extLst>
          </p:cNvPr>
          <p:cNvSpPr>
            <a:spLocks noChangeArrowheads="1"/>
          </p:cNvSpPr>
          <p:nvPr/>
        </p:nvSpPr>
        <p:spPr bwMode="auto">
          <a:xfrm>
            <a:off x="41862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1446" name="Object 7">
            <a:extLst>
              <a:ext uri="{FF2B5EF4-FFF2-40B4-BE49-F238E27FC236}">
                <a16:creationId xmlns:a16="http://schemas.microsoft.com/office/drawing/2014/main" id="{2EE7DD18-1F01-4518-922E-CA51C21293B7}"/>
              </a:ext>
            </a:extLst>
          </p:cNvPr>
          <p:cNvGraphicFramePr>
            <a:graphicFrameLocks noChangeAspect="1"/>
          </p:cNvGraphicFramePr>
          <p:nvPr/>
        </p:nvGraphicFramePr>
        <p:xfrm>
          <a:off x="1752600" y="4778375"/>
          <a:ext cx="2057400" cy="479425"/>
        </p:xfrm>
        <a:graphic>
          <a:graphicData uri="http://schemas.openxmlformats.org/presentationml/2006/ole">
            <mc:AlternateContent xmlns:mc="http://schemas.openxmlformats.org/markup-compatibility/2006">
              <mc:Choice xmlns:v="urn:schemas-microsoft-com:vml" Requires="v">
                <p:oleObj spid="_x0000_s61456" r:id="rId5" imgW="774364" imgH="253890" progId="Equation.3">
                  <p:embed/>
                </p:oleObj>
              </mc:Choice>
              <mc:Fallback>
                <p:oleObj r:id="rId5" imgW="774364"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778375"/>
                        <a:ext cx="2057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7" name="Rectangle 10">
            <a:extLst>
              <a:ext uri="{FF2B5EF4-FFF2-40B4-BE49-F238E27FC236}">
                <a16:creationId xmlns:a16="http://schemas.microsoft.com/office/drawing/2014/main" id="{B6D51492-C693-45D2-B14A-ED9FF617DE3F}"/>
              </a:ext>
            </a:extLst>
          </p:cNvPr>
          <p:cNvSpPr>
            <a:spLocks noChangeArrowheads="1"/>
          </p:cNvSpPr>
          <p:nvPr/>
        </p:nvSpPr>
        <p:spPr bwMode="auto">
          <a:xfrm>
            <a:off x="32908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1448" name="Object 9">
            <a:extLst>
              <a:ext uri="{FF2B5EF4-FFF2-40B4-BE49-F238E27FC236}">
                <a16:creationId xmlns:a16="http://schemas.microsoft.com/office/drawing/2014/main" id="{3367A516-F793-4A49-B1BC-D422E1F5707A}"/>
              </a:ext>
            </a:extLst>
          </p:cNvPr>
          <p:cNvGraphicFramePr>
            <a:graphicFrameLocks noChangeAspect="1"/>
          </p:cNvGraphicFramePr>
          <p:nvPr/>
        </p:nvGraphicFramePr>
        <p:xfrm>
          <a:off x="1752600" y="5334000"/>
          <a:ext cx="6324600" cy="550863"/>
        </p:xfrm>
        <a:graphic>
          <a:graphicData uri="http://schemas.openxmlformats.org/presentationml/2006/ole">
            <mc:AlternateContent xmlns:mc="http://schemas.openxmlformats.org/markup-compatibility/2006">
              <mc:Choice xmlns:v="urn:schemas-microsoft-com:vml" Requires="v">
                <p:oleObj spid="_x0000_s61457" r:id="rId7" imgW="2565400" imgH="254000" progId="Equation.3">
                  <p:embed/>
                </p:oleObj>
              </mc:Choice>
              <mc:Fallback>
                <p:oleObj r:id="rId7" imgW="2565400" imgH="254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334000"/>
                        <a:ext cx="6324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9" name="Rectangle 12">
            <a:extLst>
              <a:ext uri="{FF2B5EF4-FFF2-40B4-BE49-F238E27FC236}">
                <a16:creationId xmlns:a16="http://schemas.microsoft.com/office/drawing/2014/main" id="{439EE1C4-2490-497F-A656-B072C3204628}"/>
              </a:ext>
            </a:extLst>
          </p:cNvPr>
          <p:cNvSpPr>
            <a:spLocks noChangeArrowheads="1"/>
          </p:cNvSpPr>
          <p:nvPr/>
        </p:nvSpPr>
        <p:spPr bwMode="auto">
          <a:xfrm>
            <a:off x="41576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1450" name="Object 11">
            <a:extLst>
              <a:ext uri="{FF2B5EF4-FFF2-40B4-BE49-F238E27FC236}">
                <a16:creationId xmlns:a16="http://schemas.microsoft.com/office/drawing/2014/main" id="{A59AF8A0-DCBA-4132-A2B4-A15529BA77F8}"/>
              </a:ext>
            </a:extLst>
          </p:cNvPr>
          <p:cNvGraphicFramePr>
            <a:graphicFrameLocks noChangeAspect="1"/>
          </p:cNvGraphicFramePr>
          <p:nvPr/>
        </p:nvGraphicFramePr>
        <p:xfrm>
          <a:off x="1752600" y="6019800"/>
          <a:ext cx="1676400" cy="520700"/>
        </p:xfrm>
        <a:graphic>
          <a:graphicData uri="http://schemas.openxmlformats.org/presentationml/2006/ole">
            <mc:AlternateContent xmlns:mc="http://schemas.openxmlformats.org/markup-compatibility/2006">
              <mc:Choice xmlns:v="urn:schemas-microsoft-com:vml" Requires="v">
                <p:oleObj spid="_x0000_s61458" r:id="rId9" imgW="825500" imgH="254000" progId="Equation.3">
                  <p:embed/>
                </p:oleObj>
              </mc:Choice>
              <mc:Fallback>
                <p:oleObj r:id="rId9" imgW="825500" imgH="2540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6019800"/>
                        <a:ext cx="1676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
            <a:extLst>
              <a:ext uri="{FF2B5EF4-FFF2-40B4-BE49-F238E27FC236}">
                <a16:creationId xmlns:a16="http://schemas.microsoft.com/office/drawing/2014/main" id="{EA4FCA32-1AD9-439D-9716-DC89D72ED4A8}"/>
              </a:ext>
            </a:extLst>
          </p:cNvPr>
          <p:cNvSpPr txBox="1">
            <a:spLocks noChangeArrowheads="1"/>
          </p:cNvSpPr>
          <p:nvPr/>
        </p:nvSpPr>
        <p:spPr bwMode="auto">
          <a:xfrm>
            <a:off x="0" y="762000"/>
            <a:ext cx="914400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latin typeface="宋体" panose="02010600030101010101" pitchFamily="2" charset="-122"/>
                <a:ea typeface="黑体" panose="02010609060101010101" pitchFamily="49" charset="-122"/>
              </a:rPr>
              <a:t>    </a:t>
            </a:r>
            <a:r>
              <a:rPr lang="zh-CN" altLang="en-US" sz="3200" b="1">
                <a:latin typeface="宋体" panose="02010600030101010101" pitchFamily="2" charset="-122"/>
                <a:ea typeface="黑体" panose="02010609060101010101" pitchFamily="49" charset="-122"/>
              </a:rPr>
              <a:t>用归纳法可以证明，满足上述条件的三对角线性方程组的</a:t>
            </a:r>
            <a:r>
              <a:rPr lang="zh-CN" altLang="en-US" sz="3200" b="1">
                <a:solidFill>
                  <a:srgbClr val="0000FF"/>
                </a:solidFill>
                <a:latin typeface="宋体" panose="02010600030101010101" pitchFamily="2" charset="-122"/>
                <a:ea typeface="黑体" panose="02010609060101010101" pitchFamily="49" charset="-122"/>
              </a:rPr>
              <a:t>系数矩阵</a:t>
            </a:r>
            <a:r>
              <a:rPr lang="en-US" altLang="zh-CN" sz="3200" b="1">
                <a:solidFill>
                  <a:srgbClr val="0000FF"/>
                </a:solidFill>
                <a:ea typeface="黑体" panose="02010609060101010101" pitchFamily="49" charset="-122"/>
              </a:rPr>
              <a:t>A</a:t>
            </a:r>
            <a:r>
              <a:rPr lang="zh-CN" altLang="en-US" sz="3200" b="1">
                <a:solidFill>
                  <a:srgbClr val="0000FF"/>
                </a:solidFill>
                <a:latin typeface="宋体" panose="02010600030101010101" pitchFamily="2" charset="-122"/>
                <a:ea typeface="黑体" panose="02010609060101010101" pitchFamily="49" charset="-122"/>
              </a:rPr>
              <a:t>非奇异</a:t>
            </a:r>
            <a:r>
              <a:rPr lang="zh-CN" altLang="en-US" sz="3200" b="1">
                <a:latin typeface="宋体" panose="02010600030101010101" pitchFamily="2" charset="-122"/>
                <a:ea typeface="黑体" panose="02010609060101010101" pitchFamily="49" charset="-122"/>
              </a:rPr>
              <a:t>，所以可以利用矩阵的直接三角分解法来推导解三对角线性方程组的计算公式，用克洛特分解法，将</a:t>
            </a:r>
            <a:r>
              <a:rPr lang="en-US" altLang="zh-CN" sz="3200" b="1">
                <a:ea typeface="黑体" panose="02010609060101010101" pitchFamily="49" charset="-122"/>
              </a:rPr>
              <a:t>A</a:t>
            </a:r>
            <a:r>
              <a:rPr lang="zh-CN" altLang="en-US" sz="3200" b="1">
                <a:latin typeface="宋体" panose="02010600030101010101" pitchFamily="2" charset="-122"/>
                <a:ea typeface="黑体" panose="02010609060101010101" pitchFamily="49" charset="-122"/>
              </a:rPr>
              <a:t>分解成两个三角阵的乘积，设</a:t>
            </a:r>
            <a:r>
              <a:rPr lang="en-US" altLang="zh-CN" sz="3200" b="1">
                <a:ea typeface="黑体" panose="02010609060101010101" pitchFamily="49" charset="-122"/>
              </a:rPr>
              <a:t>A=LU</a:t>
            </a:r>
            <a:r>
              <a:rPr lang="en-US" altLang="zh-CN"/>
              <a:t> </a:t>
            </a:r>
          </a:p>
        </p:txBody>
      </p:sp>
      <p:sp>
        <p:nvSpPr>
          <p:cNvPr id="62466" name="Rectangle 4">
            <a:extLst>
              <a:ext uri="{FF2B5EF4-FFF2-40B4-BE49-F238E27FC236}">
                <a16:creationId xmlns:a16="http://schemas.microsoft.com/office/drawing/2014/main" id="{67698B56-811F-477C-865F-E5D247F97800}"/>
              </a:ext>
            </a:extLst>
          </p:cNvPr>
          <p:cNvSpPr>
            <a:spLocks noChangeArrowheads="1"/>
          </p:cNvSpPr>
          <p:nvPr/>
        </p:nvSpPr>
        <p:spPr bwMode="auto">
          <a:xfrm>
            <a:off x="25098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67" name="Object 3">
            <a:extLst>
              <a:ext uri="{FF2B5EF4-FFF2-40B4-BE49-F238E27FC236}">
                <a16:creationId xmlns:a16="http://schemas.microsoft.com/office/drawing/2014/main" id="{CDB74998-AE10-4AEF-A8F9-AE06F5CF653E}"/>
              </a:ext>
            </a:extLst>
          </p:cNvPr>
          <p:cNvGraphicFramePr>
            <a:graphicFrameLocks noChangeAspect="1"/>
          </p:cNvGraphicFramePr>
          <p:nvPr/>
        </p:nvGraphicFramePr>
        <p:xfrm>
          <a:off x="457200" y="4267200"/>
          <a:ext cx="8153400" cy="2359025"/>
        </p:xfrm>
        <a:graphic>
          <a:graphicData uri="http://schemas.openxmlformats.org/presentationml/2006/ole">
            <mc:AlternateContent xmlns:mc="http://schemas.openxmlformats.org/markup-compatibility/2006">
              <mc:Choice xmlns:v="urn:schemas-microsoft-com:vml" Requires="v">
                <p:oleObj spid="_x0000_s62486" r:id="rId3" imgW="4127500" imgH="1168400" progId="Equation.3">
                  <p:embed/>
                </p:oleObj>
              </mc:Choice>
              <mc:Fallback>
                <p:oleObj r:id="rId3" imgW="4127500" imgH="1168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67200"/>
                        <a:ext cx="81534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0405" name="Rectangle 5">
            <a:extLst>
              <a:ext uri="{FF2B5EF4-FFF2-40B4-BE49-F238E27FC236}">
                <a16:creationId xmlns:a16="http://schemas.microsoft.com/office/drawing/2014/main" id="{DC7AEBFF-545F-46C8-8774-49E27E5C5039}"/>
              </a:ext>
            </a:extLst>
          </p:cNvPr>
          <p:cNvSpPr>
            <a:spLocks noChangeArrowheads="1"/>
          </p:cNvSpPr>
          <p:nvPr/>
        </p:nvSpPr>
        <p:spPr bwMode="auto">
          <a:xfrm>
            <a:off x="0" y="0"/>
            <a:ext cx="9144000" cy="426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30406" name="Text Box 6">
            <a:extLst>
              <a:ext uri="{FF2B5EF4-FFF2-40B4-BE49-F238E27FC236}">
                <a16:creationId xmlns:a16="http://schemas.microsoft.com/office/drawing/2014/main" id="{A3B836CB-9EF5-4F95-B927-02D6D409A5D6}"/>
              </a:ext>
            </a:extLst>
          </p:cNvPr>
          <p:cNvSpPr txBox="1">
            <a:spLocks noChangeArrowheads="1"/>
          </p:cNvSpPr>
          <p:nvPr/>
        </p:nvSpPr>
        <p:spPr bwMode="auto">
          <a:xfrm>
            <a:off x="304800" y="228600"/>
            <a:ext cx="2438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按乘法展开</a:t>
            </a:r>
            <a:r>
              <a:rPr lang="zh-CN" altLang="en-US" sz="2800"/>
              <a:t> </a:t>
            </a:r>
          </a:p>
        </p:txBody>
      </p:sp>
      <p:sp>
        <p:nvSpPr>
          <p:cNvPr id="62470" name="Rectangle 8">
            <a:extLst>
              <a:ext uri="{FF2B5EF4-FFF2-40B4-BE49-F238E27FC236}">
                <a16:creationId xmlns:a16="http://schemas.microsoft.com/office/drawing/2014/main" id="{F1E596E9-AB52-4A9E-B355-2C488953139F}"/>
              </a:ext>
            </a:extLst>
          </p:cNvPr>
          <p:cNvSpPr>
            <a:spLocks noChangeArrowheads="1"/>
          </p:cNvSpPr>
          <p:nvPr/>
        </p:nvSpPr>
        <p:spPr bwMode="auto">
          <a:xfrm>
            <a:off x="34337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0407" name="Object 7">
            <a:extLst>
              <a:ext uri="{FF2B5EF4-FFF2-40B4-BE49-F238E27FC236}">
                <a16:creationId xmlns:a16="http://schemas.microsoft.com/office/drawing/2014/main" id="{D731D437-60EE-4AD3-A37F-C020E1BC436C}"/>
              </a:ext>
            </a:extLst>
          </p:cNvPr>
          <p:cNvGraphicFramePr>
            <a:graphicFrameLocks noChangeAspect="1"/>
          </p:cNvGraphicFramePr>
          <p:nvPr/>
        </p:nvGraphicFramePr>
        <p:xfrm>
          <a:off x="2286000" y="152400"/>
          <a:ext cx="6324600" cy="1524000"/>
        </p:xfrm>
        <a:graphic>
          <a:graphicData uri="http://schemas.openxmlformats.org/presentationml/2006/ole">
            <mc:AlternateContent xmlns:mc="http://schemas.openxmlformats.org/markup-compatibility/2006">
              <mc:Choice xmlns:v="urn:schemas-microsoft-com:vml" Requires="v">
                <p:oleObj spid="_x0000_s62487" r:id="rId5" imgW="2273300" imgH="711200" progId="Equation.3">
                  <p:embed/>
                </p:oleObj>
              </mc:Choice>
              <mc:Fallback>
                <p:oleObj r:id="rId5" imgW="2273300" imgH="71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52400"/>
                        <a:ext cx="6324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2" name="Rectangle 10">
            <a:extLst>
              <a:ext uri="{FF2B5EF4-FFF2-40B4-BE49-F238E27FC236}">
                <a16:creationId xmlns:a16="http://schemas.microsoft.com/office/drawing/2014/main" id="{B0C27867-117B-4FD5-87CD-D5C6AACB23A1}"/>
              </a:ext>
            </a:extLst>
          </p:cNvPr>
          <p:cNvSpPr>
            <a:spLocks noChangeArrowheads="1"/>
          </p:cNvSpPr>
          <p:nvPr/>
        </p:nvSpPr>
        <p:spPr bwMode="auto">
          <a:xfrm>
            <a:off x="34337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0409" name="Object 9">
            <a:extLst>
              <a:ext uri="{FF2B5EF4-FFF2-40B4-BE49-F238E27FC236}">
                <a16:creationId xmlns:a16="http://schemas.microsoft.com/office/drawing/2014/main" id="{E236C9A8-455D-42FB-BB44-97DC6F735866}"/>
              </a:ext>
            </a:extLst>
          </p:cNvPr>
          <p:cNvGraphicFramePr>
            <a:graphicFrameLocks noChangeAspect="1"/>
          </p:cNvGraphicFramePr>
          <p:nvPr/>
        </p:nvGraphicFramePr>
        <p:xfrm>
          <a:off x="2362200" y="1752600"/>
          <a:ext cx="6248400" cy="1770063"/>
        </p:xfrm>
        <a:graphic>
          <a:graphicData uri="http://schemas.openxmlformats.org/presentationml/2006/ole">
            <mc:AlternateContent xmlns:mc="http://schemas.openxmlformats.org/markup-compatibility/2006">
              <mc:Choice xmlns:v="urn:schemas-microsoft-com:vml" Requires="v">
                <p:oleObj spid="_x0000_s62488" r:id="rId7" imgW="2273300" imgH="711200" progId="Equation.3">
                  <p:embed/>
                </p:oleObj>
              </mc:Choice>
              <mc:Fallback>
                <p:oleObj r:id="rId7" imgW="2273300" imgH="71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752600"/>
                        <a:ext cx="62484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4" name="Rectangle 12">
            <a:extLst>
              <a:ext uri="{FF2B5EF4-FFF2-40B4-BE49-F238E27FC236}">
                <a16:creationId xmlns:a16="http://schemas.microsoft.com/office/drawing/2014/main" id="{B1834425-2C07-45CF-854D-667687E93E7C}"/>
              </a:ext>
            </a:extLst>
          </p:cNvPr>
          <p:cNvSpPr>
            <a:spLocks noChangeArrowheads="1"/>
          </p:cNvSpPr>
          <p:nvPr/>
        </p:nvSpPr>
        <p:spPr bwMode="auto">
          <a:xfrm>
            <a:off x="34099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0411" name="Object 11">
            <a:extLst>
              <a:ext uri="{FF2B5EF4-FFF2-40B4-BE49-F238E27FC236}">
                <a16:creationId xmlns:a16="http://schemas.microsoft.com/office/drawing/2014/main" id="{E927575C-CD4D-4B94-9300-9105DF547CD8}"/>
              </a:ext>
            </a:extLst>
          </p:cNvPr>
          <p:cNvGraphicFramePr>
            <a:graphicFrameLocks noChangeAspect="1"/>
          </p:cNvGraphicFramePr>
          <p:nvPr/>
        </p:nvGraphicFramePr>
        <p:xfrm>
          <a:off x="2590800" y="3581400"/>
          <a:ext cx="5638800" cy="500063"/>
        </p:xfrm>
        <a:graphic>
          <a:graphicData uri="http://schemas.openxmlformats.org/presentationml/2006/ole">
            <mc:AlternateContent xmlns:mc="http://schemas.openxmlformats.org/markup-compatibility/2006">
              <mc:Choice xmlns:v="urn:schemas-microsoft-com:vml" Requires="v">
                <p:oleObj spid="_x0000_s62489" r:id="rId9" imgW="2324100" imgH="228600" progId="Equation.3">
                  <p:embed/>
                </p:oleObj>
              </mc:Choice>
              <mc:Fallback>
                <p:oleObj r:id="rId9" imgW="23241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581400"/>
                        <a:ext cx="5638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0413" name="Text Box 13">
            <a:extLst>
              <a:ext uri="{FF2B5EF4-FFF2-40B4-BE49-F238E27FC236}">
                <a16:creationId xmlns:a16="http://schemas.microsoft.com/office/drawing/2014/main" id="{ABEEBAA8-F299-4F15-8196-1B7D7D082109}"/>
              </a:ext>
            </a:extLst>
          </p:cNvPr>
          <p:cNvSpPr txBox="1">
            <a:spLocks noChangeArrowheads="1"/>
          </p:cNvSpPr>
          <p:nvPr/>
        </p:nvSpPr>
        <p:spPr bwMode="auto">
          <a:xfrm>
            <a:off x="457200" y="1676400"/>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则可计算</a:t>
            </a:r>
            <a:r>
              <a:rPr lang="zh-CN" altLang="en-US" sz="3200" b="1">
                <a:latin typeface="黑体" panose="02010609060101010101" pitchFamily="49" charset="-122"/>
                <a:ea typeface="黑体" panose="02010609060101010101" pitchFamily="49" charset="-122"/>
              </a:rPr>
              <a:t> </a:t>
            </a:r>
          </a:p>
        </p:txBody>
      </p:sp>
      <p:sp>
        <p:nvSpPr>
          <p:cNvPr id="230414" name="Text Box 14">
            <a:extLst>
              <a:ext uri="{FF2B5EF4-FFF2-40B4-BE49-F238E27FC236}">
                <a16:creationId xmlns:a16="http://schemas.microsoft.com/office/drawing/2014/main" id="{2295644C-26FF-476A-9932-9BC6D18FF74F}"/>
              </a:ext>
            </a:extLst>
          </p:cNvPr>
          <p:cNvSpPr txBox="1">
            <a:spLocks noChangeArrowheads="1"/>
          </p:cNvSpPr>
          <p:nvPr/>
        </p:nvSpPr>
        <p:spPr bwMode="auto">
          <a:xfrm>
            <a:off x="381000" y="3505200"/>
            <a:ext cx="2362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可依次计算</a:t>
            </a:r>
            <a:r>
              <a:rPr lang="zh-CN" altLang="en-US" sz="2800" b="1">
                <a:latin typeface="黑体" panose="02010609060101010101" pitchFamily="49" charset="-122"/>
                <a:ea typeface="黑体" panose="02010609060101010101" pitchFamily="49" charset="-122"/>
              </a:rPr>
              <a:t> </a:t>
            </a:r>
          </a:p>
        </p:txBody>
      </p:sp>
      <p:sp>
        <p:nvSpPr>
          <p:cNvPr id="230415" name="AutoShape 15">
            <a:extLst>
              <a:ext uri="{FF2B5EF4-FFF2-40B4-BE49-F238E27FC236}">
                <a16:creationId xmlns:a16="http://schemas.microsoft.com/office/drawing/2014/main" id="{4DE5E6AF-F61C-4EA0-95D8-216E6A8E242B}"/>
              </a:ext>
            </a:extLst>
          </p:cNvPr>
          <p:cNvSpPr>
            <a:spLocks noChangeArrowheads="1"/>
          </p:cNvSpPr>
          <p:nvPr/>
        </p:nvSpPr>
        <p:spPr bwMode="auto">
          <a:xfrm>
            <a:off x="4572000" y="1752600"/>
            <a:ext cx="4343400" cy="1143000"/>
          </a:xfrm>
          <a:prstGeom prst="wedgeRectCallout">
            <a:avLst>
              <a:gd name="adj1" fmla="val -37389"/>
              <a:gd name="adj2" fmla="val 54028"/>
            </a:avLst>
          </a:prstGeom>
          <a:solidFill>
            <a:schemeClr val="accent1"/>
          </a:solidFill>
          <a:ln w="9525">
            <a:solidFill>
              <a:schemeClr val="tx1"/>
            </a:solidFill>
            <a:miter lim="800000"/>
            <a:headEnd/>
            <a:tailEnd/>
          </a:ln>
        </p:spPr>
        <p:txBody>
          <a:bodyPr/>
          <a:lstStyle/>
          <a:p>
            <a:pPr algn="ctr"/>
            <a:r>
              <a:rPr lang="zh-CN" altLang="en-US" sz="3200" b="1">
                <a:latin typeface="仿宋" panose="02010609060101010101" pitchFamily="49" charset="-122"/>
                <a:ea typeface="仿宋" panose="02010609060101010101" pitchFamily="49" charset="-122"/>
              </a:rPr>
              <a:t>当，      由上式可惟一确定</a:t>
            </a:r>
            <a:r>
              <a:rPr lang="en-US" altLang="zh-CN" sz="3200" b="1">
                <a:latin typeface="仿宋" panose="02010609060101010101" pitchFamily="49" charset="-122"/>
                <a:ea typeface="仿宋" panose="02010609060101010101" pitchFamily="49" charset="-122"/>
              </a:rPr>
              <a:t>L</a:t>
            </a:r>
            <a:r>
              <a:rPr lang="zh-CN" altLang="en-US" sz="3200" b="1">
                <a:latin typeface="仿宋" panose="02010609060101010101" pitchFamily="49" charset="-122"/>
                <a:ea typeface="仿宋" panose="02010609060101010101" pitchFamily="49" charset="-122"/>
              </a:rPr>
              <a:t>和</a:t>
            </a:r>
            <a:r>
              <a:rPr lang="en-US" altLang="zh-CN" sz="3200" b="1">
                <a:latin typeface="仿宋" panose="02010609060101010101" pitchFamily="49" charset="-122"/>
                <a:ea typeface="仿宋" panose="02010609060101010101" pitchFamily="49" charset="-122"/>
              </a:rPr>
              <a:t>U</a:t>
            </a:r>
            <a:r>
              <a:rPr lang="zh-CN" altLang="en-US" sz="3200" b="1">
                <a:latin typeface="仿宋" panose="02010609060101010101" pitchFamily="49" charset="-122"/>
                <a:ea typeface="仿宋" panose="02010609060101010101" pitchFamily="49" charset="-122"/>
              </a:rPr>
              <a:t>。</a:t>
            </a:r>
            <a:r>
              <a:rPr lang="zh-CN" altLang="en-US"/>
              <a:t> </a:t>
            </a:r>
          </a:p>
        </p:txBody>
      </p:sp>
      <p:sp>
        <p:nvSpPr>
          <p:cNvPr id="62479" name="Rectangle 17">
            <a:extLst>
              <a:ext uri="{FF2B5EF4-FFF2-40B4-BE49-F238E27FC236}">
                <a16:creationId xmlns:a16="http://schemas.microsoft.com/office/drawing/2014/main" id="{C77CC251-2BCC-42A1-8970-45B9CC27A7BC}"/>
              </a:ext>
            </a:extLst>
          </p:cNvPr>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0416" name="Object 16">
            <a:extLst>
              <a:ext uri="{FF2B5EF4-FFF2-40B4-BE49-F238E27FC236}">
                <a16:creationId xmlns:a16="http://schemas.microsoft.com/office/drawing/2014/main" id="{99AB0298-564A-432B-ACE9-96A8A4C7C596}"/>
              </a:ext>
            </a:extLst>
          </p:cNvPr>
          <p:cNvGraphicFramePr>
            <a:graphicFrameLocks noChangeAspect="1"/>
          </p:cNvGraphicFramePr>
          <p:nvPr/>
        </p:nvGraphicFramePr>
        <p:xfrm>
          <a:off x="5334000" y="1752600"/>
          <a:ext cx="1295400" cy="579438"/>
        </p:xfrm>
        <a:graphic>
          <a:graphicData uri="http://schemas.openxmlformats.org/presentationml/2006/ole">
            <mc:AlternateContent xmlns:mc="http://schemas.openxmlformats.org/markup-compatibility/2006">
              <mc:Choice xmlns:v="urn:schemas-microsoft-com:vml" Requires="v">
                <p:oleObj spid="_x0000_s62490" r:id="rId11" imgW="381000" imgH="228600" progId="Equation.3">
                  <p:embed/>
                </p:oleObj>
              </mc:Choice>
              <mc:Fallback>
                <p:oleObj r:id="rId11" imgW="38100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1752600"/>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0405"/>
                                        </p:tgtEl>
                                        <p:attrNameLst>
                                          <p:attrName>style.visibility</p:attrName>
                                        </p:attrNameLst>
                                      </p:cBhvr>
                                      <p:to>
                                        <p:strVal val="visible"/>
                                      </p:to>
                                    </p:set>
                                    <p:animEffect transition="in" filter="box(in)">
                                      <p:cBhvr>
                                        <p:cTn id="7" dur="500"/>
                                        <p:tgtEl>
                                          <p:spTgt spid="230405"/>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0406"/>
                                        </p:tgtEl>
                                        <p:attrNameLst>
                                          <p:attrName>style.visibility</p:attrName>
                                        </p:attrNameLst>
                                      </p:cBhvr>
                                      <p:to>
                                        <p:strVal val="visible"/>
                                      </p:to>
                                    </p:set>
                                    <p:animEffect transition="in" filter="box(in)">
                                      <p:cBhvr>
                                        <p:cTn id="11" dur="500"/>
                                        <p:tgtEl>
                                          <p:spTgt spid="230406"/>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30407"/>
                                        </p:tgtEl>
                                        <p:attrNameLst>
                                          <p:attrName>style.visibility</p:attrName>
                                        </p:attrNameLst>
                                      </p:cBhvr>
                                      <p:to>
                                        <p:strVal val="visible"/>
                                      </p:to>
                                    </p:set>
                                    <p:animEffect transition="in" filter="box(in)">
                                      <p:cBhvr>
                                        <p:cTn id="15" dur="500"/>
                                        <p:tgtEl>
                                          <p:spTgt spid="230407"/>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230409"/>
                                        </p:tgtEl>
                                        <p:attrNameLst>
                                          <p:attrName>style.visibility</p:attrName>
                                        </p:attrNameLst>
                                      </p:cBhvr>
                                      <p:to>
                                        <p:strVal val="visible"/>
                                      </p:to>
                                    </p:set>
                                    <p:animEffect transition="in" filter="box(in)">
                                      <p:cBhvr>
                                        <p:cTn id="19" dur="500"/>
                                        <p:tgtEl>
                                          <p:spTgt spid="230409"/>
                                        </p:tgtEl>
                                      </p:cBhvr>
                                    </p:animEffect>
                                  </p:childTnLst>
                                </p:cTn>
                              </p:par>
                            </p:childTnLst>
                          </p:cTn>
                        </p:par>
                        <p:par>
                          <p:cTn id="20" fill="hold" nodeType="afterGroup">
                            <p:stCondLst>
                              <p:cond delay="2000"/>
                            </p:stCondLst>
                            <p:childTnLst>
                              <p:par>
                                <p:cTn id="21" presetID="4" presetClass="entr" presetSubtype="16" fill="hold" nodeType="afterEffect">
                                  <p:stCondLst>
                                    <p:cond delay="0"/>
                                  </p:stCondLst>
                                  <p:childTnLst>
                                    <p:set>
                                      <p:cBhvr>
                                        <p:cTn id="22" dur="1" fill="hold">
                                          <p:stCondLst>
                                            <p:cond delay="0"/>
                                          </p:stCondLst>
                                        </p:cTn>
                                        <p:tgtEl>
                                          <p:spTgt spid="230411"/>
                                        </p:tgtEl>
                                        <p:attrNameLst>
                                          <p:attrName>style.visibility</p:attrName>
                                        </p:attrNameLst>
                                      </p:cBhvr>
                                      <p:to>
                                        <p:strVal val="visible"/>
                                      </p:to>
                                    </p:set>
                                    <p:animEffect transition="in" filter="box(in)">
                                      <p:cBhvr>
                                        <p:cTn id="23" dur="500"/>
                                        <p:tgtEl>
                                          <p:spTgt spid="230411"/>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230415"/>
                                        </p:tgtEl>
                                        <p:attrNameLst>
                                          <p:attrName>style.visibility</p:attrName>
                                        </p:attrNameLst>
                                      </p:cBhvr>
                                      <p:to>
                                        <p:strVal val="visible"/>
                                      </p:to>
                                    </p:set>
                                    <p:animEffect transition="in" filter="box(in)">
                                      <p:cBhvr>
                                        <p:cTn id="27" dur="500"/>
                                        <p:tgtEl>
                                          <p:spTgt spid="230415"/>
                                        </p:tgtEl>
                                      </p:cBhvr>
                                    </p:animEffect>
                                  </p:childTnLst>
                                </p:cTn>
                              </p:par>
                            </p:childTnLst>
                          </p:cTn>
                        </p:par>
                        <p:par>
                          <p:cTn id="28" fill="hold" nodeType="afterGroup">
                            <p:stCondLst>
                              <p:cond delay="3000"/>
                            </p:stCondLst>
                            <p:childTnLst>
                              <p:par>
                                <p:cTn id="29" presetID="4" presetClass="entr" presetSubtype="16" fill="hold" nodeType="afterEffect">
                                  <p:stCondLst>
                                    <p:cond delay="0"/>
                                  </p:stCondLst>
                                  <p:childTnLst>
                                    <p:set>
                                      <p:cBhvr>
                                        <p:cTn id="30" dur="1" fill="hold">
                                          <p:stCondLst>
                                            <p:cond delay="0"/>
                                          </p:stCondLst>
                                        </p:cTn>
                                        <p:tgtEl>
                                          <p:spTgt spid="230416"/>
                                        </p:tgtEl>
                                        <p:attrNameLst>
                                          <p:attrName>style.visibility</p:attrName>
                                        </p:attrNameLst>
                                      </p:cBhvr>
                                      <p:to>
                                        <p:strVal val="visible"/>
                                      </p:to>
                                    </p:set>
                                    <p:animEffect transition="in" filter="box(in)">
                                      <p:cBhvr>
                                        <p:cTn id="31" dur="500"/>
                                        <p:tgtEl>
                                          <p:spTgt spid="230416"/>
                                        </p:tgtEl>
                                      </p:cBhvr>
                                    </p:animEffect>
                                  </p:childTnLst>
                                </p:cTn>
                              </p:par>
                            </p:childTnLst>
                          </p:cTn>
                        </p:par>
                        <p:par>
                          <p:cTn id="32" fill="hold" nodeType="afterGroup">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230413"/>
                                        </p:tgtEl>
                                        <p:attrNameLst>
                                          <p:attrName>style.visibility</p:attrName>
                                        </p:attrNameLst>
                                      </p:cBhvr>
                                      <p:to>
                                        <p:strVal val="visible"/>
                                      </p:to>
                                    </p:set>
                                    <p:animEffect transition="in" filter="box(in)">
                                      <p:cBhvr>
                                        <p:cTn id="35" dur="500"/>
                                        <p:tgtEl>
                                          <p:spTgt spid="230413"/>
                                        </p:tgtEl>
                                      </p:cBhvr>
                                    </p:animEffect>
                                  </p:childTnLst>
                                </p:cTn>
                              </p:par>
                            </p:childTnLst>
                          </p:cTn>
                        </p:par>
                        <p:par>
                          <p:cTn id="36" fill="hold" nodeType="afterGroup">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230414"/>
                                        </p:tgtEl>
                                        <p:attrNameLst>
                                          <p:attrName>style.visibility</p:attrName>
                                        </p:attrNameLst>
                                      </p:cBhvr>
                                      <p:to>
                                        <p:strVal val="visible"/>
                                      </p:to>
                                    </p:set>
                                    <p:animEffect transition="in" filter="box(in)">
                                      <p:cBhvr>
                                        <p:cTn id="39" dur="500"/>
                                        <p:tgtEl>
                                          <p:spTgt spid="230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P spid="230413" grpId="0"/>
      <p:bldP spid="230414" grpId="0"/>
      <p:bldP spid="2304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6D4AF5FF-B0B1-47EC-9E2B-437175A33760}"/>
              </a:ext>
            </a:extLst>
          </p:cNvPr>
          <p:cNvSpPr txBox="1">
            <a:spLocks noChangeArrowheads="1"/>
          </p:cNvSpPr>
          <p:nvPr/>
        </p:nvSpPr>
        <p:spPr bwMode="auto">
          <a:xfrm>
            <a:off x="228600" y="2286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例</a:t>
            </a:r>
            <a:r>
              <a:rPr lang="en-US" altLang="zh-CN" sz="3200" b="1">
                <a:ea typeface="黑体" panose="02010609060101010101" pitchFamily="49" charset="-122"/>
              </a:rPr>
              <a:t>3.9    </a:t>
            </a:r>
            <a:r>
              <a:rPr lang="zh-CN" altLang="en-US" sz="3200" b="1">
                <a:latin typeface="宋体" panose="02010600030101010101" pitchFamily="2" charset="-122"/>
                <a:ea typeface="黑体" panose="02010609060101010101" pitchFamily="49" charset="-122"/>
              </a:rPr>
              <a:t>用追赶法求解三对角方程组</a:t>
            </a:r>
            <a:r>
              <a:rPr lang="zh-CN" altLang="en-US"/>
              <a:t> </a:t>
            </a:r>
          </a:p>
        </p:txBody>
      </p:sp>
      <p:sp>
        <p:nvSpPr>
          <p:cNvPr id="63490" name="Rectangle 4">
            <a:extLst>
              <a:ext uri="{FF2B5EF4-FFF2-40B4-BE49-F238E27FC236}">
                <a16:creationId xmlns:a16="http://schemas.microsoft.com/office/drawing/2014/main" id="{03929DE2-3AEE-495E-BCAF-BF409CDFABB6}"/>
              </a:ext>
            </a:extLst>
          </p:cNvPr>
          <p:cNvSpPr>
            <a:spLocks noChangeArrowheads="1"/>
          </p:cNvSpPr>
          <p:nvPr/>
        </p:nvSpPr>
        <p:spPr bwMode="auto">
          <a:xfrm>
            <a:off x="34099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1" name="Object 3">
            <a:extLst>
              <a:ext uri="{FF2B5EF4-FFF2-40B4-BE49-F238E27FC236}">
                <a16:creationId xmlns:a16="http://schemas.microsoft.com/office/drawing/2014/main" id="{F1562FEF-A2C1-44FF-8779-7A98532DE5FC}"/>
              </a:ext>
            </a:extLst>
          </p:cNvPr>
          <p:cNvGraphicFramePr>
            <a:graphicFrameLocks noChangeAspect="1"/>
          </p:cNvGraphicFramePr>
          <p:nvPr/>
        </p:nvGraphicFramePr>
        <p:xfrm>
          <a:off x="990600" y="914400"/>
          <a:ext cx="6934200" cy="2209800"/>
        </p:xfrm>
        <a:graphic>
          <a:graphicData uri="http://schemas.openxmlformats.org/presentationml/2006/ole">
            <mc:AlternateContent xmlns:mc="http://schemas.openxmlformats.org/markup-compatibility/2006">
              <mc:Choice xmlns:v="urn:schemas-microsoft-com:vml" Requires="v">
                <p:oleObj spid="_x0000_s63525" r:id="rId3" imgW="2324100" imgH="939800" progId="Equation.3">
                  <p:embed/>
                </p:oleObj>
              </mc:Choice>
              <mc:Fallback>
                <p:oleObj r:id="rId3" imgW="23241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14400"/>
                        <a:ext cx="6934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2" name="Text Box 5">
            <a:extLst>
              <a:ext uri="{FF2B5EF4-FFF2-40B4-BE49-F238E27FC236}">
                <a16:creationId xmlns:a16="http://schemas.microsoft.com/office/drawing/2014/main" id="{31799525-4CBD-4EB9-9411-B809AA1DB5C2}"/>
              </a:ext>
            </a:extLst>
          </p:cNvPr>
          <p:cNvSpPr txBox="1">
            <a:spLocks noChangeArrowheads="1"/>
          </p:cNvSpPr>
          <p:nvPr/>
        </p:nvSpPr>
        <p:spPr bwMode="auto">
          <a:xfrm>
            <a:off x="228600" y="3124200"/>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解  </a:t>
            </a:r>
            <a:endParaRPr lang="zh-CN" altLang="en-US"/>
          </a:p>
        </p:txBody>
      </p:sp>
      <p:sp>
        <p:nvSpPr>
          <p:cNvPr id="63493" name="Rectangle 7">
            <a:extLst>
              <a:ext uri="{FF2B5EF4-FFF2-40B4-BE49-F238E27FC236}">
                <a16:creationId xmlns:a16="http://schemas.microsoft.com/office/drawing/2014/main" id="{B621EBDB-D7F5-4385-B75C-23C584F7785D}"/>
              </a:ext>
            </a:extLst>
          </p:cNvPr>
          <p:cNvSpPr>
            <a:spLocks noChangeArrowheads="1"/>
          </p:cNvSpPr>
          <p:nvPr/>
        </p:nvSpPr>
        <p:spPr bwMode="auto">
          <a:xfrm>
            <a:off x="37195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4" name="Object 6">
            <a:extLst>
              <a:ext uri="{FF2B5EF4-FFF2-40B4-BE49-F238E27FC236}">
                <a16:creationId xmlns:a16="http://schemas.microsoft.com/office/drawing/2014/main" id="{4B6FDD6A-ADD8-45EB-B997-BC5D6F3676E6}"/>
              </a:ext>
            </a:extLst>
          </p:cNvPr>
          <p:cNvGraphicFramePr>
            <a:graphicFrameLocks noChangeAspect="1"/>
          </p:cNvGraphicFramePr>
          <p:nvPr/>
        </p:nvGraphicFramePr>
        <p:xfrm>
          <a:off x="1371600" y="3124200"/>
          <a:ext cx="4114800" cy="876300"/>
        </p:xfrm>
        <a:graphic>
          <a:graphicData uri="http://schemas.openxmlformats.org/presentationml/2006/ole">
            <mc:AlternateContent xmlns:mc="http://schemas.openxmlformats.org/markup-compatibility/2006">
              <mc:Choice xmlns:v="urn:schemas-microsoft-com:vml" Requires="v">
                <p:oleObj spid="_x0000_s63526" r:id="rId5" imgW="1701800" imgH="444500" progId="Equation.3">
                  <p:embed/>
                </p:oleObj>
              </mc:Choice>
              <mc:Fallback>
                <p:oleObj r:id="rId5" imgW="17018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124200"/>
                        <a:ext cx="41148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5" name="Rectangle 9">
            <a:extLst>
              <a:ext uri="{FF2B5EF4-FFF2-40B4-BE49-F238E27FC236}">
                <a16:creationId xmlns:a16="http://schemas.microsoft.com/office/drawing/2014/main" id="{010DC2A7-271A-4ABA-B2BC-803D635C9E9F}"/>
              </a:ext>
            </a:extLst>
          </p:cNvPr>
          <p:cNvSpPr>
            <a:spLocks noChangeArrowheads="1"/>
          </p:cNvSpPr>
          <p:nvPr/>
        </p:nvSpPr>
        <p:spPr bwMode="auto">
          <a:xfrm>
            <a:off x="34671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6" name="Object 8">
            <a:extLst>
              <a:ext uri="{FF2B5EF4-FFF2-40B4-BE49-F238E27FC236}">
                <a16:creationId xmlns:a16="http://schemas.microsoft.com/office/drawing/2014/main" id="{B2744B10-6994-438F-845D-AB327FEEA370}"/>
              </a:ext>
            </a:extLst>
          </p:cNvPr>
          <p:cNvGraphicFramePr>
            <a:graphicFrameLocks noChangeAspect="1"/>
          </p:cNvGraphicFramePr>
          <p:nvPr/>
        </p:nvGraphicFramePr>
        <p:xfrm>
          <a:off x="1371600" y="4038600"/>
          <a:ext cx="4343400" cy="881063"/>
        </p:xfrm>
        <a:graphic>
          <a:graphicData uri="http://schemas.openxmlformats.org/presentationml/2006/ole">
            <mc:AlternateContent xmlns:mc="http://schemas.openxmlformats.org/markup-compatibility/2006">
              <mc:Choice xmlns:v="urn:schemas-microsoft-com:vml" Requires="v">
                <p:oleObj spid="_x0000_s63527" r:id="rId7" imgW="2209800" imgH="444500" progId="Equation.3">
                  <p:embed/>
                </p:oleObj>
              </mc:Choice>
              <mc:Fallback>
                <p:oleObj r:id="rId7" imgW="2209800" imgH="444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038600"/>
                        <a:ext cx="43434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7" name="Rectangle 11">
            <a:extLst>
              <a:ext uri="{FF2B5EF4-FFF2-40B4-BE49-F238E27FC236}">
                <a16:creationId xmlns:a16="http://schemas.microsoft.com/office/drawing/2014/main" id="{AE6F4FB4-F453-499B-B906-F9951515D1D4}"/>
              </a:ext>
            </a:extLst>
          </p:cNvPr>
          <p:cNvSpPr>
            <a:spLocks noChangeArrowheads="1"/>
          </p:cNvSpPr>
          <p:nvPr/>
        </p:nvSpPr>
        <p:spPr bwMode="auto">
          <a:xfrm>
            <a:off x="34480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8" name="Object 10">
            <a:extLst>
              <a:ext uri="{FF2B5EF4-FFF2-40B4-BE49-F238E27FC236}">
                <a16:creationId xmlns:a16="http://schemas.microsoft.com/office/drawing/2014/main" id="{9A149A12-A4AE-43F1-B75F-8FCDDC62F9BB}"/>
              </a:ext>
            </a:extLst>
          </p:cNvPr>
          <p:cNvGraphicFramePr>
            <a:graphicFrameLocks noChangeAspect="1"/>
          </p:cNvGraphicFramePr>
          <p:nvPr/>
        </p:nvGraphicFramePr>
        <p:xfrm>
          <a:off x="1447800" y="4953000"/>
          <a:ext cx="4114800" cy="819150"/>
        </p:xfrm>
        <a:graphic>
          <a:graphicData uri="http://schemas.openxmlformats.org/presentationml/2006/ole">
            <mc:AlternateContent xmlns:mc="http://schemas.openxmlformats.org/markup-compatibility/2006">
              <mc:Choice xmlns:v="urn:schemas-microsoft-com:vml" Requires="v">
                <p:oleObj spid="_x0000_s63528" r:id="rId9" imgW="2247900" imgH="444500" progId="Equation.3">
                  <p:embed/>
                </p:oleObj>
              </mc:Choice>
              <mc:Fallback>
                <p:oleObj r:id="rId9" imgW="2247900" imgH="4445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53000"/>
                        <a:ext cx="4114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9" name="Rectangle 13">
            <a:extLst>
              <a:ext uri="{FF2B5EF4-FFF2-40B4-BE49-F238E27FC236}">
                <a16:creationId xmlns:a16="http://schemas.microsoft.com/office/drawing/2014/main" id="{6B4165C4-C23A-4E6C-A8FA-82BFCA56DA26}"/>
              </a:ext>
            </a:extLst>
          </p:cNvPr>
          <p:cNvSpPr>
            <a:spLocks noChangeArrowheads="1"/>
          </p:cNvSpPr>
          <p:nvPr/>
        </p:nvSpPr>
        <p:spPr bwMode="auto">
          <a:xfrm>
            <a:off x="40005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500" name="Object 12">
            <a:extLst>
              <a:ext uri="{FF2B5EF4-FFF2-40B4-BE49-F238E27FC236}">
                <a16:creationId xmlns:a16="http://schemas.microsoft.com/office/drawing/2014/main" id="{92A27E4C-7929-437D-B919-070E895141EF}"/>
              </a:ext>
            </a:extLst>
          </p:cNvPr>
          <p:cNvGraphicFramePr>
            <a:graphicFrameLocks noChangeAspect="1"/>
          </p:cNvGraphicFramePr>
          <p:nvPr/>
        </p:nvGraphicFramePr>
        <p:xfrm>
          <a:off x="1524000" y="5791200"/>
          <a:ext cx="2514600" cy="860425"/>
        </p:xfrm>
        <a:graphic>
          <a:graphicData uri="http://schemas.openxmlformats.org/presentationml/2006/ole">
            <mc:AlternateContent xmlns:mc="http://schemas.openxmlformats.org/markup-compatibility/2006">
              <mc:Choice xmlns:v="urn:schemas-microsoft-com:vml" Requires="v">
                <p:oleObj spid="_x0000_s63529" r:id="rId11" imgW="1143000" imgH="393700" progId="Equation.3">
                  <p:embed/>
                </p:oleObj>
              </mc:Choice>
              <mc:Fallback>
                <p:oleObj r:id="rId11" imgW="1143000" imgH="3937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5791200"/>
                        <a:ext cx="2514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8366" name="Rectangle 14">
            <a:extLst>
              <a:ext uri="{FF2B5EF4-FFF2-40B4-BE49-F238E27FC236}">
                <a16:creationId xmlns:a16="http://schemas.microsoft.com/office/drawing/2014/main" id="{D28E9993-CD03-44C5-AF34-D6DAB988B091}"/>
              </a:ext>
            </a:extLst>
          </p:cNvPr>
          <p:cNvSpPr>
            <a:spLocks noChangeArrowheads="1"/>
          </p:cNvSpPr>
          <p:nvPr/>
        </p:nvSpPr>
        <p:spPr bwMode="auto">
          <a:xfrm>
            <a:off x="0" y="0"/>
            <a:ext cx="9144000" cy="3200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3502" name="Rectangle 16">
            <a:extLst>
              <a:ext uri="{FF2B5EF4-FFF2-40B4-BE49-F238E27FC236}">
                <a16:creationId xmlns:a16="http://schemas.microsoft.com/office/drawing/2014/main" id="{3FB9C842-8166-4213-A29F-C67ED4576618}"/>
              </a:ext>
            </a:extLst>
          </p:cNvPr>
          <p:cNvSpPr>
            <a:spLocks noChangeArrowheads="1"/>
          </p:cNvSpPr>
          <p:nvPr/>
        </p:nvSpPr>
        <p:spPr bwMode="auto">
          <a:xfrm>
            <a:off x="2519363"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8367" name="Object 15">
            <a:extLst>
              <a:ext uri="{FF2B5EF4-FFF2-40B4-BE49-F238E27FC236}">
                <a16:creationId xmlns:a16="http://schemas.microsoft.com/office/drawing/2014/main" id="{FB8BD622-45F5-450D-97C4-CFF939462919}"/>
              </a:ext>
            </a:extLst>
          </p:cNvPr>
          <p:cNvGraphicFramePr>
            <a:graphicFrameLocks noChangeAspect="1"/>
          </p:cNvGraphicFramePr>
          <p:nvPr/>
        </p:nvGraphicFramePr>
        <p:xfrm>
          <a:off x="457200" y="304800"/>
          <a:ext cx="8153400" cy="2549525"/>
        </p:xfrm>
        <a:graphic>
          <a:graphicData uri="http://schemas.openxmlformats.org/presentationml/2006/ole">
            <mc:AlternateContent xmlns:mc="http://schemas.openxmlformats.org/markup-compatibility/2006">
              <mc:Choice xmlns:v="urn:schemas-microsoft-com:vml" Requires="v">
                <p:oleObj spid="_x0000_s63530" r:id="rId13" imgW="4102100" imgH="1320800" progId="Equation.3">
                  <p:embed/>
                </p:oleObj>
              </mc:Choice>
              <mc:Fallback>
                <p:oleObj r:id="rId13" imgW="4102100" imgH="13208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304800"/>
                        <a:ext cx="81534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8369" name="Rectangle 17">
            <a:extLst>
              <a:ext uri="{FF2B5EF4-FFF2-40B4-BE49-F238E27FC236}">
                <a16:creationId xmlns:a16="http://schemas.microsoft.com/office/drawing/2014/main" id="{85C9CC40-32EE-4CBA-9455-83149F8E88C5}"/>
              </a:ext>
            </a:extLst>
          </p:cNvPr>
          <p:cNvSpPr>
            <a:spLocks noChangeArrowheads="1"/>
          </p:cNvSpPr>
          <p:nvPr/>
        </p:nvSpPr>
        <p:spPr bwMode="auto">
          <a:xfrm>
            <a:off x="0" y="3124200"/>
            <a:ext cx="8991600" cy="37338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3505" name="Rectangle 19">
            <a:extLst>
              <a:ext uri="{FF2B5EF4-FFF2-40B4-BE49-F238E27FC236}">
                <a16:creationId xmlns:a16="http://schemas.microsoft.com/office/drawing/2014/main" id="{48410D28-D0EA-4425-B2A2-44C9816D2584}"/>
              </a:ext>
            </a:extLst>
          </p:cNvPr>
          <p:cNvSpPr>
            <a:spLocks noChangeArrowheads="1"/>
          </p:cNvSpPr>
          <p:nvPr/>
        </p:nvSpPr>
        <p:spPr bwMode="auto">
          <a:xfrm>
            <a:off x="3319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8370" name="Object 18">
            <a:extLst>
              <a:ext uri="{FF2B5EF4-FFF2-40B4-BE49-F238E27FC236}">
                <a16:creationId xmlns:a16="http://schemas.microsoft.com/office/drawing/2014/main" id="{754C6CCF-4F35-4BF8-A80D-D680D8958DE3}"/>
              </a:ext>
            </a:extLst>
          </p:cNvPr>
          <p:cNvGraphicFramePr>
            <a:graphicFrameLocks noChangeAspect="1"/>
          </p:cNvGraphicFramePr>
          <p:nvPr/>
        </p:nvGraphicFramePr>
        <p:xfrm>
          <a:off x="2438400" y="3048000"/>
          <a:ext cx="5486400" cy="981075"/>
        </p:xfrm>
        <a:graphic>
          <a:graphicData uri="http://schemas.openxmlformats.org/presentationml/2006/ole">
            <mc:AlternateContent xmlns:mc="http://schemas.openxmlformats.org/markup-compatibility/2006">
              <mc:Choice xmlns:v="urn:schemas-microsoft-com:vml" Requires="v">
                <p:oleObj spid="_x0000_s63531" r:id="rId15" imgW="2501900" imgH="444500" progId="Equation.3">
                  <p:embed/>
                </p:oleObj>
              </mc:Choice>
              <mc:Fallback>
                <p:oleObj r:id="rId15" imgW="2501900" imgH="4445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8400" y="3048000"/>
                        <a:ext cx="5486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07" name="Rectangle 21">
            <a:extLst>
              <a:ext uri="{FF2B5EF4-FFF2-40B4-BE49-F238E27FC236}">
                <a16:creationId xmlns:a16="http://schemas.microsoft.com/office/drawing/2014/main" id="{407103F6-2EAC-42D7-A1B2-7C167863A974}"/>
              </a:ext>
            </a:extLst>
          </p:cNvPr>
          <p:cNvSpPr>
            <a:spLocks noChangeArrowheads="1"/>
          </p:cNvSpPr>
          <p:nvPr/>
        </p:nvSpPr>
        <p:spPr bwMode="auto">
          <a:xfrm>
            <a:off x="32004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8372" name="Object 20">
            <a:extLst>
              <a:ext uri="{FF2B5EF4-FFF2-40B4-BE49-F238E27FC236}">
                <a16:creationId xmlns:a16="http://schemas.microsoft.com/office/drawing/2014/main" id="{437C0DDB-B955-4AAE-8036-B078532411CD}"/>
              </a:ext>
            </a:extLst>
          </p:cNvPr>
          <p:cNvGraphicFramePr>
            <a:graphicFrameLocks noChangeAspect="1"/>
          </p:cNvGraphicFramePr>
          <p:nvPr/>
        </p:nvGraphicFramePr>
        <p:xfrm>
          <a:off x="2438400" y="4114800"/>
          <a:ext cx="5715000" cy="933450"/>
        </p:xfrm>
        <a:graphic>
          <a:graphicData uri="http://schemas.openxmlformats.org/presentationml/2006/ole">
            <mc:AlternateContent xmlns:mc="http://schemas.openxmlformats.org/markup-compatibility/2006">
              <mc:Choice xmlns:v="urn:schemas-microsoft-com:vml" Requires="v">
                <p:oleObj spid="_x0000_s63532" r:id="rId17" imgW="2743200" imgH="444500" progId="Equation.3">
                  <p:embed/>
                </p:oleObj>
              </mc:Choice>
              <mc:Fallback>
                <p:oleObj r:id="rId17" imgW="2743200" imgH="4445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4114800"/>
                        <a:ext cx="5715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09" name="Rectangle 23">
            <a:extLst>
              <a:ext uri="{FF2B5EF4-FFF2-40B4-BE49-F238E27FC236}">
                <a16:creationId xmlns:a16="http://schemas.microsoft.com/office/drawing/2014/main" id="{78F7F5DE-8565-489D-BD2C-8B3E2DCAB50A}"/>
              </a:ext>
            </a:extLst>
          </p:cNvPr>
          <p:cNvSpPr>
            <a:spLocks noChangeArrowheads="1"/>
          </p:cNvSpPr>
          <p:nvPr/>
        </p:nvSpPr>
        <p:spPr bwMode="auto">
          <a:xfrm>
            <a:off x="33670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8374" name="Object 22">
            <a:extLst>
              <a:ext uri="{FF2B5EF4-FFF2-40B4-BE49-F238E27FC236}">
                <a16:creationId xmlns:a16="http://schemas.microsoft.com/office/drawing/2014/main" id="{0422E62A-1421-4FAE-98CB-F09AE2061DEF}"/>
              </a:ext>
            </a:extLst>
          </p:cNvPr>
          <p:cNvGraphicFramePr>
            <a:graphicFrameLocks noChangeAspect="1"/>
          </p:cNvGraphicFramePr>
          <p:nvPr/>
        </p:nvGraphicFramePr>
        <p:xfrm>
          <a:off x="2514600" y="5029200"/>
          <a:ext cx="5943600" cy="585788"/>
        </p:xfrm>
        <a:graphic>
          <a:graphicData uri="http://schemas.openxmlformats.org/presentationml/2006/ole">
            <mc:AlternateContent xmlns:mc="http://schemas.openxmlformats.org/markup-compatibility/2006">
              <mc:Choice xmlns:v="urn:schemas-microsoft-com:vml" Requires="v">
                <p:oleObj spid="_x0000_s63533" r:id="rId19" imgW="2413000" imgH="228600" progId="Equation.3">
                  <p:embed/>
                </p:oleObj>
              </mc:Choice>
              <mc:Fallback>
                <p:oleObj r:id="rId19" imgW="2413000" imgH="2286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5029200"/>
                        <a:ext cx="594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11" name="Rectangle 25">
            <a:extLst>
              <a:ext uri="{FF2B5EF4-FFF2-40B4-BE49-F238E27FC236}">
                <a16:creationId xmlns:a16="http://schemas.microsoft.com/office/drawing/2014/main" id="{F859F587-F0D7-4F20-B110-F8A0B1DE5E0F}"/>
              </a:ext>
            </a:extLst>
          </p:cNvPr>
          <p:cNvSpPr>
            <a:spLocks noChangeArrowheads="1"/>
          </p:cNvSpPr>
          <p:nvPr/>
        </p:nvSpPr>
        <p:spPr bwMode="auto">
          <a:xfrm>
            <a:off x="3328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8376" name="Object 24">
            <a:extLst>
              <a:ext uri="{FF2B5EF4-FFF2-40B4-BE49-F238E27FC236}">
                <a16:creationId xmlns:a16="http://schemas.microsoft.com/office/drawing/2014/main" id="{50ABBAEF-21AE-4A5B-904A-D65FD564F004}"/>
              </a:ext>
            </a:extLst>
          </p:cNvPr>
          <p:cNvGraphicFramePr>
            <a:graphicFrameLocks noChangeAspect="1"/>
          </p:cNvGraphicFramePr>
          <p:nvPr/>
        </p:nvGraphicFramePr>
        <p:xfrm>
          <a:off x="1981200" y="5791200"/>
          <a:ext cx="6477000" cy="666750"/>
        </p:xfrm>
        <a:graphic>
          <a:graphicData uri="http://schemas.openxmlformats.org/presentationml/2006/ole">
            <mc:AlternateContent xmlns:mc="http://schemas.openxmlformats.org/markup-compatibility/2006">
              <mc:Choice xmlns:v="urn:schemas-microsoft-com:vml" Requires="v">
                <p:oleObj spid="_x0000_s63534" r:id="rId21" imgW="2489200" imgH="228600" progId="Equation.3">
                  <p:embed/>
                </p:oleObj>
              </mc:Choice>
              <mc:Fallback>
                <p:oleObj r:id="rId21" imgW="2489200" imgH="22860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81200" y="5791200"/>
                        <a:ext cx="6477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8378" name="Text Box 26">
            <a:extLst>
              <a:ext uri="{FF2B5EF4-FFF2-40B4-BE49-F238E27FC236}">
                <a16:creationId xmlns:a16="http://schemas.microsoft.com/office/drawing/2014/main" id="{18E27658-65B3-496A-BCB6-F37ADD38E2D8}"/>
              </a:ext>
            </a:extLst>
          </p:cNvPr>
          <p:cNvSpPr txBox="1">
            <a:spLocks noChangeArrowheads="1"/>
          </p:cNvSpPr>
          <p:nvPr/>
        </p:nvSpPr>
        <p:spPr bwMode="auto">
          <a:xfrm>
            <a:off x="381000" y="3276600"/>
            <a:ext cx="21336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由</a:t>
            </a:r>
            <a:r>
              <a:rPr lang="en-US" altLang="zh-CN" sz="2800" b="1">
                <a:latin typeface="仿宋" panose="02010609060101010101" pitchFamily="49" charset="-122"/>
                <a:ea typeface="仿宋" panose="02010609060101010101" pitchFamily="49" charset="-122"/>
              </a:rPr>
              <a:t>Ly=f</a:t>
            </a:r>
            <a:r>
              <a:rPr lang="en-US" altLang="zh-CN">
                <a:latin typeface="仿宋" panose="02010609060101010101" pitchFamily="49" charset="-122"/>
                <a:ea typeface="仿宋" panose="02010609060101010101" pitchFamily="49" charset="-122"/>
              </a:rPr>
              <a:t> </a:t>
            </a:r>
          </a:p>
          <a:p>
            <a:pPr>
              <a:spcBef>
                <a:spcPct val="50000"/>
              </a:spcBef>
            </a:pPr>
            <a:r>
              <a:rPr lang="zh-CN" altLang="en-US" sz="2800" b="1">
                <a:latin typeface="仿宋" panose="02010609060101010101" pitchFamily="49" charset="-122"/>
                <a:ea typeface="仿宋" panose="02010609060101010101" pitchFamily="49" charset="-122"/>
              </a:rPr>
              <a:t>解出</a:t>
            </a:r>
            <a:r>
              <a:rPr lang="en-US" altLang="zh-CN" sz="2800" b="1">
                <a:latin typeface="仿宋" panose="02010609060101010101" pitchFamily="49" charset="-122"/>
                <a:ea typeface="仿宋" panose="02010609060101010101" pitchFamily="49" charset="-122"/>
              </a:rPr>
              <a:t>y</a:t>
            </a:r>
          </a:p>
        </p:txBody>
      </p:sp>
      <p:sp>
        <p:nvSpPr>
          <p:cNvPr id="228379" name="Text Box 27">
            <a:extLst>
              <a:ext uri="{FF2B5EF4-FFF2-40B4-BE49-F238E27FC236}">
                <a16:creationId xmlns:a16="http://schemas.microsoft.com/office/drawing/2014/main" id="{20996DFC-334F-4DB1-BF31-B0E2EA1B6DE9}"/>
              </a:ext>
            </a:extLst>
          </p:cNvPr>
          <p:cNvSpPr txBox="1">
            <a:spLocks noChangeArrowheads="1"/>
          </p:cNvSpPr>
          <p:nvPr/>
        </p:nvSpPr>
        <p:spPr bwMode="auto">
          <a:xfrm>
            <a:off x="457200" y="5105400"/>
            <a:ext cx="2209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又由</a:t>
            </a:r>
            <a:r>
              <a:rPr lang="en-US" altLang="zh-CN" sz="2800" b="1">
                <a:latin typeface="仿宋" panose="02010609060101010101" pitchFamily="49" charset="-122"/>
                <a:ea typeface="仿宋" panose="02010609060101010101" pitchFamily="49" charset="-122"/>
              </a:rPr>
              <a:t>Ux=y</a:t>
            </a:r>
          </a:p>
          <a:p>
            <a:pPr>
              <a:spcBef>
                <a:spcPct val="50000"/>
              </a:spcBef>
            </a:pPr>
            <a:r>
              <a:rPr lang="zh-CN" altLang="en-US" sz="2800" b="1">
                <a:latin typeface="仿宋" panose="02010609060101010101" pitchFamily="49" charset="-122"/>
                <a:ea typeface="仿宋" panose="02010609060101010101" pitchFamily="49" charset="-122"/>
              </a:rPr>
              <a:t>解出</a:t>
            </a:r>
            <a:r>
              <a:rPr lang="en-US" altLang="zh-CN" sz="2800" b="1">
                <a:latin typeface="仿宋" panose="02010609060101010101" pitchFamily="49" charset="-122"/>
                <a:ea typeface="仿宋" panose="02010609060101010101" pitchFamily="49" charset="-122"/>
              </a:rPr>
              <a: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8366"/>
                                        </p:tgtEl>
                                        <p:attrNameLst>
                                          <p:attrName>style.visibility</p:attrName>
                                        </p:attrNameLst>
                                      </p:cBhvr>
                                      <p:to>
                                        <p:strVal val="visible"/>
                                      </p:to>
                                    </p:set>
                                    <p:animEffect transition="in" filter="box(in)">
                                      <p:cBhvr>
                                        <p:cTn id="7" dur="500"/>
                                        <p:tgtEl>
                                          <p:spTgt spid="22836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28367"/>
                                        </p:tgtEl>
                                        <p:attrNameLst>
                                          <p:attrName>style.visibility</p:attrName>
                                        </p:attrNameLst>
                                      </p:cBhvr>
                                      <p:to>
                                        <p:strVal val="visible"/>
                                      </p:to>
                                    </p:set>
                                    <p:animEffect transition="in" filter="box(in)">
                                      <p:cBhvr>
                                        <p:cTn id="11" dur="500"/>
                                        <p:tgtEl>
                                          <p:spTgt spid="2283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28369"/>
                                        </p:tgtEl>
                                        <p:attrNameLst>
                                          <p:attrName>style.visibility</p:attrName>
                                        </p:attrNameLst>
                                      </p:cBhvr>
                                      <p:to>
                                        <p:strVal val="visible"/>
                                      </p:to>
                                    </p:set>
                                    <p:animEffect transition="in" filter="box(in)">
                                      <p:cBhvr>
                                        <p:cTn id="16" dur="500"/>
                                        <p:tgtEl>
                                          <p:spTgt spid="228369"/>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228370"/>
                                        </p:tgtEl>
                                        <p:attrNameLst>
                                          <p:attrName>style.visibility</p:attrName>
                                        </p:attrNameLst>
                                      </p:cBhvr>
                                      <p:to>
                                        <p:strVal val="visible"/>
                                      </p:to>
                                    </p:set>
                                    <p:animEffect transition="in" filter="box(in)">
                                      <p:cBhvr>
                                        <p:cTn id="20" dur="500"/>
                                        <p:tgtEl>
                                          <p:spTgt spid="228370"/>
                                        </p:tgtEl>
                                      </p:cBhvr>
                                    </p:animEffect>
                                  </p:childTnLst>
                                </p:cTn>
                              </p:par>
                            </p:childTnLst>
                          </p:cTn>
                        </p:par>
                        <p:par>
                          <p:cTn id="21" fill="hold" nodeType="afterGroup">
                            <p:stCondLst>
                              <p:cond delay="1000"/>
                            </p:stCondLst>
                            <p:childTnLst>
                              <p:par>
                                <p:cTn id="22" presetID="4" presetClass="entr" presetSubtype="16" fill="hold" nodeType="afterEffect">
                                  <p:stCondLst>
                                    <p:cond delay="0"/>
                                  </p:stCondLst>
                                  <p:childTnLst>
                                    <p:set>
                                      <p:cBhvr>
                                        <p:cTn id="23" dur="1" fill="hold">
                                          <p:stCondLst>
                                            <p:cond delay="0"/>
                                          </p:stCondLst>
                                        </p:cTn>
                                        <p:tgtEl>
                                          <p:spTgt spid="228372"/>
                                        </p:tgtEl>
                                        <p:attrNameLst>
                                          <p:attrName>style.visibility</p:attrName>
                                        </p:attrNameLst>
                                      </p:cBhvr>
                                      <p:to>
                                        <p:strVal val="visible"/>
                                      </p:to>
                                    </p:set>
                                    <p:animEffect transition="in" filter="box(in)">
                                      <p:cBhvr>
                                        <p:cTn id="24" dur="500"/>
                                        <p:tgtEl>
                                          <p:spTgt spid="228372"/>
                                        </p:tgtEl>
                                      </p:cBhvr>
                                    </p:animEffect>
                                  </p:childTnLst>
                                </p:cTn>
                              </p:par>
                            </p:childTnLst>
                          </p:cTn>
                        </p:par>
                        <p:par>
                          <p:cTn id="25" fill="hold" nodeType="afterGroup">
                            <p:stCondLst>
                              <p:cond delay="1500"/>
                            </p:stCondLst>
                            <p:childTnLst>
                              <p:par>
                                <p:cTn id="26" presetID="4" presetClass="entr" presetSubtype="16" fill="hold" nodeType="afterEffect">
                                  <p:stCondLst>
                                    <p:cond delay="0"/>
                                  </p:stCondLst>
                                  <p:childTnLst>
                                    <p:set>
                                      <p:cBhvr>
                                        <p:cTn id="27" dur="1" fill="hold">
                                          <p:stCondLst>
                                            <p:cond delay="0"/>
                                          </p:stCondLst>
                                        </p:cTn>
                                        <p:tgtEl>
                                          <p:spTgt spid="228374"/>
                                        </p:tgtEl>
                                        <p:attrNameLst>
                                          <p:attrName>style.visibility</p:attrName>
                                        </p:attrNameLst>
                                      </p:cBhvr>
                                      <p:to>
                                        <p:strVal val="visible"/>
                                      </p:to>
                                    </p:set>
                                    <p:animEffect transition="in" filter="box(in)">
                                      <p:cBhvr>
                                        <p:cTn id="28" dur="500"/>
                                        <p:tgtEl>
                                          <p:spTgt spid="228374"/>
                                        </p:tgtEl>
                                      </p:cBhvr>
                                    </p:animEffect>
                                  </p:childTnLst>
                                </p:cTn>
                              </p:par>
                            </p:childTnLst>
                          </p:cTn>
                        </p:par>
                        <p:par>
                          <p:cTn id="29" fill="hold" nodeType="afterGroup">
                            <p:stCondLst>
                              <p:cond delay="2000"/>
                            </p:stCondLst>
                            <p:childTnLst>
                              <p:par>
                                <p:cTn id="30" presetID="4" presetClass="entr" presetSubtype="16" fill="hold" nodeType="afterEffect">
                                  <p:stCondLst>
                                    <p:cond delay="0"/>
                                  </p:stCondLst>
                                  <p:childTnLst>
                                    <p:set>
                                      <p:cBhvr>
                                        <p:cTn id="31" dur="1" fill="hold">
                                          <p:stCondLst>
                                            <p:cond delay="0"/>
                                          </p:stCondLst>
                                        </p:cTn>
                                        <p:tgtEl>
                                          <p:spTgt spid="228376"/>
                                        </p:tgtEl>
                                        <p:attrNameLst>
                                          <p:attrName>style.visibility</p:attrName>
                                        </p:attrNameLst>
                                      </p:cBhvr>
                                      <p:to>
                                        <p:strVal val="visible"/>
                                      </p:to>
                                    </p:set>
                                    <p:animEffect transition="in" filter="box(in)">
                                      <p:cBhvr>
                                        <p:cTn id="32" dur="500"/>
                                        <p:tgtEl>
                                          <p:spTgt spid="228376"/>
                                        </p:tgtEl>
                                      </p:cBhvr>
                                    </p:animEffect>
                                  </p:childTnLst>
                                </p:cTn>
                              </p:par>
                            </p:childTnLst>
                          </p:cTn>
                        </p:par>
                        <p:par>
                          <p:cTn id="33" fill="hold" nodeType="afterGroup">
                            <p:stCondLst>
                              <p:cond delay="2500"/>
                            </p:stCondLst>
                            <p:childTnLst>
                              <p:par>
                                <p:cTn id="34" presetID="4" presetClass="entr" presetSubtype="16" fill="hold" grpId="0" nodeType="afterEffect">
                                  <p:stCondLst>
                                    <p:cond delay="0"/>
                                  </p:stCondLst>
                                  <p:childTnLst>
                                    <p:set>
                                      <p:cBhvr>
                                        <p:cTn id="35" dur="1" fill="hold">
                                          <p:stCondLst>
                                            <p:cond delay="0"/>
                                          </p:stCondLst>
                                        </p:cTn>
                                        <p:tgtEl>
                                          <p:spTgt spid="228378"/>
                                        </p:tgtEl>
                                        <p:attrNameLst>
                                          <p:attrName>style.visibility</p:attrName>
                                        </p:attrNameLst>
                                      </p:cBhvr>
                                      <p:to>
                                        <p:strVal val="visible"/>
                                      </p:to>
                                    </p:set>
                                    <p:animEffect transition="in" filter="box(in)">
                                      <p:cBhvr>
                                        <p:cTn id="36" dur="500"/>
                                        <p:tgtEl>
                                          <p:spTgt spid="228378"/>
                                        </p:tgtEl>
                                      </p:cBhvr>
                                    </p:animEffect>
                                  </p:childTnLst>
                                </p:cTn>
                              </p:par>
                            </p:childTnLst>
                          </p:cTn>
                        </p:par>
                        <p:par>
                          <p:cTn id="37" fill="hold" nodeType="afterGroup">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228379"/>
                                        </p:tgtEl>
                                        <p:attrNameLst>
                                          <p:attrName>style.visibility</p:attrName>
                                        </p:attrNameLst>
                                      </p:cBhvr>
                                      <p:to>
                                        <p:strVal val="visible"/>
                                      </p:to>
                                    </p:set>
                                    <p:animEffect transition="in" filter="blinds(horizontal)">
                                      <p:cBhvr>
                                        <p:cTn id="40" dur="500"/>
                                        <p:tgtEl>
                                          <p:spTgt spid="22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8" grpId="0"/>
      <p:bldP spid="22837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506D86E-2346-4F8A-8A81-A109BDAFF0E0}"/>
              </a:ext>
            </a:extLst>
          </p:cNvPr>
          <p:cNvSpPr>
            <a:spLocks noChangeArrowheads="1"/>
          </p:cNvSpPr>
          <p:nvPr/>
        </p:nvSpPr>
        <p:spPr bwMode="auto">
          <a:xfrm>
            <a:off x="250825" y="260350"/>
            <a:ext cx="84597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t>定理</a:t>
            </a:r>
            <a:r>
              <a:rPr lang="en-US" altLang="zh-CN" sz="2800" b="1"/>
              <a:t>1 </a:t>
            </a:r>
            <a:r>
              <a:rPr lang="zh-CN" altLang="en-US" sz="2800"/>
              <a:t>设</a:t>
            </a:r>
            <a:r>
              <a:rPr lang="en-US" altLang="zh-CN" sz="2800" b="1"/>
              <a:t>A</a:t>
            </a:r>
            <a:r>
              <a:rPr lang="en-US" altLang="zh-CN" sz="2800">
                <a:latin typeface="GulimChe" panose="020B0503020000020004" pitchFamily="49" charset="-127"/>
                <a:ea typeface="GulimChe" panose="020B0503020000020004" pitchFamily="49" charset="-127"/>
              </a:rPr>
              <a:t>∈</a:t>
            </a:r>
            <a:r>
              <a:rPr lang="en-US" altLang="zh-CN" sz="2800" b="1">
                <a:ea typeface="GulimChe" panose="020B0503020000020004" pitchFamily="49" charset="-127"/>
              </a:rPr>
              <a:t>R</a:t>
            </a:r>
            <a:r>
              <a:rPr lang="en-US" altLang="zh-CN" sz="2800" baseline="30000">
                <a:ea typeface="GulimChe" panose="020B0503020000020004" pitchFamily="49" charset="-127"/>
              </a:rPr>
              <a:t>n</a:t>
            </a:r>
            <a:r>
              <a:rPr lang="en-US" altLang="zh-CN" sz="2800" baseline="30000">
                <a:ea typeface="DotumChe" panose="020B0503020000020004" pitchFamily="49" charset="-127"/>
              </a:rPr>
              <a:t>ⅹn</a:t>
            </a:r>
            <a:r>
              <a:rPr lang="en-US" altLang="zh-CN" sz="2800">
                <a:ea typeface="DotumChe" panose="020B0503020000020004" pitchFamily="49" charset="-127"/>
              </a:rPr>
              <a:t>, </a:t>
            </a:r>
            <a:r>
              <a:rPr lang="en-US" altLang="zh-CN" sz="2800" b="1"/>
              <a:t>A</a:t>
            </a:r>
            <a:r>
              <a:rPr lang="zh-CN" altLang="en-US" sz="2800"/>
              <a:t>非奇异⇔</a:t>
            </a:r>
            <a:r>
              <a:rPr lang="en-US" altLang="zh-CN" sz="2800">
                <a:latin typeface="宋体" panose="02010600030101010101" pitchFamily="2" charset="-122"/>
              </a:rPr>
              <a:t>…</a:t>
            </a:r>
            <a:r>
              <a:rPr lang="en-US" altLang="zh-CN" sz="2800"/>
              <a:t>?</a:t>
            </a:r>
          </a:p>
        </p:txBody>
      </p:sp>
      <p:sp>
        <p:nvSpPr>
          <p:cNvPr id="436227" name="Rectangle 3">
            <a:extLst>
              <a:ext uri="{FF2B5EF4-FFF2-40B4-BE49-F238E27FC236}">
                <a16:creationId xmlns:a16="http://schemas.microsoft.com/office/drawing/2014/main" id="{2F38C1FC-F685-4639-BA2A-8057EE9B5A8C}"/>
              </a:ext>
            </a:extLst>
          </p:cNvPr>
          <p:cNvSpPr>
            <a:spLocks noChangeArrowheads="1"/>
          </p:cNvSpPr>
          <p:nvPr/>
        </p:nvSpPr>
        <p:spPr bwMode="auto">
          <a:xfrm>
            <a:off x="250825" y="836613"/>
            <a:ext cx="84597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t>定理</a:t>
            </a:r>
            <a:r>
              <a:rPr lang="en-US" altLang="zh-CN" sz="2800" b="1"/>
              <a:t>2 </a:t>
            </a:r>
            <a:r>
              <a:rPr lang="zh-CN" altLang="en-US" sz="2800"/>
              <a:t>若</a:t>
            </a:r>
            <a:r>
              <a:rPr lang="en-US" altLang="zh-CN" sz="2800" b="1"/>
              <a:t>A</a:t>
            </a:r>
            <a:r>
              <a:rPr lang="en-US" altLang="zh-CN" sz="2800">
                <a:latin typeface="GulimChe" panose="020B0503020000020004" pitchFamily="49" charset="-127"/>
                <a:ea typeface="GulimChe" panose="020B0503020000020004" pitchFamily="49" charset="-127"/>
              </a:rPr>
              <a:t>∈</a:t>
            </a:r>
            <a:r>
              <a:rPr lang="en-US" altLang="zh-CN" sz="2800" b="1">
                <a:ea typeface="GulimChe" panose="020B0503020000020004" pitchFamily="49" charset="-127"/>
              </a:rPr>
              <a:t>R</a:t>
            </a:r>
            <a:r>
              <a:rPr lang="en-US" altLang="zh-CN" sz="2800" baseline="30000">
                <a:ea typeface="GulimChe" panose="020B0503020000020004" pitchFamily="49" charset="-127"/>
              </a:rPr>
              <a:t>n</a:t>
            </a:r>
            <a:r>
              <a:rPr lang="en-US" altLang="zh-CN" sz="2800" baseline="30000">
                <a:ea typeface="DotumChe" panose="020B0503020000020004" pitchFamily="49" charset="-127"/>
              </a:rPr>
              <a:t>ⅹn</a:t>
            </a:r>
            <a:r>
              <a:rPr lang="zh-CN" altLang="en-US"/>
              <a:t>对称正定矩阵，则</a:t>
            </a:r>
            <a:r>
              <a:rPr lang="zh-CN" altLang="en-US">
                <a:latin typeface="宋体" panose="02010600030101010101" pitchFamily="2" charset="-122"/>
              </a:rPr>
              <a:t>⇒</a:t>
            </a:r>
            <a:r>
              <a:rPr lang="en-US" altLang="zh-CN" sz="2800">
                <a:latin typeface="宋体" panose="02010600030101010101" pitchFamily="2" charset="-122"/>
              </a:rPr>
              <a:t>…?</a:t>
            </a:r>
          </a:p>
        </p:txBody>
      </p:sp>
      <p:sp>
        <p:nvSpPr>
          <p:cNvPr id="436228" name="Rectangle 4">
            <a:extLst>
              <a:ext uri="{FF2B5EF4-FFF2-40B4-BE49-F238E27FC236}">
                <a16:creationId xmlns:a16="http://schemas.microsoft.com/office/drawing/2014/main" id="{7B81F2A7-5DCD-482F-8AC1-E73CFE333AFF}"/>
              </a:ext>
            </a:extLst>
          </p:cNvPr>
          <p:cNvSpPr>
            <a:spLocks noChangeArrowheads="1"/>
          </p:cNvSpPr>
          <p:nvPr/>
        </p:nvSpPr>
        <p:spPr bwMode="auto">
          <a:xfrm>
            <a:off x="250825" y="1412875"/>
            <a:ext cx="84597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t>定理</a:t>
            </a:r>
            <a:r>
              <a:rPr lang="en-US" altLang="zh-CN" sz="2800" b="1"/>
              <a:t>3 </a:t>
            </a:r>
            <a:r>
              <a:rPr lang="zh-CN" altLang="en-US" sz="2800"/>
              <a:t>若</a:t>
            </a:r>
            <a:r>
              <a:rPr lang="en-US" altLang="zh-CN" sz="2800" b="1"/>
              <a:t>A</a:t>
            </a:r>
            <a:r>
              <a:rPr lang="en-US" altLang="zh-CN" sz="2800">
                <a:latin typeface="GulimChe" panose="020B0503020000020004" pitchFamily="49" charset="-127"/>
                <a:ea typeface="GulimChe" panose="020B0503020000020004" pitchFamily="49" charset="-127"/>
              </a:rPr>
              <a:t>∈</a:t>
            </a:r>
            <a:r>
              <a:rPr lang="en-US" altLang="zh-CN" sz="2800" b="1">
                <a:ea typeface="GulimChe" panose="020B0503020000020004" pitchFamily="49" charset="-127"/>
              </a:rPr>
              <a:t>R</a:t>
            </a:r>
            <a:r>
              <a:rPr lang="en-US" altLang="zh-CN" sz="2800" baseline="30000">
                <a:ea typeface="GulimChe" panose="020B0503020000020004" pitchFamily="49" charset="-127"/>
              </a:rPr>
              <a:t>n</a:t>
            </a:r>
            <a:r>
              <a:rPr lang="en-US" altLang="zh-CN" sz="2800" baseline="30000">
                <a:ea typeface="DotumChe" panose="020B0503020000020004" pitchFamily="49" charset="-127"/>
              </a:rPr>
              <a:t>ⅹn</a:t>
            </a:r>
            <a:r>
              <a:rPr lang="zh-CN" altLang="en-US"/>
              <a:t>对称矩阵，则对称正定矩阵</a:t>
            </a:r>
            <a:r>
              <a:rPr lang="en-US" altLang="zh-CN">
                <a:latin typeface="宋体" panose="02010600030101010101" pitchFamily="2" charset="-122"/>
              </a:rPr>
              <a:t>&lt;=</a:t>
            </a:r>
            <a:r>
              <a:rPr lang="en-US" altLang="zh-CN" sz="2800">
                <a:latin typeface="宋体" panose="02010600030101010101" pitchFamily="2" charset="-122"/>
              </a:rPr>
              <a:t>…?</a:t>
            </a:r>
          </a:p>
        </p:txBody>
      </p:sp>
      <p:sp>
        <p:nvSpPr>
          <p:cNvPr id="436229" name="Rectangle 5">
            <a:extLst>
              <a:ext uri="{FF2B5EF4-FFF2-40B4-BE49-F238E27FC236}">
                <a16:creationId xmlns:a16="http://schemas.microsoft.com/office/drawing/2014/main" id="{6248E683-E53F-4C7C-89D3-29293CE946AA}"/>
              </a:ext>
            </a:extLst>
          </p:cNvPr>
          <p:cNvSpPr>
            <a:spLocks noChangeArrowheads="1"/>
          </p:cNvSpPr>
          <p:nvPr/>
        </p:nvSpPr>
        <p:spPr bwMode="auto">
          <a:xfrm>
            <a:off x="250825" y="2133600"/>
            <a:ext cx="84597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en-US" sz="2800" b="1"/>
              <a:t>定理</a:t>
            </a:r>
            <a:r>
              <a:rPr lang="en-US" altLang="zh-CN" sz="2800" b="1"/>
              <a:t>4</a:t>
            </a:r>
            <a:r>
              <a:rPr lang="en-US" altLang="zh-CN" sz="2800"/>
              <a:t>(</a:t>
            </a:r>
            <a:r>
              <a:rPr lang="zh-CN" altLang="en-US" sz="2800"/>
              <a:t>若当标准型</a:t>
            </a:r>
            <a:r>
              <a:rPr lang="en-US" altLang="zh-CN" sz="2800"/>
              <a:t>)</a:t>
            </a:r>
            <a:r>
              <a:rPr lang="en-US" altLang="zh-CN" sz="2800">
                <a:latin typeface="宋体" panose="02010600030101010101" pitchFamily="2" charset="-122"/>
              </a:rPr>
              <a:t>…</a:t>
            </a:r>
          </a:p>
        </p:txBody>
      </p:sp>
      <p:graphicFrame>
        <p:nvGraphicFramePr>
          <p:cNvPr id="436230" name="Object 6">
            <a:extLst>
              <a:ext uri="{FF2B5EF4-FFF2-40B4-BE49-F238E27FC236}">
                <a16:creationId xmlns:a16="http://schemas.microsoft.com/office/drawing/2014/main" id="{96623920-7D98-4689-AE37-4758539CC65A}"/>
              </a:ext>
            </a:extLst>
          </p:cNvPr>
          <p:cNvGraphicFramePr>
            <a:graphicFrameLocks noChangeAspect="1"/>
          </p:cNvGraphicFramePr>
          <p:nvPr/>
        </p:nvGraphicFramePr>
        <p:xfrm>
          <a:off x="317500" y="2838450"/>
          <a:ext cx="4075113" cy="2151063"/>
        </p:xfrm>
        <a:graphic>
          <a:graphicData uri="http://schemas.openxmlformats.org/presentationml/2006/ole">
            <mc:AlternateContent xmlns:mc="http://schemas.openxmlformats.org/markup-compatibility/2006">
              <mc:Choice xmlns:v="urn:schemas-microsoft-com:vml" Requires="v">
                <p:oleObj spid="_x0000_s9227" r:id="rId3" imgW="4660900" imgH="2057400" progId="Equation.3">
                  <p:embed/>
                </p:oleObj>
              </mc:Choice>
              <mc:Fallback>
                <p:oleObj r:id="rId3" imgW="4660900" imgH="2057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2838450"/>
                        <a:ext cx="4075113"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6231" name="Rectangle 7">
            <a:extLst>
              <a:ext uri="{FF2B5EF4-FFF2-40B4-BE49-F238E27FC236}">
                <a16:creationId xmlns:a16="http://schemas.microsoft.com/office/drawing/2014/main" id="{7D6E2DB0-EDB5-43E7-BA31-29EDA89990CA}"/>
              </a:ext>
            </a:extLst>
          </p:cNvPr>
          <p:cNvSpPr>
            <a:spLocks noChangeArrowheads="1"/>
          </p:cNvSpPr>
          <p:nvPr/>
        </p:nvSpPr>
        <p:spPr bwMode="auto">
          <a:xfrm>
            <a:off x="3924300" y="3644900"/>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spcBef>
                <a:spcPct val="20000"/>
              </a:spcBef>
            </a:pPr>
            <a:r>
              <a:rPr lang="zh-CN" altLang="en-US" b="1">
                <a:latin typeface="宋体" panose="02010600030101010101" pitchFamily="2" charset="-122"/>
              </a:rPr>
              <a:t>其中</a:t>
            </a:r>
            <a:endParaRPr lang="zh-CN" altLang="en-US" b="1"/>
          </a:p>
        </p:txBody>
      </p:sp>
      <p:graphicFrame>
        <p:nvGraphicFramePr>
          <p:cNvPr id="436232" name="Object 8">
            <a:extLst>
              <a:ext uri="{FF2B5EF4-FFF2-40B4-BE49-F238E27FC236}">
                <a16:creationId xmlns:a16="http://schemas.microsoft.com/office/drawing/2014/main" id="{1ABA39A5-D245-4B86-9D53-900B670B29B2}"/>
              </a:ext>
            </a:extLst>
          </p:cNvPr>
          <p:cNvGraphicFramePr>
            <a:graphicFrameLocks noChangeAspect="1"/>
          </p:cNvGraphicFramePr>
          <p:nvPr/>
        </p:nvGraphicFramePr>
        <p:xfrm>
          <a:off x="5205413" y="2744788"/>
          <a:ext cx="3543300" cy="2555875"/>
        </p:xfrm>
        <a:graphic>
          <a:graphicData uri="http://schemas.openxmlformats.org/presentationml/2006/ole">
            <mc:AlternateContent xmlns:mc="http://schemas.openxmlformats.org/markup-compatibility/2006">
              <mc:Choice xmlns:v="urn:schemas-microsoft-com:vml" Requires="v">
                <p:oleObj spid="_x0000_s9228" r:id="rId5" imgW="3632200" imgH="2298700" progId="Equation.DSMT4">
                  <p:embed/>
                </p:oleObj>
              </mc:Choice>
              <mc:Fallback>
                <p:oleObj r:id="rId5" imgW="3632200" imgH="2298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5413" y="2744788"/>
                        <a:ext cx="35433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6233" name="Rectangle 9">
            <a:extLst>
              <a:ext uri="{FF2B5EF4-FFF2-40B4-BE49-F238E27FC236}">
                <a16:creationId xmlns:a16="http://schemas.microsoft.com/office/drawing/2014/main" id="{6375BBA0-1B3A-48A2-A93F-E7C536EE397A}"/>
              </a:ext>
            </a:extLst>
          </p:cNvPr>
          <p:cNvSpPr>
            <a:spLocks noChangeArrowheads="1"/>
          </p:cNvSpPr>
          <p:nvPr/>
        </p:nvSpPr>
        <p:spPr bwMode="auto">
          <a:xfrm>
            <a:off x="250825" y="5157788"/>
            <a:ext cx="540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t>对角化的条件：</a:t>
            </a:r>
            <a:r>
              <a:rPr lang="en-US" altLang="zh-CN" sz="2800"/>
              <a:t>1</a:t>
            </a:r>
            <a:r>
              <a:rPr lang="zh-CN" altLang="en-US" sz="2800"/>
              <a:t>）</a:t>
            </a:r>
            <a:r>
              <a:rPr lang="en-US" altLang="zh-CN" sz="2800">
                <a:latin typeface="宋体" panose="02010600030101010101" pitchFamily="2" charset="-122"/>
              </a:rPr>
              <a:t>…</a:t>
            </a:r>
            <a:r>
              <a:rPr lang="zh-CN" altLang="en-US" sz="2800"/>
              <a:t>；</a:t>
            </a:r>
            <a:r>
              <a:rPr lang="en-US" altLang="zh-CN" sz="2800"/>
              <a:t>2</a:t>
            </a:r>
            <a:r>
              <a:rPr lang="zh-CN" altLang="en-US" sz="2800"/>
              <a:t>） </a:t>
            </a:r>
            <a:r>
              <a:rPr lang="en-US" altLang="zh-CN" sz="280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wipe(left)">
                                      <p:cBhvr>
                                        <p:cTn id="7" dur="500"/>
                                        <p:tgtEl>
                                          <p:spTgt spid="436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6227"/>
                                        </p:tgtEl>
                                        <p:attrNameLst>
                                          <p:attrName>style.visibility</p:attrName>
                                        </p:attrNameLst>
                                      </p:cBhvr>
                                      <p:to>
                                        <p:strVal val="visible"/>
                                      </p:to>
                                    </p:set>
                                    <p:animEffect transition="in" filter="wipe(left)">
                                      <p:cBhvr>
                                        <p:cTn id="12" dur="500"/>
                                        <p:tgtEl>
                                          <p:spTgt spid="436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6228"/>
                                        </p:tgtEl>
                                        <p:attrNameLst>
                                          <p:attrName>style.visibility</p:attrName>
                                        </p:attrNameLst>
                                      </p:cBhvr>
                                      <p:to>
                                        <p:strVal val="visible"/>
                                      </p:to>
                                    </p:set>
                                    <p:animEffect transition="in" filter="wipe(left)">
                                      <p:cBhvr>
                                        <p:cTn id="17" dur="500"/>
                                        <p:tgtEl>
                                          <p:spTgt spid="436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6229"/>
                                        </p:tgtEl>
                                        <p:attrNameLst>
                                          <p:attrName>style.visibility</p:attrName>
                                        </p:attrNameLst>
                                      </p:cBhvr>
                                      <p:to>
                                        <p:strVal val="visible"/>
                                      </p:to>
                                    </p:set>
                                    <p:animEffect transition="in" filter="wipe(left)">
                                      <p:cBhvr>
                                        <p:cTn id="22" dur="500"/>
                                        <p:tgtEl>
                                          <p:spTgt spid="436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6230"/>
                                        </p:tgtEl>
                                        <p:attrNameLst>
                                          <p:attrName>style.visibility</p:attrName>
                                        </p:attrNameLst>
                                      </p:cBhvr>
                                      <p:to>
                                        <p:strVal val="visible"/>
                                      </p:to>
                                    </p:set>
                                    <p:animEffect transition="in" filter="wipe(left)">
                                      <p:cBhvr>
                                        <p:cTn id="27" dur="500"/>
                                        <p:tgtEl>
                                          <p:spTgt spid="436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6231"/>
                                        </p:tgtEl>
                                        <p:attrNameLst>
                                          <p:attrName>style.visibility</p:attrName>
                                        </p:attrNameLst>
                                      </p:cBhvr>
                                      <p:to>
                                        <p:strVal val="visible"/>
                                      </p:to>
                                    </p:set>
                                    <p:animEffect transition="in" filter="wipe(left)">
                                      <p:cBhvr>
                                        <p:cTn id="32" dur="500"/>
                                        <p:tgtEl>
                                          <p:spTgt spid="43623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436232"/>
                                        </p:tgtEl>
                                        <p:attrNameLst>
                                          <p:attrName>style.visibility</p:attrName>
                                        </p:attrNameLst>
                                      </p:cBhvr>
                                      <p:to>
                                        <p:strVal val="visible"/>
                                      </p:to>
                                    </p:set>
                                    <p:animEffect transition="in" filter="wipe(left)">
                                      <p:cBhvr>
                                        <p:cTn id="36" dur="500"/>
                                        <p:tgtEl>
                                          <p:spTgt spid="4362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6233"/>
                                        </p:tgtEl>
                                        <p:attrNameLst>
                                          <p:attrName>style.visibility</p:attrName>
                                        </p:attrNameLst>
                                      </p:cBhvr>
                                      <p:to>
                                        <p:strVal val="visible"/>
                                      </p:to>
                                    </p:set>
                                    <p:animEffect transition="in" filter="wipe(left)">
                                      <p:cBhvr>
                                        <p:cTn id="41" dur="500"/>
                                        <p:tgtEl>
                                          <p:spTgt spid="436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p:bldP spid="436227" grpId="0"/>
      <p:bldP spid="436228" grpId="0"/>
      <p:bldP spid="436229" grpId="0"/>
      <p:bldP spid="436231" grpId="0"/>
      <p:bldP spid="4362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2">
            <a:extLst>
              <a:ext uri="{FF2B5EF4-FFF2-40B4-BE49-F238E27FC236}">
                <a16:creationId xmlns:a16="http://schemas.microsoft.com/office/drawing/2014/main" id="{F6752AE9-60ED-465E-ADBE-B488675223A8}"/>
              </a:ext>
            </a:extLst>
          </p:cNvPr>
          <p:cNvSpPr txBox="1">
            <a:spLocks noChangeArrowheads="1"/>
          </p:cNvSpPr>
          <p:nvPr/>
        </p:nvSpPr>
        <p:spPr bwMode="auto">
          <a:xfrm>
            <a:off x="457200" y="228600"/>
            <a:ext cx="8305800"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solidFill>
                  <a:srgbClr val="0000FF"/>
                </a:solidFill>
                <a:latin typeface="方正姚体" panose="02010601030101010101" pitchFamily="2" charset="-122"/>
                <a:ea typeface="方正姚体" panose="02010601030101010101" pitchFamily="2" charset="-122"/>
              </a:rPr>
              <a:t>5.6</a:t>
            </a:r>
            <a:r>
              <a:rPr lang="zh-CN" altLang="en-US" sz="3200" b="1">
                <a:solidFill>
                  <a:srgbClr val="0000FF"/>
                </a:solidFill>
                <a:latin typeface="方正姚体" panose="02010601030101010101" pitchFamily="2" charset="-122"/>
                <a:ea typeface="方正姚体" panose="02010601030101010101" pitchFamily="2" charset="-122"/>
              </a:rPr>
              <a:t>解正定矩阵方程的平方根法</a:t>
            </a:r>
            <a:endParaRPr lang="zh-CN" altLang="en-US" sz="3200" b="1">
              <a:ea typeface="黑体" panose="02010609060101010101" pitchFamily="49" charset="-122"/>
            </a:endParaRPr>
          </a:p>
          <a:p>
            <a:pPr>
              <a:lnSpc>
                <a:spcPct val="115000"/>
              </a:lnSpc>
              <a:spcBef>
                <a:spcPct val="5000"/>
              </a:spcBef>
            </a:pPr>
            <a:r>
              <a:rPr lang="zh-CN" altLang="en-US"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工程实际计算中</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线性方程组的系数矩阵常常具有对称正定性，其各阶顺序主子式及全部特征值均大于</a:t>
            </a:r>
            <a:r>
              <a:rPr lang="en-US" altLang="zh-CN" sz="3200" b="1">
                <a:latin typeface="仿宋" panose="02010609060101010101" pitchFamily="49" charset="-122"/>
                <a:ea typeface="仿宋" panose="02010609060101010101" pitchFamily="49" charset="-122"/>
              </a:rPr>
              <a:t>0</a:t>
            </a:r>
            <a:r>
              <a:rPr lang="zh-CN" altLang="en-US" sz="3200" b="1">
                <a:latin typeface="仿宋" panose="02010609060101010101" pitchFamily="49" charset="-122"/>
                <a:ea typeface="仿宋" panose="02010609060101010101" pitchFamily="49" charset="-122"/>
              </a:rPr>
              <a:t>。矩阵的这一特性使它的三角分解也有更简单的形式，从而导出一些特殊的解法，如平方根法与改进的平方根法。</a:t>
            </a:r>
          </a:p>
          <a:p>
            <a:pPr>
              <a:lnSpc>
                <a:spcPct val="115000"/>
              </a:lnSpc>
              <a:spcBef>
                <a:spcPct val="5000"/>
              </a:spcBef>
            </a:pPr>
            <a:r>
              <a:rPr lang="zh-CN" altLang="en-US" sz="3200" b="1">
                <a:latin typeface="仿宋" panose="02010609060101010101" pitchFamily="49" charset="-122"/>
                <a:ea typeface="仿宋" panose="02010609060101010101" pitchFamily="49" charset="-122"/>
              </a:rPr>
              <a:t>    </a:t>
            </a:r>
            <a:r>
              <a:rPr lang="zh-CN" altLang="en-US" sz="3200" b="1">
                <a:solidFill>
                  <a:srgbClr val="0000FF"/>
                </a:solidFill>
                <a:latin typeface="仿宋" panose="02010609060101010101" pitchFamily="49" charset="-122"/>
                <a:ea typeface="仿宋" panose="02010609060101010101" pitchFamily="49" charset="-122"/>
              </a:rPr>
              <a:t>定理</a:t>
            </a:r>
            <a:r>
              <a:rPr lang="en-US" altLang="zh-CN" sz="3200" b="1">
                <a:solidFill>
                  <a:srgbClr val="0000FF"/>
                </a:solidFill>
                <a:latin typeface="仿宋" panose="02010609060101010101" pitchFamily="49" charset="-122"/>
                <a:ea typeface="仿宋" panose="02010609060101010101" pitchFamily="49" charset="-122"/>
              </a:rPr>
              <a:t>6</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设</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是正定矩阵，则存在惟一的对角元素均为正数的下三角阵</a:t>
            </a:r>
            <a:r>
              <a:rPr lang="en-US" altLang="zh-CN" sz="3200" b="1">
                <a:latin typeface="仿宋" panose="02010609060101010101" pitchFamily="49" charset="-122"/>
                <a:ea typeface="仿宋" panose="02010609060101010101" pitchFamily="49" charset="-122"/>
              </a:rPr>
              <a:t>L</a:t>
            </a:r>
            <a:r>
              <a:rPr lang="zh-CN" altLang="en-US" sz="3200" b="1">
                <a:latin typeface="仿宋" panose="02010609060101010101" pitchFamily="49" charset="-122"/>
                <a:ea typeface="仿宋" panose="02010609060101010101" pitchFamily="49" charset="-122"/>
              </a:rPr>
              <a:t>，使</a:t>
            </a:r>
            <a:r>
              <a:rPr lang="en-US" altLang="zh-CN" sz="3200" b="1">
                <a:latin typeface="仿宋" panose="02010609060101010101" pitchFamily="49" charset="-122"/>
                <a:ea typeface="仿宋" panose="02010609060101010101" pitchFamily="49" charset="-122"/>
              </a:rPr>
              <a:t>A=LL</a:t>
            </a:r>
            <a:r>
              <a:rPr lang="en-US" altLang="zh-CN" sz="3200" b="1" baseline="30000">
                <a:latin typeface="仿宋" panose="02010609060101010101" pitchFamily="49" charset="-122"/>
                <a:ea typeface="仿宋" panose="02010609060101010101" pitchFamily="49" charset="-122"/>
              </a:rPr>
              <a:t>T</a:t>
            </a:r>
          </a:p>
          <a:p>
            <a:pPr>
              <a:lnSpc>
                <a:spcPct val="115000"/>
              </a:lnSpc>
              <a:spcBef>
                <a:spcPct val="5000"/>
              </a:spcBef>
            </a:pPr>
            <a:r>
              <a:rPr lang="zh-CN" altLang="en-US" sz="3200" b="1">
                <a:latin typeface="仿宋" panose="02010609060101010101" pitchFamily="49" charset="-122"/>
                <a:ea typeface="仿宋" panose="02010609060101010101" pitchFamily="49" charset="-122"/>
              </a:rPr>
              <a:t>证：因</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是正定矩阵</a:t>
            </a:r>
            <a:r>
              <a:rPr lang="en-US" altLang="zh-CN" sz="3200" b="1">
                <a:latin typeface="仿宋" panose="02010609060101010101" pitchFamily="49" charset="-122"/>
                <a:ea typeface="仿宋" panose="02010609060101010101" pitchFamily="49" charset="-122"/>
              </a:rPr>
              <a:t>, A</a:t>
            </a:r>
            <a:r>
              <a:rPr lang="zh-CN" altLang="en-US" sz="3200" b="1">
                <a:latin typeface="仿宋" panose="02010609060101010101" pitchFamily="49" charset="-122"/>
                <a:ea typeface="仿宋" panose="02010609060101010101" pitchFamily="49" charset="-122"/>
              </a:rPr>
              <a:t>的顺序主子式 </a:t>
            </a:r>
          </a:p>
          <a:p>
            <a:pPr>
              <a:lnSpc>
                <a:spcPct val="115000"/>
              </a:lnSpc>
              <a:spcBef>
                <a:spcPct val="5000"/>
              </a:spcBef>
            </a:pPr>
            <a:r>
              <a:rPr lang="zh-CN" altLang="en-US" sz="3200" b="1">
                <a:latin typeface="仿宋" panose="02010609060101010101" pitchFamily="49" charset="-122"/>
                <a:ea typeface="仿宋" panose="02010609060101010101" pitchFamily="49" charset="-122"/>
              </a:rPr>
              <a:t>    ∆</a:t>
            </a:r>
            <a:r>
              <a:rPr lang="en-US" altLang="zh-CN" sz="3200" b="1" baseline="-25000">
                <a:latin typeface="仿宋" panose="02010609060101010101" pitchFamily="49" charset="-122"/>
                <a:ea typeface="仿宋" panose="02010609060101010101" pitchFamily="49" charset="-122"/>
              </a:rPr>
              <a:t>i</a:t>
            </a:r>
            <a:r>
              <a:rPr lang="en-US" altLang="zh-CN" sz="3200" b="1">
                <a:latin typeface="仿宋" panose="02010609060101010101" pitchFamily="49" charset="-122"/>
                <a:ea typeface="仿宋" panose="02010609060101010101" pitchFamily="49" charset="-122"/>
              </a:rPr>
              <a:t>&gt;0, i=1,2,…,n </a:t>
            </a:r>
          </a:p>
          <a:p>
            <a:pPr>
              <a:lnSpc>
                <a:spcPct val="115000"/>
              </a:lnSpc>
              <a:spcBef>
                <a:spcPct val="5000"/>
              </a:spcBef>
            </a:pP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因此存在惟一的分解  </a:t>
            </a:r>
            <a:r>
              <a:rPr lang="en-US" altLang="zh-CN" sz="3200" b="1">
                <a:latin typeface="仿宋" panose="02010609060101010101" pitchFamily="49" charset="-122"/>
                <a:ea typeface="仿宋" panose="02010609060101010101" pitchFamily="49" charset="-122"/>
              </a:rPr>
              <a:t>A=LU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2">
            <a:extLst>
              <a:ext uri="{FF2B5EF4-FFF2-40B4-BE49-F238E27FC236}">
                <a16:creationId xmlns:a16="http://schemas.microsoft.com/office/drawing/2014/main" id="{316A9309-6210-4BD2-B5F0-00798DF5E4E8}"/>
              </a:ext>
            </a:extLst>
          </p:cNvPr>
          <p:cNvSpPr txBox="1">
            <a:spLocks noChangeArrowheads="1"/>
          </p:cNvSpPr>
          <p:nvPr/>
        </p:nvSpPr>
        <p:spPr bwMode="auto">
          <a:xfrm>
            <a:off x="228600" y="228600"/>
            <a:ext cx="8610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000000"/>
                </a:solidFill>
                <a:latin typeface="仿宋" panose="02010609060101010101" pitchFamily="49" charset="-122"/>
                <a:ea typeface="仿宋" panose="02010609060101010101" pitchFamily="49" charset="-122"/>
              </a:rPr>
              <a:t>L</a:t>
            </a:r>
            <a:r>
              <a:rPr lang="zh-CN" altLang="en-US" sz="2800" b="1">
                <a:solidFill>
                  <a:srgbClr val="000000"/>
                </a:solidFill>
                <a:latin typeface="仿宋" panose="02010609060101010101" pitchFamily="49" charset="-122"/>
                <a:ea typeface="仿宋" panose="02010609060101010101" pitchFamily="49" charset="-122"/>
              </a:rPr>
              <a:t>是单位下三角阵</a:t>
            </a:r>
            <a:r>
              <a:rPr lang="en-US" altLang="zh-CN" sz="2800" b="1">
                <a:solidFill>
                  <a:srgbClr val="000000"/>
                </a:solidFill>
                <a:latin typeface="仿宋" panose="02010609060101010101" pitchFamily="49" charset="-122"/>
                <a:ea typeface="仿宋" panose="02010609060101010101" pitchFamily="49" charset="-122"/>
              </a:rPr>
              <a:t>, U</a:t>
            </a:r>
            <a:r>
              <a:rPr lang="zh-CN" altLang="en-US" sz="2800" b="1">
                <a:solidFill>
                  <a:srgbClr val="000000"/>
                </a:solidFill>
                <a:latin typeface="仿宋" panose="02010609060101010101" pitchFamily="49" charset="-122"/>
                <a:ea typeface="仿宋" panose="02010609060101010101" pitchFamily="49" charset="-122"/>
              </a:rPr>
              <a:t>是上三角阵</a:t>
            </a:r>
            <a:r>
              <a:rPr lang="en-US" altLang="zh-CN" sz="2800" b="1">
                <a:solidFill>
                  <a:srgbClr val="000000"/>
                </a:solidFill>
                <a:latin typeface="仿宋" panose="02010609060101010101" pitchFamily="49" charset="-122"/>
                <a:ea typeface="仿宋" panose="02010609060101010101" pitchFamily="49" charset="-122"/>
              </a:rPr>
              <a:t>, </a:t>
            </a:r>
            <a:r>
              <a:rPr lang="zh-CN" altLang="en-US" sz="2800" b="1">
                <a:solidFill>
                  <a:srgbClr val="000000"/>
                </a:solidFill>
                <a:latin typeface="仿宋" panose="02010609060101010101" pitchFamily="49" charset="-122"/>
                <a:ea typeface="仿宋" panose="02010609060101010101" pitchFamily="49" charset="-122"/>
              </a:rPr>
              <a:t>将</a:t>
            </a:r>
            <a:r>
              <a:rPr lang="en-US" altLang="zh-CN" sz="2800" b="1">
                <a:solidFill>
                  <a:srgbClr val="000000"/>
                </a:solidFill>
                <a:latin typeface="仿宋" panose="02010609060101010101" pitchFamily="49" charset="-122"/>
                <a:ea typeface="仿宋" panose="02010609060101010101" pitchFamily="49" charset="-122"/>
              </a:rPr>
              <a:t>U</a:t>
            </a:r>
            <a:r>
              <a:rPr lang="zh-CN" altLang="en-US" sz="2800" b="1">
                <a:solidFill>
                  <a:srgbClr val="000000"/>
                </a:solidFill>
                <a:latin typeface="仿宋" panose="02010609060101010101" pitchFamily="49" charset="-122"/>
                <a:ea typeface="仿宋" panose="02010609060101010101" pitchFamily="49" charset="-122"/>
              </a:rPr>
              <a:t>再分解</a:t>
            </a:r>
            <a:r>
              <a:rPr lang="zh-CN" altLang="en-US">
                <a:latin typeface="仿宋" panose="02010609060101010101" pitchFamily="49" charset="-122"/>
                <a:ea typeface="仿宋" panose="02010609060101010101" pitchFamily="49" charset="-122"/>
              </a:rPr>
              <a:t> </a:t>
            </a:r>
          </a:p>
        </p:txBody>
      </p:sp>
      <p:sp>
        <p:nvSpPr>
          <p:cNvPr id="65538" name="Rectangle 3">
            <a:extLst>
              <a:ext uri="{FF2B5EF4-FFF2-40B4-BE49-F238E27FC236}">
                <a16:creationId xmlns:a16="http://schemas.microsoft.com/office/drawing/2014/main" id="{A5073A9A-959B-403B-9D1E-3EF3FC9760D8}"/>
              </a:ext>
            </a:extLst>
          </p:cNvPr>
          <p:cNvSpPr>
            <a:spLocks noChangeArrowheads="1"/>
          </p:cNvSpPr>
          <p:nvPr/>
        </p:nvSpPr>
        <p:spPr bwMode="auto">
          <a:xfrm>
            <a:off x="3005138"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5539" name="Object 4">
            <a:extLst>
              <a:ext uri="{FF2B5EF4-FFF2-40B4-BE49-F238E27FC236}">
                <a16:creationId xmlns:a16="http://schemas.microsoft.com/office/drawing/2014/main" id="{3B6F6767-BBC0-438C-ADE3-1557B272E3F8}"/>
              </a:ext>
            </a:extLst>
          </p:cNvPr>
          <p:cNvGraphicFramePr>
            <a:graphicFrameLocks noChangeAspect="1"/>
          </p:cNvGraphicFramePr>
          <p:nvPr/>
        </p:nvGraphicFramePr>
        <p:xfrm>
          <a:off x="381000" y="914400"/>
          <a:ext cx="7924800" cy="2438400"/>
        </p:xfrm>
        <a:graphic>
          <a:graphicData uri="http://schemas.openxmlformats.org/presentationml/2006/ole">
            <mc:AlternateContent xmlns:mc="http://schemas.openxmlformats.org/markup-compatibility/2006">
              <mc:Choice xmlns:v="urn:schemas-microsoft-com:vml" Requires="v">
                <p:oleObj spid="_x0000_s65542" r:id="rId3" imgW="3136900" imgH="1244600" progId="Equation.3">
                  <p:embed/>
                </p:oleObj>
              </mc:Choice>
              <mc:Fallback>
                <p:oleObj r:id="rId3" imgW="3136900" imgH="1244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792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0" name="Text Box 5">
            <a:extLst>
              <a:ext uri="{FF2B5EF4-FFF2-40B4-BE49-F238E27FC236}">
                <a16:creationId xmlns:a16="http://schemas.microsoft.com/office/drawing/2014/main" id="{6280A3F5-9EE7-41AC-9466-B752BD57F7DA}"/>
              </a:ext>
            </a:extLst>
          </p:cNvPr>
          <p:cNvSpPr txBox="1">
            <a:spLocks noChangeArrowheads="1"/>
          </p:cNvSpPr>
          <p:nvPr/>
        </p:nvSpPr>
        <p:spPr bwMode="auto">
          <a:xfrm>
            <a:off x="457200" y="3352800"/>
            <a:ext cx="8077200"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sz="3200" b="1">
                <a:latin typeface="仿宋" panose="02010609060101010101" pitchFamily="49" charset="-122"/>
                <a:ea typeface="仿宋" panose="02010609060101010101" pitchFamily="49" charset="-122"/>
              </a:rPr>
              <a:t>其中</a:t>
            </a:r>
            <a:r>
              <a:rPr lang="en-US" altLang="zh-CN" sz="3200" b="1">
                <a:latin typeface="仿宋" panose="02010609060101010101" pitchFamily="49" charset="-122"/>
                <a:ea typeface="仿宋" panose="02010609060101010101" pitchFamily="49" charset="-122"/>
              </a:rPr>
              <a:t>D</a:t>
            </a:r>
            <a:r>
              <a:rPr lang="zh-CN" altLang="en-US" sz="3200" b="1">
                <a:latin typeface="仿宋" panose="02010609060101010101" pitchFamily="49" charset="-122"/>
                <a:ea typeface="仿宋" panose="02010609060101010101" pitchFamily="49" charset="-122"/>
              </a:rPr>
              <a:t>为对角阵</a:t>
            </a:r>
            <a:r>
              <a:rPr lang="en-US" altLang="zh-CN" sz="3200" b="1">
                <a:latin typeface="仿宋" panose="02010609060101010101" pitchFamily="49" charset="-122"/>
                <a:ea typeface="仿宋" panose="02010609060101010101" pitchFamily="49" charset="-122"/>
              </a:rPr>
              <a:t>, U</a:t>
            </a:r>
            <a:r>
              <a:rPr lang="en-US" altLang="zh-CN" sz="3200" b="1" baseline="-30000">
                <a:latin typeface="仿宋" panose="02010609060101010101" pitchFamily="49" charset="-122"/>
                <a:ea typeface="仿宋" panose="02010609060101010101" pitchFamily="49" charset="-122"/>
              </a:rPr>
              <a:t>0</a:t>
            </a:r>
            <a:r>
              <a:rPr lang="zh-CN" altLang="en-US" sz="3200" b="1">
                <a:latin typeface="仿宋" panose="02010609060101010101" pitchFamily="49" charset="-122"/>
                <a:ea typeface="仿宋" panose="02010609060101010101" pitchFamily="49" charset="-122"/>
              </a:rPr>
              <a:t>为单位上三角阵，于是</a:t>
            </a:r>
          </a:p>
          <a:p>
            <a:pPr>
              <a:lnSpc>
                <a:spcPct val="110000"/>
              </a:lnSpc>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A = L U = L D U</a:t>
            </a:r>
            <a:r>
              <a:rPr lang="en-US" altLang="zh-CN" sz="3200" b="1" baseline="-30000">
                <a:latin typeface="仿宋" panose="02010609060101010101" pitchFamily="49" charset="-122"/>
                <a:ea typeface="仿宋" panose="02010609060101010101" pitchFamily="49" charset="-122"/>
              </a:rPr>
              <a:t>0</a:t>
            </a:r>
            <a:r>
              <a:rPr lang="en-US" altLang="zh-CN" sz="3200" b="1">
                <a:latin typeface="仿宋" panose="02010609060101010101" pitchFamily="49" charset="-122"/>
                <a:ea typeface="仿宋" panose="02010609060101010101" pitchFamily="49" charset="-122"/>
              </a:rPr>
              <a:t>  </a:t>
            </a:r>
          </a:p>
          <a:p>
            <a:pPr>
              <a:lnSpc>
                <a:spcPct val="110000"/>
              </a:lnSpc>
            </a:pPr>
            <a:r>
              <a:rPr lang="zh-CN" altLang="en-US" sz="3200" b="1">
                <a:latin typeface="仿宋" panose="02010609060101010101" pitchFamily="49" charset="-122"/>
                <a:ea typeface="仿宋" panose="02010609060101010101" pitchFamily="49" charset="-122"/>
              </a:rPr>
              <a:t>又                 </a:t>
            </a:r>
            <a:r>
              <a:rPr lang="en-US" altLang="zh-CN" sz="3200" b="1">
                <a:latin typeface="仿宋" panose="02010609060101010101" pitchFamily="49" charset="-122"/>
                <a:ea typeface="仿宋" panose="02010609060101010101" pitchFamily="49" charset="-122"/>
              </a:rPr>
              <a:t>A = A</a:t>
            </a:r>
            <a:r>
              <a:rPr lang="en-US" altLang="zh-CN" sz="3200" b="1" baseline="30000">
                <a:latin typeface="仿宋" panose="02010609060101010101" pitchFamily="49" charset="-122"/>
                <a:ea typeface="仿宋" panose="02010609060101010101" pitchFamily="49" charset="-122"/>
              </a:rPr>
              <a:t>T</a:t>
            </a:r>
            <a:r>
              <a:rPr lang="en-US" altLang="zh-CN" sz="3200" b="1">
                <a:latin typeface="仿宋" panose="02010609060101010101" pitchFamily="49" charset="-122"/>
                <a:ea typeface="仿宋" panose="02010609060101010101" pitchFamily="49" charset="-122"/>
              </a:rPr>
              <a:t> = U</a:t>
            </a:r>
            <a:r>
              <a:rPr lang="en-US" altLang="zh-CN" sz="3200" b="1" baseline="-30000">
                <a:latin typeface="仿宋" panose="02010609060101010101" pitchFamily="49" charset="-122"/>
                <a:ea typeface="仿宋" panose="02010609060101010101" pitchFamily="49" charset="-122"/>
              </a:rPr>
              <a:t>0</a:t>
            </a:r>
            <a:r>
              <a:rPr lang="en-US" altLang="zh-CN" sz="3200" b="1" baseline="30000">
                <a:latin typeface="仿宋" panose="02010609060101010101" pitchFamily="49" charset="-122"/>
                <a:ea typeface="仿宋" panose="02010609060101010101" pitchFamily="49" charset="-122"/>
              </a:rPr>
              <a:t>T</a:t>
            </a:r>
            <a:r>
              <a:rPr lang="en-US" altLang="zh-CN" sz="3200" b="1">
                <a:latin typeface="仿宋" panose="02010609060101010101" pitchFamily="49" charset="-122"/>
                <a:ea typeface="仿宋" panose="02010609060101010101" pitchFamily="49" charset="-122"/>
              </a:rPr>
              <a:t>D L</a:t>
            </a:r>
            <a:r>
              <a:rPr lang="en-US" altLang="zh-CN" sz="3200" b="1" baseline="30000">
                <a:latin typeface="仿宋" panose="02010609060101010101" pitchFamily="49" charset="-122"/>
                <a:ea typeface="仿宋" panose="02010609060101010101" pitchFamily="49" charset="-122"/>
              </a:rPr>
              <a:t>T</a:t>
            </a:r>
            <a:endParaRPr lang="en-US" altLang="zh-CN" sz="3200" b="1">
              <a:latin typeface="仿宋" panose="02010609060101010101" pitchFamily="49" charset="-122"/>
              <a:ea typeface="仿宋" panose="02010609060101010101" pitchFamily="49" charset="-122"/>
            </a:endParaRPr>
          </a:p>
          <a:p>
            <a:pPr>
              <a:lnSpc>
                <a:spcPct val="110000"/>
              </a:lnSpc>
            </a:pPr>
            <a:r>
              <a:rPr lang="zh-CN" altLang="en-US" sz="3200" b="1">
                <a:latin typeface="仿宋" panose="02010609060101010101" pitchFamily="49" charset="-122"/>
                <a:ea typeface="仿宋" panose="02010609060101010101" pitchFamily="49" charset="-122"/>
              </a:rPr>
              <a:t>由分解惟一性</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即得  </a:t>
            </a:r>
          </a:p>
          <a:p>
            <a:pPr>
              <a:lnSpc>
                <a:spcPct val="110000"/>
              </a:lnSpc>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U</a:t>
            </a:r>
            <a:r>
              <a:rPr lang="en-US" altLang="zh-CN" sz="3200" b="1" baseline="-30000">
                <a:latin typeface="仿宋" panose="02010609060101010101" pitchFamily="49" charset="-122"/>
                <a:ea typeface="仿宋" panose="02010609060101010101" pitchFamily="49" charset="-122"/>
              </a:rPr>
              <a:t>0</a:t>
            </a:r>
            <a:r>
              <a:rPr lang="en-US" altLang="zh-CN" sz="3200" b="1" baseline="30000">
                <a:latin typeface="仿宋" panose="02010609060101010101" pitchFamily="49" charset="-122"/>
                <a:ea typeface="仿宋" panose="02010609060101010101" pitchFamily="49" charset="-122"/>
              </a:rPr>
              <a:t>T</a:t>
            </a:r>
            <a:r>
              <a:rPr lang="en-US" altLang="zh-CN" sz="3200" b="1">
                <a:latin typeface="仿宋" panose="02010609060101010101" pitchFamily="49" charset="-122"/>
                <a:ea typeface="仿宋" panose="02010609060101010101" pitchFamily="49" charset="-122"/>
              </a:rPr>
              <a:t>=L  </a:t>
            </a:r>
          </a:p>
          <a:p>
            <a:pPr>
              <a:lnSpc>
                <a:spcPct val="110000"/>
              </a:lnSpc>
            </a:pPr>
            <a:r>
              <a:rPr lang="en-US" altLang="zh-CN" sz="3200" b="1">
                <a:latin typeface="仿宋" panose="02010609060101010101" pitchFamily="49" charset="-122"/>
                <a:ea typeface="仿宋" panose="02010609060101010101" pitchFamily="49" charset="-122"/>
              </a:rPr>
              <a:t>                    A=L D L</a:t>
            </a:r>
            <a:r>
              <a:rPr lang="en-US" altLang="zh-CN" sz="3200" b="1" baseline="30000">
                <a:latin typeface="仿宋" panose="02010609060101010101" pitchFamily="49" charset="-122"/>
                <a:ea typeface="仿宋" panose="02010609060101010101" pitchFamily="49" charset="-122"/>
              </a:rPr>
              <a:t>T</a:t>
            </a:r>
            <a:r>
              <a:rPr lang="en-US" altLang="zh-CN" sz="3200" b="1">
                <a:latin typeface="仿宋" panose="02010609060101010101" pitchFamily="49" charset="-122"/>
                <a:ea typeface="仿宋" panose="02010609060101010101" pitchFamily="49" charset="-122"/>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1" name="Object 2">
            <a:extLst>
              <a:ext uri="{FF2B5EF4-FFF2-40B4-BE49-F238E27FC236}">
                <a16:creationId xmlns:a16="http://schemas.microsoft.com/office/drawing/2014/main" id="{A82797E0-04B2-48A6-B38E-E070B80DC891}"/>
              </a:ext>
            </a:extLst>
          </p:cNvPr>
          <p:cNvGraphicFramePr>
            <a:graphicFrameLocks noChangeAspect="1"/>
          </p:cNvGraphicFramePr>
          <p:nvPr/>
        </p:nvGraphicFramePr>
        <p:xfrm>
          <a:off x="2362200" y="204788"/>
          <a:ext cx="4267200" cy="1903412"/>
        </p:xfrm>
        <a:graphic>
          <a:graphicData uri="http://schemas.openxmlformats.org/presentationml/2006/ole">
            <mc:AlternateContent xmlns:mc="http://schemas.openxmlformats.org/markup-compatibility/2006">
              <mc:Choice xmlns:v="urn:schemas-microsoft-com:vml" Requires="v">
                <p:oleObj spid="_x0000_s66578" r:id="rId3" imgW="1536700" imgH="939800" progId="Equation.3">
                  <p:embed/>
                </p:oleObj>
              </mc:Choice>
              <mc:Fallback>
                <p:oleObj r:id="rId3" imgW="1536700" imgH="93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4788"/>
                        <a:ext cx="426720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2" name="Text Box 3">
            <a:extLst>
              <a:ext uri="{FF2B5EF4-FFF2-40B4-BE49-F238E27FC236}">
                <a16:creationId xmlns:a16="http://schemas.microsoft.com/office/drawing/2014/main" id="{A5024C1C-1415-450F-9825-940200000F6C}"/>
              </a:ext>
            </a:extLst>
          </p:cNvPr>
          <p:cNvSpPr txBox="1">
            <a:spLocks noChangeArrowheads="1"/>
          </p:cNvSpPr>
          <p:nvPr/>
        </p:nvSpPr>
        <p:spPr bwMode="auto">
          <a:xfrm>
            <a:off x="830263" y="698500"/>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记</a:t>
            </a:r>
            <a:r>
              <a:rPr lang="zh-CN" altLang="en-US" sz="3200" b="1">
                <a:ea typeface="黑体" panose="02010609060101010101" pitchFamily="49" charset="-122"/>
              </a:rPr>
              <a:t> </a:t>
            </a:r>
          </a:p>
        </p:txBody>
      </p:sp>
      <p:sp>
        <p:nvSpPr>
          <p:cNvPr id="66563" name="Text Box 4">
            <a:extLst>
              <a:ext uri="{FF2B5EF4-FFF2-40B4-BE49-F238E27FC236}">
                <a16:creationId xmlns:a16="http://schemas.microsoft.com/office/drawing/2014/main" id="{A0A5DC8C-54E7-4081-AB81-002F1F048D73}"/>
              </a:ext>
            </a:extLst>
          </p:cNvPr>
          <p:cNvSpPr txBox="1">
            <a:spLocks noChangeArrowheads="1"/>
          </p:cNvSpPr>
          <p:nvPr/>
        </p:nvSpPr>
        <p:spPr bwMode="auto">
          <a:xfrm>
            <a:off x="304800" y="2057400"/>
            <a:ext cx="84582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2800" b="1">
                <a:latin typeface="仿宋" panose="02010609060101010101" pitchFamily="49" charset="-122"/>
                <a:ea typeface="仿宋" panose="02010609060101010101" pitchFamily="49" charset="-122"/>
              </a:rPr>
              <a:t>又因为</a:t>
            </a:r>
            <a:r>
              <a:rPr lang="en-US" altLang="zh-CN" sz="2800" b="1">
                <a:latin typeface="仿宋" panose="02010609060101010101" pitchFamily="49" charset="-122"/>
                <a:ea typeface="仿宋" panose="02010609060101010101" pitchFamily="49" charset="-122"/>
              </a:rPr>
              <a:t>det(A</a:t>
            </a:r>
            <a:r>
              <a:rPr lang="en-US" altLang="zh-CN" sz="2800" b="1" baseline="-30000">
                <a:latin typeface="仿宋" panose="02010609060101010101" pitchFamily="49" charset="-122"/>
                <a:ea typeface="仿宋" panose="02010609060101010101" pitchFamily="49" charset="-122"/>
              </a:rPr>
              <a:t>k</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a:t>
            </a:r>
            <a:r>
              <a:rPr lang="en-US" altLang="zh-CN" sz="2800" b="1">
                <a:latin typeface="仿宋" panose="02010609060101010101" pitchFamily="49" charset="-122"/>
                <a:ea typeface="仿宋" panose="02010609060101010101" pitchFamily="49" charset="-122"/>
              </a:rPr>
              <a:t>0,(k=1,2,…,n), </a:t>
            </a:r>
            <a:r>
              <a:rPr lang="zh-CN" altLang="en-US" sz="2800" b="1">
                <a:latin typeface="仿宋" panose="02010609060101010101" pitchFamily="49" charset="-122"/>
                <a:ea typeface="仿宋" panose="02010609060101010101" pitchFamily="49" charset="-122"/>
              </a:rPr>
              <a:t>故</a:t>
            </a:r>
          </a:p>
          <a:p>
            <a:pPr>
              <a:lnSpc>
                <a:spcPct val="115000"/>
              </a:lnSpc>
              <a:spcBef>
                <a:spcPct val="5000"/>
              </a:spcBef>
            </a:pPr>
            <a:r>
              <a:rPr lang="zh-CN" altLang="en-US" sz="2800" b="1">
                <a:latin typeface="仿宋" panose="02010609060101010101" pitchFamily="49" charset="-122"/>
                <a:ea typeface="仿宋" panose="02010609060101010101" pitchFamily="49" charset="-122"/>
              </a:rPr>
              <a:t>于是对角阵</a:t>
            </a:r>
            <a:r>
              <a:rPr lang="en-US" altLang="zh-CN" sz="2800" b="1">
                <a:latin typeface="仿宋" panose="02010609060101010101" pitchFamily="49" charset="-122"/>
                <a:ea typeface="仿宋" panose="02010609060101010101" pitchFamily="49" charset="-122"/>
              </a:rPr>
              <a:t>D</a:t>
            </a:r>
            <a:r>
              <a:rPr lang="zh-CN" altLang="en-US" sz="2800" b="1">
                <a:latin typeface="仿宋" panose="02010609060101010101" pitchFamily="49" charset="-122"/>
                <a:ea typeface="仿宋" panose="02010609060101010101" pitchFamily="49" charset="-122"/>
              </a:rPr>
              <a:t>还可分解 </a:t>
            </a:r>
          </a:p>
        </p:txBody>
      </p:sp>
      <p:sp>
        <p:nvSpPr>
          <p:cNvPr id="66564" name="Rectangle 5">
            <a:extLst>
              <a:ext uri="{FF2B5EF4-FFF2-40B4-BE49-F238E27FC236}">
                <a16:creationId xmlns:a16="http://schemas.microsoft.com/office/drawing/2014/main" id="{601409E7-4864-436F-93A4-870186EA84AD}"/>
              </a:ext>
            </a:extLst>
          </p:cNvPr>
          <p:cNvSpPr>
            <a:spLocks noChangeArrowheads="1"/>
          </p:cNvSpPr>
          <p:nvPr/>
        </p:nvSpPr>
        <p:spPr bwMode="auto">
          <a:xfrm>
            <a:off x="3924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5" name="Object 6">
            <a:extLst>
              <a:ext uri="{FF2B5EF4-FFF2-40B4-BE49-F238E27FC236}">
                <a16:creationId xmlns:a16="http://schemas.microsoft.com/office/drawing/2014/main" id="{9AD7F161-196C-4FB4-B776-C4A3FD915DE2}"/>
              </a:ext>
            </a:extLst>
          </p:cNvPr>
          <p:cNvGraphicFramePr>
            <a:graphicFrameLocks noChangeAspect="1"/>
          </p:cNvGraphicFramePr>
          <p:nvPr/>
        </p:nvGraphicFramePr>
        <p:xfrm>
          <a:off x="5638800" y="2133600"/>
          <a:ext cx="2667000" cy="542925"/>
        </p:xfrm>
        <a:graphic>
          <a:graphicData uri="http://schemas.openxmlformats.org/presentationml/2006/ole">
            <mc:AlternateContent xmlns:mc="http://schemas.openxmlformats.org/markup-compatibility/2006">
              <mc:Choice xmlns:v="urn:schemas-microsoft-com:vml" Requires="v">
                <p:oleObj spid="_x0000_s66579" r:id="rId5" imgW="1295400" imgH="228600" progId="Equation.3">
                  <p:embed/>
                </p:oleObj>
              </mc:Choice>
              <mc:Fallback>
                <p:oleObj r:id="rId5" imgW="1295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133600"/>
                        <a:ext cx="2667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6" name="Rectangle 7">
            <a:extLst>
              <a:ext uri="{FF2B5EF4-FFF2-40B4-BE49-F238E27FC236}">
                <a16:creationId xmlns:a16="http://schemas.microsoft.com/office/drawing/2014/main" id="{8B876340-45F6-4BB1-8524-C6CD24F3AA61}"/>
              </a:ext>
            </a:extLst>
          </p:cNvPr>
          <p:cNvSpPr>
            <a:spLocks noChangeArrowheads="1"/>
          </p:cNvSpPr>
          <p:nvPr/>
        </p:nvSpPr>
        <p:spPr bwMode="auto">
          <a:xfrm>
            <a:off x="1933575"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7" name="Object 8">
            <a:extLst>
              <a:ext uri="{FF2B5EF4-FFF2-40B4-BE49-F238E27FC236}">
                <a16:creationId xmlns:a16="http://schemas.microsoft.com/office/drawing/2014/main" id="{6B019AD4-132F-4836-8546-501DCC31E2CD}"/>
              </a:ext>
            </a:extLst>
          </p:cNvPr>
          <p:cNvGraphicFramePr>
            <a:graphicFrameLocks noChangeAspect="1"/>
          </p:cNvGraphicFramePr>
          <p:nvPr/>
        </p:nvGraphicFramePr>
        <p:xfrm>
          <a:off x="304800" y="3200400"/>
          <a:ext cx="8153400" cy="1905000"/>
        </p:xfrm>
        <a:graphic>
          <a:graphicData uri="http://schemas.openxmlformats.org/presentationml/2006/ole">
            <mc:AlternateContent xmlns:mc="http://schemas.openxmlformats.org/markup-compatibility/2006">
              <mc:Choice xmlns:v="urn:schemas-microsoft-com:vml" Requires="v">
                <p:oleObj spid="_x0000_s66580" r:id="rId7" imgW="5359400" imgH="965200" progId="Equation.3">
                  <p:embed/>
                </p:oleObj>
              </mc:Choice>
              <mc:Fallback>
                <p:oleObj r:id="rId7" imgW="5359400" imgH="965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200400"/>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8" name="Rectangle 9">
            <a:extLst>
              <a:ext uri="{FF2B5EF4-FFF2-40B4-BE49-F238E27FC236}">
                <a16:creationId xmlns:a16="http://schemas.microsoft.com/office/drawing/2014/main" id="{99C0CD47-856C-416D-9322-B01AE5288928}"/>
              </a:ext>
            </a:extLst>
          </p:cNvPr>
          <p:cNvSpPr>
            <a:spLocks noChangeArrowheads="1"/>
          </p:cNvSpPr>
          <p:nvPr/>
        </p:nvSpPr>
        <p:spPr bwMode="auto">
          <a:xfrm>
            <a:off x="30861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9" name="Object 10">
            <a:extLst>
              <a:ext uri="{FF2B5EF4-FFF2-40B4-BE49-F238E27FC236}">
                <a16:creationId xmlns:a16="http://schemas.microsoft.com/office/drawing/2014/main" id="{2105B27F-19F4-435F-ACFC-B5F7BDA3D1B6}"/>
              </a:ext>
            </a:extLst>
          </p:cNvPr>
          <p:cNvGraphicFramePr>
            <a:graphicFrameLocks noChangeAspect="1"/>
          </p:cNvGraphicFramePr>
          <p:nvPr/>
        </p:nvGraphicFramePr>
        <p:xfrm>
          <a:off x="533400" y="5181600"/>
          <a:ext cx="7239000" cy="725488"/>
        </p:xfrm>
        <a:graphic>
          <a:graphicData uri="http://schemas.openxmlformats.org/presentationml/2006/ole">
            <mc:AlternateContent xmlns:mc="http://schemas.openxmlformats.org/markup-compatibility/2006">
              <mc:Choice xmlns:v="urn:schemas-microsoft-com:vml" Requires="v">
                <p:oleObj spid="_x0000_s66581" r:id="rId9" imgW="2971800" imgH="330200" progId="Equation.3">
                  <p:embed/>
                </p:oleObj>
              </mc:Choice>
              <mc:Fallback>
                <p:oleObj r:id="rId9" imgW="2971800" imgH="330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5181600"/>
                        <a:ext cx="72390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70" name="Text Box 11">
            <a:extLst>
              <a:ext uri="{FF2B5EF4-FFF2-40B4-BE49-F238E27FC236}">
                <a16:creationId xmlns:a16="http://schemas.microsoft.com/office/drawing/2014/main" id="{EA014F35-D85F-4F68-90D4-52C5D54AE254}"/>
              </a:ext>
            </a:extLst>
          </p:cNvPr>
          <p:cNvSpPr txBox="1">
            <a:spLocks noChangeArrowheads="1"/>
          </p:cNvSpPr>
          <p:nvPr/>
        </p:nvSpPr>
        <p:spPr bwMode="auto">
          <a:xfrm>
            <a:off x="304800" y="6019800"/>
            <a:ext cx="853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其中       为下三角阵</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令</a:t>
            </a:r>
            <a:r>
              <a:rPr lang="en-US" altLang="zh-CN" sz="3200" b="1">
                <a:latin typeface="仿宋" panose="02010609060101010101" pitchFamily="49" charset="-122"/>
                <a:ea typeface="仿宋" panose="02010609060101010101" pitchFamily="49" charset="-122"/>
              </a:rPr>
              <a:t>L=L</a:t>
            </a:r>
            <a:r>
              <a:rPr lang="en-US" altLang="zh-CN" sz="3200" b="1" baseline="-25000">
                <a:latin typeface="仿宋" panose="02010609060101010101" pitchFamily="49" charset="-122"/>
                <a:ea typeface="仿宋" panose="02010609060101010101" pitchFamily="49" charset="-122"/>
              </a:rPr>
              <a:t>1</a:t>
            </a:r>
            <a:r>
              <a:rPr lang="zh-CN" altLang="en-US" sz="3200" b="1">
                <a:latin typeface="仿宋" panose="02010609060101010101" pitchFamily="49" charset="-122"/>
                <a:ea typeface="仿宋" panose="02010609060101010101" pitchFamily="49" charset="-122"/>
              </a:rPr>
              <a:t>，定理得证。</a:t>
            </a:r>
            <a:r>
              <a:rPr lang="zh-CN" altLang="en-US" sz="3200" b="1">
                <a:latin typeface="宋体" panose="02010600030101010101" pitchFamily="2" charset="-122"/>
                <a:ea typeface="黑体" panose="02010609060101010101" pitchFamily="49" charset="-122"/>
              </a:rPr>
              <a:t> </a:t>
            </a:r>
          </a:p>
        </p:txBody>
      </p:sp>
      <p:sp>
        <p:nvSpPr>
          <p:cNvPr id="66571" name="Rectangle 12">
            <a:extLst>
              <a:ext uri="{FF2B5EF4-FFF2-40B4-BE49-F238E27FC236}">
                <a16:creationId xmlns:a16="http://schemas.microsoft.com/office/drawing/2014/main" id="{03C36898-E94B-438B-87C0-E5BF94BBD720}"/>
              </a:ext>
            </a:extLst>
          </p:cNvPr>
          <p:cNvSpPr>
            <a:spLocks noChangeArrowheads="1"/>
          </p:cNvSpPr>
          <p:nvPr/>
        </p:nvSpPr>
        <p:spPr bwMode="auto">
          <a:xfrm>
            <a:off x="38100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72" name="Object 13">
            <a:extLst>
              <a:ext uri="{FF2B5EF4-FFF2-40B4-BE49-F238E27FC236}">
                <a16:creationId xmlns:a16="http://schemas.microsoft.com/office/drawing/2014/main" id="{B0B0110F-D24E-4D2F-9640-2E0ACDDF9A85}"/>
              </a:ext>
            </a:extLst>
          </p:cNvPr>
          <p:cNvGraphicFramePr>
            <a:graphicFrameLocks noChangeAspect="1"/>
          </p:cNvGraphicFramePr>
          <p:nvPr/>
        </p:nvGraphicFramePr>
        <p:xfrm>
          <a:off x="1371600" y="5943600"/>
          <a:ext cx="1219200" cy="609600"/>
        </p:xfrm>
        <a:graphic>
          <a:graphicData uri="http://schemas.openxmlformats.org/presentationml/2006/ole">
            <mc:AlternateContent xmlns:mc="http://schemas.openxmlformats.org/markup-compatibility/2006">
              <mc:Choice xmlns:v="urn:schemas-microsoft-com:vml" Requires="v">
                <p:oleObj spid="_x0000_s66582" r:id="rId11" imgW="622030" imgH="342751" progId="Equation.3">
                  <p:embed/>
                </p:oleObj>
              </mc:Choice>
              <mc:Fallback>
                <p:oleObj r:id="rId11" imgW="622030" imgH="34275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59436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2">
            <a:extLst>
              <a:ext uri="{FF2B5EF4-FFF2-40B4-BE49-F238E27FC236}">
                <a16:creationId xmlns:a16="http://schemas.microsoft.com/office/drawing/2014/main" id="{5C7DC62B-B3ED-4836-9F2C-04A8E588FC06}"/>
              </a:ext>
            </a:extLst>
          </p:cNvPr>
          <p:cNvSpPr txBox="1">
            <a:spLocks noChangeArrowheads="1"/>
          </p:cNvSpPr>
          <p:nvPr/>
        </p:nvSpPr>
        <p:spPr bwMode="auto">
          <a:xfrm>
            <a:off x="228600" y="228600"/>
            <a:ext cx="8305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将</a:t>
            </a:r>
            <a:r>
              <a:rPr lang="en-US" altLang="zh-CN" sz="2800" b="1">
                <a:latin typeface="仿宋" panose="02010609060101010101" pitchFamily="49" charset="-122"/>
                <a:ea typeface="仿宋" panose="02010609060101010101" pitchFamily="49" charset="-122"/>
              </a:rPr>
              <a:t>A=LL</a:t>
            </a:r>
            <a:r>
              <a:rPr lang="en-US" altLang="zh-CN" sz="2800" b="1" baseline="30000">
                <a:latin typeface="仿宋" panose="02010609060101010101" pitchFamily="49" charset="-122"/>
                <a:ea typeface="仿宋" panose="02010609060101010101" pitchFamily="49" charset="-122"/>
              </a:rPr>
              <a:t>T</a:t>
            </a:r>
            <a:r>
              <a:rPr lang="zh-CN" altLang="en-US" sz="2800" b="1">
                <a:latin typeface="仿宋" panose="02010609060101010101" pitchFamily="49" charset="-122"/>
                <a:ea typeface="仿宋" panose="02010609060101010101" pitchFamily="49" charset="-122"/>
              </a:rPr>
              <a:t>展开，写成 </a:t>
            </a:r>
          </a:p>
        </p:txBody>
      </p:sp>
      <p:sp>
        <p:nvSpPr>
          <p:cNvPr id="67586" name="Rectangle 3">
            <a:extLst>
              <a:ext uri="{FF2B5EF4-FFF2-40B4-BE49-F238E27FC236}">
                <a16:creationId xmlns:a16="http://schemas.microsoft.com/office/drawing/2014/main" id="{AF8487A5-D17E-401A-9A81-A53DE19D2A27}"/>
              </a:ext>
            </a:extLst>
          </p:cNvPr>
          <p:cNvSpPr>
            <a:spLocks noChangeArrowheads="1"/>
          </p:cNvSpPr>
          <p:nvPr/>
        </p:nvSpPr>
        <p:spPr bwMode="auto">
          <a:xfrm>
            <a:off x="25574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87" name="Object 4">
            <a:extLst>
              <a:ext uri="{FF2B5EF4-FFF2-40B4-BE49-F238E27FC236}">
                <a16:creationId xmlns:a16="http://schemas.microsoft.com/office/drawing/2014/main" id="{1AC206E0-67DC-4ADA-BA97-2F893637B9D4}"/>
              </a:ext>
            </a:extLst>
          </p:cNvPr>
          <p:cNvGraphicFramePr>
            <a:graphicFrameLocks noChangeAspect="1"/>
          </p:cNvGraphicFramePr>
          <p:nvPr/>
        </p:nvGraphicFramePr>
        <p:xfrm>
          <a:off x="457200" y="838200"/>
          <a:ext cx="7848600" cy="1912938"/>
        </p:xfrm>
        <a:graphic>
          <a:graphicData uri="http://schemas.openxmlformats.org/presentationml/2006/ole">
            <mc:AlternateContent xmlns:mc="http://schemas.openxmlformats.org/markup-compatibility/2006">
              <mc:Choice xmlns:v="urn:schemas-microsoft-com:vml" Requires="v">
                <p:oleObj spid="_x0000_s67601" r:id="rId3" imgW="4025900" imgH="939800" progId="Equation.3">
                  <p:embed/>
                </p:oleObj>
              </mc:Choice>
              <mc:Fallback>
                <p:oleObj r:id="rId3" imgW="40259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784860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8" name="Text Box 5">
            <a:extLst>
              <a:ext uri="{FF2B5EF4-FFF2-40B4-BE49-F238E27FC236}">
                <a16:creationId xmlns:a16="http://schemas.microsoft.com/office/drawing/2014/main" id="{4E41608F-DC73-4A59-958B-A9F500B2B8BA}"/>
              </a:ext>
            </a:extLst>
          </p:cNvPr>
          <p:cNvSpPr txBox="1">
            <a:spLocks noChangeArrowheads="1"/>
          </p:cNvSpPr>
          <p:nvPr/>
        </p:nvSpPr>
        <p:spPr bwMode="auto">
          <a:xfrm>
            <a:off x="228600" y="2819400"/>
            <a:ext cx="83058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zh-CN" altLang="en-US" sz="2800" b="1">
                <a:latin typeface="仿宋" panose="02010609060101010101" pitchFamily="49" charset="-122"/>
                <a:ea typeface="仿宋" panose="02010609060101010101" pitchFamily="49" charset="-122"/>
              </a:rPr>
              <a:t>按矩阵乘法展开，可逐行求出分解矩阵</a:t>
            </a:r>
            <a:r>
              <a:rPr lang="en-US" altLang="zh-CN" sz="2800" b="1">
                <a:latin typeface="仿宋" panose="02010609060101010101" pitchFamily="49" charset="-122"/>
                <a:ea typeface="仿宋" panose="02010609060101010101" pitchFamily="49" charset="-122"/>
              </a:rPr>
              <a:t>L</a:t>
            </a:r>
            <a:r>
              <a:rPr lang="zh-CN" altLang="en-US" sz="2800" b="1">
                <a:latin typeface="仿宋" panose="02010609060101010101" pitchFamily="49" charset="-122"/>
                <a:ea typeface="仿宋" panose="02010609060101010101" pitchFamily="49" charset="-122"/>
              </a:rPr>
              <a:t>的元素，计算公式是对于</a:t>
            </a:r>
            <a:r>
              <a:rPr lang="en-US" altLang="zh-CN" sz="2800" b="1">
                <a:latin typeface="仿宋" panose="02010609060101010101" pitchFamily="49" charset="-122"/>
                <a:ea typeface="仿宋" panose="02010609060101010101" pitchFamily="49" charset="-122"/>
              </a:rPr>
              <a:t>i=1,2,…,n</a:t>
            </a:r>
            <a:r>
              <a:rPr lang="en-US" altLang="zh-CN" sz="2800">
                <a:latin typeface="仿宋" panose="02010609060101010101" pitchFamily="49" charset="-122"/>
                <a:ea typeface="仿宋" panose="02010609060101010101" pitchFamily="49" charset="-122"/>
              </a:rPr>
              <a:t> </a:t>
            </a:r>
          </a:p>
        </p:txBody>
      </p:sp>
      <p:sp>
        <p:nvSpPr>
          <p:cNvPr id="67589" name="Rectangle 6">
            <a:extLst>
              <a:ext uri="{FF2B5EF4-FFF2-40B4-BE49-F238E27FC236}">
                <a16:creationId xmlns:a16="http://schemas.microsoft.com/office/drawing/2014/main" id="{F103CFE3-B77E-40AB-A6E0-C398C36F9AC3}"/>
              </a:ext>
            </a:extLst>
          </p:cNvPr>
          <p:cNvSpPr>
            <a:spLocks noChangeArrowheads="1"/>
          </p:cNvSpPr>
          <p:nvPr/>
        </p:nvSpPr>
        <p:spPr bwMode="auto">
          <a:xfrm>
            <a:off x="40147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0" name="Object 7">
            <a:extLst>
              <a:ext uri="{FF2B5EF4-FFF2-40B4-BE49-F238E27FC236}">
                <a16:creationId xmlns:a16="http://schemas.microsoft.com/office/drawing/2014/main" id="{3D9B1821-2303-4156-9946-F23BC07F32D1}"/>
              </a:ext>
            </a:extLst>
          </p:cNvPr>
          <p:cNvGraphicFramePr>
            <a:graphicFrameLocks noChangeAspect="1"/>
          </p:cNvGraphicFramePr>
          <p:nvPr/>
        </p:nvGraphicFramePr>
        <p:xfrm>
          <a:off x="533400" y="3962400"/>
          <a:ext cx="2743200" cy="1127125"/>
        </p:xfrm>
        <a:graphic>
          <a:graphicData uri="http://schemas.openxmlformats.org/presentationml/2006/ole">
            <mc:AlternateContent xmlns:mc="http://schemas.openxmlformats.org/markup-compatibility/2006">
              <mc:Choice xmlns:v="urn:schemas-microsoft-com:vml" Requires="v">
                <p:oleObj spid="_x0000_s67602" r:id="rId5" imgW="1117600" imgH="457200" progId="Equation.3">
                  <p:embed/>
                </p:oleObj>
              </mc:Choice>
              <mc:Fallback>
                <p:oleObj r:id="rId5" imgW="11176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962400"/>
                        <a:ext cx="2743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1" name="Rectangle 8">
            <a:extLst>
              <a:ext uri="{FF2B5EF4-FFF2-40B4-BE49-F238E27FC236}">
                <a16:creationId xmlns:a16="http://schemas.microsoft.com/office/drawing/2014/main" id="{00613FB1-C840-49CF-84D6-ECEB91B79EAE}"/>
              </a:ext>
            </a:extLst>
          </p:cNvPr>
          <p:cNvSpPr>
            <a:spLocks noChangeArrowheads="1"/>
          </p:cNvSpPr>
          <p:nvPr/>
        </p:nvSpPr>
        <p:spPr bwMode="auto">
          <a:xfrm>
            <a:off x="39957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2" name="Object 9">
            <a:extLst>
              <a:ext uri="{FF2B5EF4-FFF2-40B4-BE49-F238E27FC236}">
                <a16:creationId xmlns:a16="http://schemas.microsoft.com/office/drawing/2014/main" id="{8747D8D6-3C4D-4724-A4DA-9B686838312E}"/>
              </a:ext>
            </a:extLst>
          </p:cNvPr>
          <p:cNvGraphicFramePr>
            <a:graphicFrameLocks noChangeAspect="1"/>
          </p:cNvGraphicFramePr>
          <p:nvPr/>
        </p:nvGraphicFramePr>
        <p:xfrm>
          <a:off x="3657600" y="3810000"/>
          <a:ext cx="2286000" cy="1284288"/>
        </p:xfrm>
        <a:graphic>
          <a:graphicData uri="http://schemas.openxmlformats.org/presentationml/2006/ole">
            <mc:AlternateContent xmlns:mc="http://schemas.openxmlformats.org/markup-compatibility/2006">
              <mc:Choice xmlns:v="urn:schemas-microsoft-com:vml" Requires="v">
                <p:oleObj spid="_x0000_s67603" r:id="rId7" imgW="1155700" imgH="647700" progId="Equation.3">
                  <p:embed/>
                </p:oleObj>
              </mc:Choice>
              <mc:Fallback>
                <p:oleObj r:id="rId7" imgW="1155700" imgH="647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3810000"/>
                        <a:ext cx="2286000"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3" name="Text Box 10">
            <a:extLst>
              <a:ext uri="{FF2B5EF4-FFF2-40B4-BE49-F238E27FC236}">
                <a16:creationId xmlns:a16="http://schemas.microsoft.com/office/drawing/2014/main" id="{E1F7220B-BACA-4D57-8782-F3137E2EA34E}"/>
              </a:ext>
            </a:extLst>
          </p:cNvPr>
          <p:cNvSpPr txBox="1">
            <a:spLocks noChangeArrowheads="1"/>
          </p:cNvSpPr>
          <p:nvPr/>
        </p:nvSpPr>
        <p:spPr bwMode="auto">
          <a:xfrm>
            <a:off x="6400800" y="419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j=i+</a:t>
            </a:r>
            <a:r>
              <a:rPr lang="en-US" altLang="zh-CN" b="1"/>
              <a:t>1</a:t>
            </a:r>
            <a:r>
              <a:rPr lang="en-US" altLang="zh-CN" b="1" i="1"/>
              <a:t>, i+</a:t>
            </a:r>
            <a:r>
              <a:rPr lang="en-US" altLang="zh-CN" b="1"/>
              <a:t>2</a:t>
            </a:r>
            <a:r>
              <a:rPr lang="en-US" altLang="zh-CN" b="1" i="1"/>
              <a:t>,…,n</a:t>
            </a:r>
            <a:r>
              <a:rPr lang="en-US" altLang="zh-CN"/>
              <a:t> </a:t>
            </a:r>
          </a:p>
        </p:txBody>
      </p:sp>
      <p:sp>
        <p:nvSpPr>
          <p:cNvPr id="67594" name="Text Box 11">
            <a:extLst>
              <a:ext uri="{FF2B5EF4-FFF2-40B4-BE49-F238E27FC236}">
                <a16:creationId xmlns:a16="http://schemas.microsoft.com/office/drawing/2014/main" id="{774578FB-ED64-423D-809B-0583C75DAE6D}"/>
              </a:ext>
            </a:extLst>
          </p:cNvPr>
          <p:cNvSpPr txBox="1">
            <a:spLocks noChangeArrowheads="1"/>
          </p:cNvSpPr>
          <p:nvPr/>
        </p:nvSpPr>
        <p:spPr bwMode="auto">
          <a:xfrm>
            <a:off x="376238" y="5121275"/>
            <a:ext cx="83058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2800" b="1">
                <a:solidFill>
                  <a:srgbClr val="000000"/>
                </a:solidFill>
                <a:latin typeface="仿宋" panose="02010609060101010101" pitchFamily="49" charset="-122"/>
                <a:ea typeface="仿宋" panose="02010609060101010101" pitchFamily="49" charset="-122"/>
              </a:rPr>
              <a:t>这一方法称为平方根法</a:t>
            </a:r>
            <a:r>
              <a:rPr lang="en-US" altLang="zh-CN" sz="2800" b="1">
                <a:solidFill>
                  <a:srgbClr val="000000"/>
                </a:solidFill>
                <a:latin typeface="仿宋" panose="02010609060101010101" pitchFamily="49" charset="-122"/>
                <a:ea typeface="仿宋" panose="02010609060101010101" pitchFamily="49" charset="-122"/>
              </a:rPr>
              <a:t>,</a:t>
            </a:r>
            <a:r>
              <a:rPr lang="zh-CN" altLang="en-US" sz="2800" b="1">
                <a:solidFill>
                  <a:srgbClr val="000000"/>
                </a:solidFill>
                <a:latin typeface="仿宋" panose="02010609060101010101" pitchFamily="49" charset="-122"/>
                <a:ea typeface="仿宋" panose="02010609060101010101" pitchFamily="49" charset="-122"/>
              </a:rPr>
              <a:t>又称乔累斯基</a:t>
            </a:r>
            <a:r>
              <a:rPr lang="en-US" altLang="zh-CN" sz="2800" b="1">
                <a:solidFill>
                  <a:srgbClr val="000000"/>
                </a:solidFill>
                <a:latin typeface="仿宋" panose="02010609060101010101" pitchFamily="49" charset="-122"/>
                <a:ea typeface="仿宋" panose="02010609060101010101" pitchFamily="49" charset="-122"/>
              </a:rPr>
              <a:t>(Cholesky)</a:t>
            </a:r>
            <a:r>
              <a:rPr lang="zh-CN" altLang="en-US" sz="2800" b="1">
                <a:solidFill>
                  <a:srgbClr val="000000"/>
                </a:solidFill>
                <a:latin typeface="仿宋" panose="02010609060101010101" pitchFamily="49" charset="-122"/>
                <a:ea typeface="仿宋" panose="02010609060101010101" pitchFamily="49" charset="-122"/>
              </a:rPr>
              <a:t>分解</a:t>
            </a:r>
            <a:r>
              <a:rPr lang="en-US" altLang="zh-CN" sz="2800" b="1">
                <a:solidFill>
                  <a:srgbClr val="000000"/>
                </a:solidFill>
                <a:latin typeface="仿宋" panose="02010609060101010101" pitchFamily="49" charset="-122"/>
                <a:ea typeface="仿宋" panose="02010609060101010101" pitchFamily="49" charset="-122"/>
              </a:rPr>
              <a:t>,</a:t>
            </a:r>
            <a:r>
              <a:rPr lang="zh-CN" altLang="en-US" sz="2800" b="1">
                <a:solidFill>
                  <a:srgbClr val="000000"/>
                </a:solidFill>
                <a:latin typeface="仿宋" panose="02010609060101010101" pitchFamily="49" charset="-122"/>
                <a:ea typeface="仿宋" panose="02010609060101010101" pitchFamily="49" charset="-122"/>
              </a:rPr>
              <a:t>它所需要的乘除次数约     为数量级</a:t>
            </a:r>
            <a:r>
              <a:rPr lang="en-US" altLang="zh-CN" sz="2800" b="1">
                <a:solidFill>
                  <a:srgbClr val="000000"/>
                </a:solidFill>
                <a:latin typeface="仿宋" panose="02010609060101010101" pitchFamily="49" charset="-122"/>
                <a:ea typeface="仿宋" panose="02010609060101010101" pitchFamily="49" charset="-122"/>
              </a:rPr>
              <a:t>,</a:t>
            </a:r>
            <a:r>
              <a:rPr lang="zh-CN" altLang="en-US" sz="2800" b="1">
                <a:solidFill>
                  <a:srgbClr val="000000"/>
                </a:solidFill>
                <a:latin typeface="仿宋" panose="02010609060101010101" pitchFamily="49" charset="-122"/>
                <a:ea typeface="仿宋" panose="02010609060101010101" pitchFamily="49" charset="-122"/>
              </a:rPr>
              <a:t>比</a:t>
            </a:r>
            <a:r>
              <a:rPr lang="en-US" altLang="zh-CN" sz="2800" b="1">
                <a:solidFill>
                  <a:srgbClr val="000000"/>
                </a:solidFill>
                <a:latin typeface="仿宋" panose="02010609060101010101" pitchFamily="49" charset="-122"/>
                <a:ea typeface="仿宋" panose="02010609060101010101" pitchFamily="49" charset="-122"/>
              </a:rPr>
              <a:t>LU</a:t>
            </a:r>
            <a:r>
              <a:rPr lang="zh-CN" altLang="en-US" sz="2800" b="1">
                <a:solidFill>
                  <a:srgbClr val="000000"/>
                </a:solidFill>
                <a:latin typeface="仿宋" panose="02010609060101010101" pitchFamily="49" charset="-122"/>
                <a:ea typeface="仿宋" panose="02010609060101010101" pitchFamily="49" charset="-122"/>
              </a:rPr>
              <a:t>分解节省近一般的工作量。</a:t>
            </a:r>
            <a:r>
              <a:rPr lang="zh-CN" altLang="en-US" sz="3200" b="1">
                <a:ea typeface="黑体" panose="02010609060101010101" pitchFamily="49" charset="-122"/>
              </a:rPr>
              <a:t> </a:t>
            </a:r>
          </a:p>
        </p:txBody>
      </p:sp>
      <p:sp>
        <p:nvSpPr>
          <p:cNvPr id="67595" name="Rectangle 12">
            <a:extLst>
              <a:ext uri="{FF2B5EF4-FFF2-40B4-BE49-F238E27FC236}">
                <a16:creationId xmlns:a16="http://schemas.microsoft.com/office/drawing/2014/main" id="{556B5496-42C5-4696-BCA4-3692C01125EA}"/>
              </a:ext>
            </a:extLst>
          </p:cNvPr>
          <p:cNvSpPr>
            <a:spLocks noChangeArrowheads="1"/>
          </p:cNvSpPr>
          <p:nvPr/>
        </p:nvSpPr>
        <p:spPr bwMode="auto">
          <a:xfrm>
            <a:off x="4424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6" name="Object 13">
            <a:extLst>
              <a:ext uri="{FF2B5EF4-FFF2-40B4-BE49-F238E27FC236}">
                <a16:creationId xmlns:a16="http://schemas.microsoft.com/office/drawing/2014/main" id="{F83E78A2-5E56-417C-A4DF-E5C139BEE1EE}"/>
              </a:ext>
            </a:extLst>
          </p:cNvPr>
          <p:cNvGraphicFramePr>
            <a:graphicFrameLocks noChangeAspect="1"/>
          </p:cNvGraphicFramePr>
          <p:nvPr/>
        </p:nvGraphicFramePr>
        <p:xfrm>
          <a:off x="4648200" y="5562600"/>
          <a:ext cx="517525" cy="685800"/>
        </p:xfrm>
        <a:graphic>
          <a:graphicData uri="http://schemas.openxmlformats.org/presentationml/2006/ole">
            <mc:AlternateContent xmlns:mc="http://schemas.openxmlformats.org/markup-compatibility/2006">
              <mc:Choice xmlns:v="urn:schemas-microsoft-com:vml" Requires="v">
                <p:oleObj spid="_x0000_s67604" r:id="rId9" imgW="291973" imgH="393529" progId="Equation.3">
                  <p:embed/>
                </p:oleObj>
              </mc:Choice>
              <mc:Fallback>
                <p:oleObj r:id="rId9" imgW="291973" imgH="39352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5562600"/>
                        <a:ext cx="517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2">
            <a:extLst>
              <a:ext uri="{FF2B5EF4-FFF2-40B4-BE49-F238E27FC236}">
                <a16:creationId xmlns:a16="http://schemas.microsoft.com/office/drawing/2014/main" id="{A1F9EFD1-808E-463D-B597-920592423F6F}"/>
              </a:ext>
            </a:extLst>
          </p:cNvPr>
          <p:cNvSpPr txBox="1">
            <a:spLocks noChangeArrowheads="1"/>
          </p:cNvSpPr>
          <p:nvPr/>
        </p:nvSpPr>
        <p:spPr bwMode="auto">
          <a:xfrm>
            <a:off x="228600" y="304800"/>
            <a:ext cx="6781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6.9  </a:t>
            </a:r>
            <a:r>
              <a:rPr lang="zh-CN" altLang="en-US" sz="2800">
                <a:latin typeface="黑体" panose="02010609060101010101" pitchFamily="49" charset="-122"/>
                <a:ea typeface="黑体" panose="02010609060101010101" pitchFamily="49" charset="-122"/>
              </a:rPr>
              <a:t>平方根法求解方程组</a:t>
            </a:r>
            <a:r>
              <a:rPr lang="zh-CN" altLang="en-US"/>
              <a:t> </a:t>
            </a:r>
          </a:p>
        </p:txBody>
      </p:sp>
      <p:graphicFrame>
        <p:nvGraphicFramePr>
          <p:cNvPr id="68610" name="Object 3">
            <a:extLst>
              <a:ext uri="{FF2B5EF4-FFF2-40B4-BE49-F238E27FC236}">
                <a16:creationId xmlns:a16="http://schemas.microsoft.com/office/drawing/2014/main" id="{55CA973F-FBB9-4648-8532-D4335A5EC715}"/>
              </a:ext>
            </a:extLst>
          </p:cNvPr>
          <p:cNvGraphicFramePr>
            <a:graphicFrameLocks noChangeAspect="1"/>
          </p:cNvGraphicFramePr>
          <p:nvPr/>
        </p:nvGraphicFramePr>
        <p:xfrm>
          <a:off x="1600200" y="838200"/>
          <a:ext cx="4572000" cy="1336675"/>
        </p:xfrm>
        <a:graphic>
          <a:graphicData uri="http://schemas.openxmlformats.org/presentationml/2006/ole">
            <mc:AlternateContent xmlns:mc="http://schemas.openxmlformats.org/markup-compatibility/2006">
              <mc:Choice xmlns:v="urn:schemas-microsoft-com:vml" Requires="v">
                <p:oleObj spid="_x0000_s68652" r:id="rId3" imgW="1625600" imgH="711200" progId="Equation.3">
                  <p:embed/>
                </p:oleObj>
              </mc:Choice>
              <mc:Fallback>
                <p:oleObj r:id="rId3" imgW="16256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838200"/>
                        <a:ext cx="4572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1" name="Text Box 4">
            <a:extLst>
              <a:ext uri="{FF2B5EF4-FFF2-40B4-BE49-F238E27FC236}">
                <a16:creationId xmlns:a16="http://schemas.microsoft.com/office/drawing/2014/main" id="{D90357F9-F40E-4F87-91AF-2818CB4AA370}"/>
              </a:ext>
            </a:extLst>
          </p:cNvPr>
          <p:cNvSpPr txBox="1">
            <a:spLocks noChangeArrowheads="1"/>
          </p:cNvSpPr>
          <p:nvPr/>
        </p:nvSpPr>
        <p:spPr bwMode="auto">
          <a:xfrm>
            <a:off x="0" y="2057400"/>
            <a:ext cx="883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黑体" panose="02010609060101010101" pitchFamily="49" charset="-122"/>
                <a:ea typeface="黑体" panose="02010609060101010101" pitchFamily="49" charset="-122"/>
              </a:rPr>
              <a:t>解</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因方程组系数矩阵对称正定</a:t>
            </a:r>
            <a:r>
              <a:rPr lang="en-US" altLang="zh-CN" sz="3200" b="1">
                <a:latin typeface="黑体" panose="02010609060101010101" pitchFamily="49" charset="-122"/>
                <a:ea typeface="黑体" panose="02010609060101010101" pitchFamily="49" charset="-122"/>
              </a:rPr>
              <a:t>,</a:t>
            </a:r>
            <a:r>
              <a:rPr lang="zh-CN" altLang="en-US" sz="3200" b="1">
                <a:latin typeface="黑体" panose="02010609060101010101" pitchFamily="49" charset="-122"/>
                <a:ea typeface="黑体" panose="02010609060101010101" pitchFamily="49" charset="-122"/>
              </a:rPr>
              <a:t>设</a:t>
            </a:r>
            <a:r>
              <a:rPr lang="en-US" altLang="zh-CN" sz="3200" b="1">
                <a:latin typeface="黑体" panose="02010609060101010101" pitchFamily="49" charset="-122"/>
                <a:ea typeface="黑体" panose="02010609060101010101" pitchFamily="49" charset="-122"/>
              </a:rPr>
              <a:t>A=    ,</a:t>
            </a:r>
            <a:r>
              <a:rPr lang="zh-CN" altLang="en-US" sz="3200" b="1">
                <a:latin typeface="黑体" panose="02010609060101010101" pitchFamily="49" charset="-122"/>
                <a:ea typeface="黑体" panose="02010609060101010101" pitchFamily="49" charset="-122"/>
              </a:rPr>
              <a:t>即： </a:t>
            </a:r>
          </a:p>
        </p:txBody>
      </p:sp>
      <p:sp>
        <p:nvSpPr>
          <p:cNvPr id="68612" name="Rectangle 5">
            <a:extLst>
              <a:ext uri="{FF2B5EF4-FFF2-40B4-BE49-F238E27FC236}">
                <a16:creationId xmlns:a16="http://schemas.microsoft.com/office/drawing/2014/main" id="{C248885D-37F3-48D0-A077-C7EA065A9285}"/>
              </a:ext>
            </a:extLst>
          </p:cNvPr>
          <p:cNvSpPr>
            <a:spLocks noChangeArrowheads="1"/>
          </p:cNvSpPr>
          <p:nvPr/>
        </p:nvSpPr>
        <p:spPr bwMode="auto">
          <a:xfrm>
            <a:off x="44338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3" name="Object 6">
            <a:extLst>
              <a:ext uri="{FF2B5EF4-FFF2-40B4-BE49-F238E27FC236}">
                <a16:creationId xmlns:a16="http://schemas.microsoft.com/office/drawing/2014/main" id="{05986C3C-BDF5-4FD5-9A86-79DB4D9D99AA}"/>
              </a:ext>
            </a:extLst>
          </p:cNvPr>
          <p:cNvGraphicFramePr>
            <a:graphicFrameLocks noChangeAspect="1"/>
          </p:cNvGraphicFramePr>
          <p:nvPr/>
        </p:nvGraphicFramePr>
        <p:xfrm>
          <a:off x="6934200" y="2057400"/>
          <a:ext cx="747713" cy="515938"/>
        </p:xfrm>
        <a:graphic>
          <a:graphicData uri="http://schemas.openxmlformats.org/presentationml/2006/ole">
            <mc:AlternateContent xmlns:mc="http://schemas.openxmlformats.org/markup-compatibility/2006">
              <mc:Choice xmlns:v="urn:schemas-microsoft-com:vml" Requires="v">
                <p:oleObj spid="_x0000_s68653" r:id="rId5" imgW="279400" imgH="190500" progId="Equation.3">
                  <p:embed/>
                </p:oleObj>
              </mc:Choice>
              <mc:Fallback>
                <p:oleObj r:id="rId5" imgW="279400" imgH="190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057400"/>
                        <a:ext cx="747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4" name="Rectangle 7">
            <a:extLst>
              <a:ext uri="{FF2B5EF4-FFF2-40B4-BE49-F238E27FC236}">
                <a16:creationId xmlns:a16="http://schemas.microsoft.com/office/drawing/2014/main" id="{2BC2590A-1860-49D4-9448-51529FDC4C77}"/>
              </a:ext>
            </a:extLst>
          </p:cNvPr>
          <p:cNvSpPr>
            <a:spLocks noChangeArrowheads="1"/>
          </p:cNvSpPr>
          <p:nvPr/>
        </p:nvSpPr>
        <p:spPr bwMode="auto">
          <a:xfrm>
            <a:off x="31384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5" name="Object 8">
            <a:extLst>
              <a:ext uri="{FF2B5EF4-FFF2-40B4-BE49-F238E27FC236}">
                <a16:creationId xmlns:a16="http://schemas.microsoft.com/office/drawing/2014/main" id="{89B4FD6A-A22C-4FBC-B45D-865E7948463F}"/>
              </a:ext>
            </a:extLst>
          </p:cNvPr>
          <p:cNvGraphicFramePr>
            <a:graphicFrameLocks noChangeAspect="1"/>
          </p:cNvGraphicFramePr>
          <p:nvPr/>
        </p:nvGraphicFramePr>
        <p:xfrm>
          <a:off x="1447800" y="2667000"/>
          <a:ext cx="6705600" cy="1508125"/>
        </p:xfrm>
        <a:graphic>
          <a:graphicData uri="http://schemas.openxmlformats.org/presentationml/2006/ole">
            <mc:AlternateContent xmlns:mc="http://schemas.openxmlformats.org/markup-compatibility/2006">
              <mc:Choice xmlns:v="urn:schemas-microsoft-com:vml" Requires="v">
                <p:oleObj spid="_x0000_s68654" r:id="rId7" imgW="2870200" imgH="711200" progId="Equation.3">
                  <p:embed/>
                </p:oleObj>
              </mc:Choice>
              <mc:Fallback>
                <p:oleObj r:id="rId7" imgW="2870200" imgH="71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667000"/>
                        <a:ext cx="6705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6" name="Rectangle 9">
            <a:extLst>
              <a:ext uri="{FF2B5EF4-FFF2-40B4-BE49-F238E27FC236}">
                <a16:creationId xmlns:a16="http://schemas.microsoft.com/office/drawing/2014/main" id="{11B0FBD4-1DA1-4A8E-95E8-EEF34DC6DCA9}"/>
              </a:ext>
            </a:extLst>
          </p:cNvPr>
          <p:cNvSpPr>
            <a:spLocks noChangeArrowheads="1"/>
          </p:cNvSpPr>
          <p:nvPr/>
        </p:nvSpPr>
        <p:spPr bwMode="auto">
          <a:xfrm>
            <a:off x="28003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7" name="Object 10">
            <a:extLst>
              <a:ext uri="{FF2B5EF4-FFF2-40B4-BE49-F238E27FC236}">
                <a16:creationId xmlns:a16="http://schemas.microsoft.com/office/drawing/2014/main" id="{08DB0232-4441-4F55-83BA-88603215FEAE}"/>
              </a:ext>
            </a:extLst>
          </p:cNvPr>
          <p:cNvGraphicFramePr>
            <a:graphicFrameLocks noChangeAspect="1"/>
          </p:cNvGraphicFramePr>
          <p:nvPr/>
        </p:nvGraphicFramePr>
        <p:xfrm>
          <a:off x="381000" y="4267200"/>
          <a:ext cx="6553200" cy="914400"/>
        </p:xfrm>
        <a:graphic>
          <a:graphicData uri="http://schemas.openxmlformats.org/presentationml/2006/ole">
            <mc:AlternateContent xmlns:mc="http://schemas.openxmlformats.org/markup-compatibility/2006">
              <mc:Choice xmlns:v="urn:schemas-microsoft-com:vml" Requires="v">
                <p:oleObj spid="_x0000_s68655" r:id="rId9" imgW="3543300" imgH="444500" progId="Equation.3">
                  <p:embed/>
                </p:oleObj>
              </mc:Choice>
              <mc:Fallback>
                <p:oleObj r:id="rId9" imgW="3543300" imgH="4445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2672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8" name="Rectangle 11">
            <a:extLst>
              <a:ext uri="{FF2B5EF4-FFF2-40B4-BE49-F238E27FC236}">
                <a16:creationId xmlns:a16="http://schemas.microsoft.com/office/drawing/2014/main" id="{F942D2C0-F9A4-4EFE-B3D8-6B7BBE6ED68D}"/>
              </a:ext>
            </a:extLst>
          </p:cNvPr>
          <p:cNvSpPr>
            <a:spLocks noChangeArrowheads="1"/>
          </p:cNvSpPr>
          <p:nvPr/>
        </p:nvSpPr>
        <p:spPr bwMode="auto">
          <a:xfrm>
            <a:off x="37147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9" name="Object 12">
            <a:extLst>
              <a:ext uri="{FF2B5EF4-FFF2-40B4-BE49-F238E27FC236}">
                <a16:creationId xmlns:a16="http://schemas.microsoft.com/office/drawing/2014/main" id="{62D3BFD7-8BD0-4D91-872B-7980A99F2704}"/>
              </a:ext>
            </a:extLst>
          </p:cNvPr>
          <p:cNvGraphicFramePr>
            <a:graphicFrameLocks noChangeAspect="1"/>
          </p:cNvGraphicFramePr>
          <p:nvPr/>
        </p:nvGraphicFramePr>
        <p:xfrm>
          <a:off x="381000" y="5257800"/>
          <a:ext cx="4191000" cy="609600"/>
        </p:xfrm>
        <a:graphic>
          <a:graphicData uri="http://schemas.openxmlformats.org/presentationml/2006/ole">
            <mc:AlternateContent xmlns:mc="http://schemas.openxmlformats.org/markup-compatibility/2006">
              <mc:Choice xmlns:v="urn:schemas-microsoft-com:vml" Requires="v">
                <p:oleObj spid="_x0000_s68656" r:id="rId11" imgW="1714500" imgH="279400" progId="Equation.3">
                  <p:embed/>
                </p:oleObj>
              </mc:Choice>
              <mc:Fallback>
                <p:oleObj r:id="rId11" imgW="1714500" imgH="2794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257800"/>
                        <a:ext cx="419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0" name="Rectangle 13">
            <a:extLst>
              <a:ext uri="{FF2B5EF4-FFF2-40B4-BE49-F238E27FC236}">
                <a16:creationId xmlns:a16="http://schemas.microsoft.com/office/drawing/2014/main" id="{D3DFF6D3-195E-4269-A19F-51948D9E52B3}"/>
              </a:ext>
            </a:extLst>
          </p:cNvPr>
          <p:cNvSpPr>
            <a:spLocks noChangeArrowheads="1"/>
          </p:cNvSpPr>
          <p:nvPr/>
        </p:nvSpPr>
        <p:spPr bwMode="auto">
          <a:xfrm>
            <a:off x="35814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21" name="Object 14">
            <a:extLst>
              <a:ext uri="{FF2B5EF4-FFF2-40B4-BE49-F238E27FC236}">
                <a16:creationId xmlns:a16="http://schemas.microsoft.com/office/drawing/2014/main" id="{C925ACF0-876F-43BA-91AF-F15CBA3CBE66}"/>
              </a:ext>
            </a:extLst>
          </p:cNvPr>
          <p:cNvGraphicFramePr>
            <a:graphicFrameLocks noChangeAspect="1"/>
          </p:cNvGraphicFramePr>
          <p:nvPr/>
        </p:nvGraphicFramePr>
        <p:xfrm>
          <a:off x="4876800" y="5181600"/>
          <a:ext cx="3733800" cy="914400"/>
        </p:xfrm>
        <a:graphic>
          <a:graphicData uri="http://schemas.openxmlformats.org/presentationml/2006/ole">
            <mc:AlternateContent xmlns:mc="http://schemas.openxmlformats.org/markup-compatibility/2006">
              <mc:Choice xmlns:v="urn:schemas-microsoft-com:vml" Requires="v">
                <p:oleObj spid="_x0000_s68657" r:id="rId13" imgW="1981200" imgH="444500" progId="Equation.3">
                  <p:embed/>
                </p:oleObj>
              </mc:Choice>
              <mc:Fallback>
                <p:oleObj r:id="rId13" imgW="1981200" imgH="4445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5181600"/>
                        <a:ext cx="373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2" name="Rectangle 15">
            <a:extLst>
              <a:ext uri="{FF2B5EF4-FFF2-40B4-BE49-F238E27FC236}">
                <a16:creationId xmlns:a16="http://schemas.microsoft.com/office/drawing/2014/main" id="{306FB6A1-3665-4DC0-A90B-17BD9D272674}"/>
              </a:ext>
            </a:extLst>
          </p:cNvPr>
          <p:cNvSpPr>
            <a:spLocks noChangeArrowheads="1"/>
          </p:cNvSpPr>
          <p:nvPr/>
        </p:nvSpPr>
        <p:spPr bwMode="auto">
          <a:xfrm>
            <a:off x="33766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23" name="Object 16">
            <a:extLst>
              <a:ext uri="{FF2B5EF4-FFF2-40B4-BE49-F238E27FC236}">
                <a16:creationId xmlns:a16="http://schemas.microsoft.com/office/drawing/2014/main" id="{26B8C7C4-DC1E-43D4-98E6-C4EBD437D68C}"/>
              </a:ext>
            </a:extLst>
          </p:cNvPr>
          <p:cNvGraphicFramePr>
            <a:graphicFrameLocks noChangeAspect="1"/>
          </p:cNvGraphicFramePr>
          <p:nvPr/>
        </p:nvGraphicFramePr>
        <p:xfrm>
          <a:off x="381000" y="6019800"/>
          <a:ext cx="4419600" cy="609600"/>
        </p:xfrm>
        <a:graphic>
          <a:graphicData uri="http://schemas.openxmlformats.org/presentationml/2006/ole">
            <mc:AlternateContent xmlns:mc="http://schemas.openxmlformats.org/markup-compatibility/2006">
              <mc:Choice xmlns:v="urn:schemas-microsoft-com:vml" Requires="v">
                <p:oleObj spid="_x0000_s68658" r:id="rId15" imgW="2387600" imgH="292100" progId="Equation.3">
                  <p:embed/>
                </p:oleObj>
              </mc:Choice>
              <mc:Fallback>
                <p:oleObj r:id="rId15" imgW="2387600" imgH="2921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6019800"/>
                        <a:ext cx="441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761" name="Rectangle 17">
            <a:extLst>
              <a:ext uri="{FF2B5EF4-FFF2-40B4-BE49-F238E27FC236}">
                <a16:creationId xmlns:a16="http://schemas.microsoft.com/office/drawing/2014/main" id="{DFC4D864-E36B-409E-8A73-7DCB44D27DC0}"/>
              </a:ext>
            </a:extLst>
          </p:cNvPr>
          <p:cNvSpPr>
            <a:spLocks noChangeArrowheads="1"/>
          </p:cNvSpPr>
          <p:nvPr/>
        </p:nvSpPr>
        <p:spPr bwMode="auto">
          <a:xfrm>
            <a:off x="0" y="2133600"/>
            <a:ext cx="9144000" cy="2133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68625" name="Rectangle 18">
            <a:extLst>
              <a:ext uri="{FF2B5EF4-FFF2-40B4-BE49-F238E27FC236}">
                <a16:creationId xmlns:a16="http://schemas.microsoft.com/office/drawing/2014/main" id="{AD6115FB-9898-4823-AD78-E20693944829}"/>
              </a:ext>
            </a:extLst>
          </p:cNvPr>
          <p:cNvSpPr>
            <a:spLocks noChangeArrowheads="1"/>
          </p:cNvSpPr>
          <p:nvPr/>
        </p:nvSpPr>
        <p:spPr bwMode="auto">
          <a:xfrm>
            <a:off x="398621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7763" name="Object 19">
            <a:extLst>
              <a:ext uri="{FF2B5EF4-FFF2-40B4-BE49-F238E27FC236}">
                <a16:creationId xmlns:a16="http://schemas.microsoft.com/office/drawing/2014/main" id="{D9103694-0120-4052-8EE5-999053E682A6}"/>
              </a:ext>
            </a:extLst>
          </p:cNvPr>
          <p:cNvGraphicFramePr>
            <a:graphicFrameLocks noChangeAspect="1"/>
          </p:cNvGraphicFramePr>
          <p:nvPr/>
        </p:nvGraphicFramePr>
        <p:xfrm>
          <a:off x="457200" y="2362200"/>
          <a:ext cx="3429000" cy="1379538"/>
        </p:xfrm>
        <a:graphic>
          <a:graphicData uri="http://schemas.openxmlformats.org/presentationml/2006/ole">
            <mc:AlternateContent xmlns:mc="http://schemas.openxmlformats.org/markup-compatibility/2006">
              <mc:Choice xmlns:v="urn:schemas-microsoft-com:vml" Requires="v">
                <p:oleObj spid="_x0000_s68659" r:id="rId17" imgW="1168400" imgH="711200" progId="Equation.3">
                  <p:embed/>
                </p:oleObj>
              </mc:Choice>
              <mc:Fallback>
                <p:oleObj r:id="rId17" imgW="1168400" imgH="7112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2362200"/>
                        <a:ext cx="34290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764" name="Text Box 20">
            <a:extLst>
              <a:ext uri="{FF2B5EF4-FFF2-40B4-BE49-F238E27FC236}">
                <a16:creationId xmlns:a16="http://schemas.microsoft.com/office/drawing/2014/main" id="{468B3A05-697F-40C6-9F70-CAA4D132EFA0}"/>
              </a:ext>
            </a:extLst>
          </p:cNvPr>
          <p:cNvSpPr txBox="1">
            <a:spLocks noChangeArrowheads="1"/>
          </p:cNvSpPr>
          <p:nvPr/>
        </p:nvSpPr>
        <p:spPr bwMode="auto">
          <a:xfrm>
            <a:off x="3962400" y="2362200"/>
            <a:ext cx="2590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由</a:t>
            </a:r>
            <a:r>
              <a:rPr lang="en-US" altLang="zh-CN" sz="2800" b="1">
                <a:latin typeface="仿宋" panose="02010609060101010101" pitchFamily="49" charset="-122"/>
                <a:ea typeface="仿宋" panose="02010609060101010101" pitchFamily="49" charset="-122"/>
              </a:rPr>
              <a:t>Ly=b</a:t>
            </a:r>
            <a:r>
              <a:rPr lang="zh-CN" altLang="en-US" sz="2800" b="1">
                <a:latin typeface="仿宋" panose="02010609060101010101" pitchFamily="49" charset="-122"/>
                <a:ea typeface="仿宋" panose="02010609060101010101" pitchFamily="49" charset="-122"/>
              </a:rPr>
              <a:t>解得</a:t>
            </a:r>
            <a:r>
              <a:rPr lang="zh-CN" altLang="en-US" sz="2800" b="1">
                <a:latin typeface="黑体" panose="02010609060101010101" pitchFamily="49" charset="-122"/>
                <a:ea typeface="黑体" panose="02010609060101010101" pitchFamily="49" charset="-122"/>
              </a:rPr>
              <a:t> </a:t>
            </a:r>
          </a:p>
        </p:txBody>
      </p:sp>
      <p:sp>
        <p:nvSpPr>
          <p:cNvPr id="68628" name="Rectangle 21">
            <a:extLst>
              <a:ext uri="{FF2B5EF4-FFF2-40B4-BE49-F238E27FC236}">
                <a16:creationId xmlns:a16="http://schemas.microsoft.com/office/drawing/2014/main" id="{94CA392C-5C48-431C-B664-ABC84B83C36C}"/>
              </a:ext>
            </a:extLst>
          </p:cNvPr>
          <p:cNvSpPr>
            <a:spLocks noChangeArrowheads="1"/>
          </p:cNvSpPr>
          <p:nvPr/>
        </p:nvSpPr>
        <p:spPr bwMode="auto">
          <a:xfrm>
            <a:off x="38671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7766" name="Object 22">
            <a:extLst>
              <a:ext uri="{FF2B5EF4-FFF2-40B4-BE49-F238E27FC236}">
                <a16:creationId xmlns:a16="http://schemas.microsoft.com/office/drawing/2014/main" id="{0DACBCF4-4E27-4E29-8BFB-C85A22044DB8}"/>
              </a:ext>
            </a:extLst>
          </p:cNvPr>
          <p:cNvGraphicFramePr>
            <a:graphicFrameLocks noChangeAspect="1"/>
          </p:cNvGraphicFramePr>
          <p:nvPr/>
        </p:nvGraphicFramePr>
        <p:xfrm>
          <a:off x="6035675" y="2246313"/>
          <a:ext cx="2362200" cy="525462"/>
        </p:xfrm>
        <a:graphic>
          <a:graphicData uri="http://schemas.openxmlformats.org/presentationml/2006/ole">
            <mc:AlternateContent xmlns:mc="http://schemas.openxmlformats.org/markup-compatibility/2006">
              <mc:Choice xmlns:v="urn:schemas-microsoft-com:vml" Requires="v">
                <p:oleObj spid="_x0000_s68660" r:id="rId19" imgW="1409088" imgH="253890" progId="Equation.3">
                  <p:embed/>
                </p:oleObj>
              </mc:Choice>
              <mc:Fallback>
                <p:oleObj r:id="rId19" imgW="1409088" imgH="25389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35675" y="2246313"/>
                        <a:ext cx="23622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767" name="Text Box 23">
            <a:extLst>
              <a:ext uri="{FF2B5EF4-FFF2-40B4-BE49-F238E27FC236}">
                <a16:creationId xmlns:a16="http://schemas.microsoft.com/office/drawing/2014/main" id="{006AADD6-7161-44D5-98D9-1E30CF9BF454}"/>
              </a:ext>
            </a:extLst>
          </p:cNvPr>
          <p:cNvSpPr txBox="1">
            <a:spLocks noChangeArrowheads="1"/>
          </p:cNvSpPr>
          <p:nvPr/>
        </p:nvSpPr>
        <p:spPr bwMode="auto">
          <a:xfrm>
            <a:off x="3962400" y="2895600"/>
            <a:ext cx="320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由        解得 </a:t>
            </a:r>
          </a:p>
        </p:txBody>
      </p:sp>
      <p:sp>
        <p:nvSpPr>
          <p:cNvPr id="68631" name="Rectangle 24">
            <a:extLst>
              <a:ext uri="{FF2B5EF4-FFF2-40B4-BE49-F238E27FC236}">
                <a16:creationId xmlns:a16="http://schemas.microsoft.com/office/drawing/2014/main" id="{B5E0DA6A-385F-418E-A243-56EA60A6D7B6}"/>
              </a:ext>
            </a:extLst>
          </p:cNvPr>
          <p:cNvSpPr>
            <a:spLocks noChangeArrowheads="1"/>
          </p:cNvSpPr>
          <p:nvPr/>
        </p:nvSpPr>
        <p:spPr bwMode="auto">
          <a:xfrm>
            <a:off x="4305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7769" name="Object 25">
            <a:extLst>
              <a:ext uri="{FF2B5EF4-FFF2-40B4-BE49-F238E27FC236}">
                <a16:creationId xmlns:a16="http://schemas.microsoft.com/office/drawing/2014/main" id="{D7D85928-0F61-4338-B6C7-D80679759CE5}"/>
              </a:ext>
            </a:extLst>
          </p:cNvPr>
          <p:cNvGraphicFramePr>
            <a:graphicFrameLocks noChangeAspect="1"/>
          </p:cNvGraphicFramePr>
          <p:nvPr/>
        </p:nvGraphicFramePr>
        <p:xfrm>
          <a:off x="4495800" y="2895600"/>
          <a:ext cx="1219200" cy="522288"/>
        </p:xfrm>
        <a:graphic>
          <a:graphicData uri="http://schemas.openxmlformats.org/presentationml/2006/ole">
            <mc:AlternateContent xmlns:mc="http://schemas.openxmlformats.org/markup-compatibility/2006">
              <mc:Choice xmlns:v="urn:schemas-microsoft-com:vml" Requires="v">
                <p:oleObj spid="_x0000_s68661" r:id="rId21" imgW="533169" imgH="228501" progId="Equation.3">
                  <p:embed/>
                </p:oleObj>
              </mc:Choice>
              <mc:Fallback>
                <p:oleObj r:id="rId21" imgW="533169" imgH="228501"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95800" y="2895600"/>
                        <a:ext cx="1219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33" name="Rectangle 26">
            <a:extLst>
              <a:ext uri="{FF2B5EF4-FFF2-40B4-BE49-F238E27FC236}">
                <a16:creationId xmlns:a16="http://schemas.microsoft.com/office/drawing/2014/main" id="{E1F580E9-DE4C-4CAF-AE87-644BAF93B7F2}"/>
              </a:ext>
            </a:extLst>
          </p:cNvPr>
          <p:cNvSpPr>
            <a:spLocks noChangeArrowheads="1"/>
          </p:cNvSpPr>
          <p:nvPr/>
        </p:nvSpPr>
        <p:spPr bwMode="auto">
          <a:xfrm>
            <a:off x="39624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7771" name="Object 27">
            <a:extLst>
              <a:ext uri="{FF2B5EF4-FFF2-40B4-BE49-F238E27FC236}">
                <a16:creationId xmlns:a16="http://schemas.microsoft.com/office/drawing/2014/main" id="{90EB62F7-3CB2-49B4-BEB9-023D0A558B5A}"/>
              </a:ext>
            </a:extLst>
          </p:cNvPr>
          <p:cNvGraphicFramePr>
            <a:graphicFrameLocks noChangeAspect="1"/>
          </p:cNvGraphicFramePr>
          <p:nvPr/>
        </p:nvGraphicFramePr>
        <p:xfrm>
          <a:off x="4114800" y="3429000"/>
          <a:ext cx="3581400" cy="546100"/>
        </p:xfrm>
        <a:graphic>
          <a:graphicData uri="http://schemas.openxmlformats.org/presentationml/2006/ole">
            <mc:AlternateContent xmlns:mc="http://schemas.openxmlformats.org/markup-compatibility/2006">
              <mc:Choice xmlns:v="urn:schemas-microsoft-com:vml" Requires="v">
                <p:oleObj spid="_x0000_s68662" r:id="rId23" imgW="1333500" imgH="228600" progId="Equation.3">
                  <p:embed/>
                </p:oleObj>
              </mc:Choice>
              <mc:Fallback>
                <p:oleObj r:id="rId23" imgW="1333500" imgH="2286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4800" y="3429000"/>
                        <a:ext cx="3581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772" name="Rectangle 28">
            <a:extLst>
              <a:ext uri="{FF2B5EF4-FFF2-40B4-BE49-F238E27FC236}">
                <a16:creationId xmlns:a16="http://schemas.microsoft.com/office/drawing/2014/main" id="{323CCA7E-7F16-44A5-B551-7B741C01CB06}"/>
              </a:ext>
            </a:extLst>
          </p:cNvPr>
          <p:cNvSpPr>
            <a:spLocks noChangeArrowheads="1"/>
          </p:cNvSpPr>
          <p:nvPr/>
        </p:nvSpPr>
        <p:spPr bwMode="auto">
          <a:xfrm>
            <a:off x="0" y="4038600"/>
            <a:ext cx="8991600" cy="2819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87773" name="Text Box 29">
            <a:extLst>
              <a:ext uri="{FF2B5EF4-FFF2-40B4-BE49-F238E27FC236}">
                <a16:creationId xmlns:a16="http://schemas.microsoft.com/office/drawing/2014/main" id="{F38D840E-0E7E-401E-AAEC-2F933B88650A}"/>
              </a:ext>
            </a:extLst>
          </p:cNvPr>
          <p:cNvSpPr txBox="1">
            <a:spLocks noChangeArrowheads="1"/>
          </p:cNvSpPr>
          <p:nvPr/>
        </p:nvSpPr>
        <p:spPr bwMode="auto">
          <a:xfrm>
            <a:off x="228600" y="4092575"/>
            <a:ext cx="82296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en-US" altLang="zh-CN" sz="3200" b="1">
                <a:latin typeface="宋体" panose="02010600030101010101" pitchFamily="2"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由此例可以看出，平方根法解正定方程组的缺点是需要进行开方运算。为避免开方运算，我们改用单位三角阵作为分解阵，即把对称正定矩阵</a:t>
            </a:r>
            <a:r>
              <a:rPr lang="en-US" altLang="zh-CN" sz="2800" b="1">
                <a:latin typeface="仿宋" panose="02010609060101010101" pitchFamily="49" charset="-122"/>
                <a:ea typeface="仿宋" panose="02010609060101010101" pitchFamily="49" charset="-122"/>
              </a:rPr>
              <a:t>A</a:t>
            </a:r>
            <a:r>
              <a:rPr lang="zh-CN" altLang="en-US" sz="2800" b="1">
                <a:latin typeface="仿宋" panose="02010609060101010101" pitchFamily="49" charset="-122"/>
                <a:ea typeface="仿宋" panose="02010609060101010101" pitchFamily="49" charset="-122"/>
              </a:rPr>
              <a:t>分解成 </a:t>
            </a:r>
          </a:p>
          <a:p>
            <a:pPr>
              <a:spcBef>
                <a:spcPct val="50000"/>
              </a:spcBef>
            </a:pPr>
            <a:endParaRPr lang="en-US" altLang="zh-CN" sz="2800" b="1">
              <a:latin typeface="仿宋" panose="02010609060101010101" pitchFamily="49" charset="-122"/>
              <a:ea typeface="仿宋" panose="02010609060101010101" pitchFamily="49" charset="-122"/>
            </a:endParaRPr>
          </a:p>
        </p:txBody>
      </p:sp>
      <p:sp>
        <p:nvSpPr>
          <p:cNvPr id="68637" name="Rectangle 30">
            <a:extLst>
              <a:ext uri="{FF2B5EF4-FFF2-40B4-BE49-F238E27FC236}">
                <a16:creationId xmlns:a16="http://schemas.microsoft.com/office/drawing/2014/main" id="{0FFB9B9E-67DA-4661-AA69-1F9DC86DA580}"/>
              </a:ext>
            </a:extLst>
          </p:cNvPr>
          <p:cNvSpPr>
            <a:spLocks noChangeArrowheads="1"/>
          </p:cNvSpPr>
          <p:nvPr/>
        </p:nvSpPr>
        <p:spPr bwMode="auto">
          <a:xfrm>
            <a:off x="42481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7775" name="Object 31">
            <a:extLst>
              <a:ext uri="{FF2B5EF4-FFF2-40B4-BE49-F238E27FC236}">
                <a16:creationId xmlns:a16="http://schemas.microsoft.com/office/drawing/2014/main" id="{261550BE-5980-4B97-B8F0-152F0141E5B9}"/>
              </a:ext>
            </a:extLst>
          </p:cNvPr>
          <p:cNvGraphicFramePr>
            <a:graphicFrameLocks noChangeAspect="1"/>
          </p:cNvGraphicFramePr>
          <p:nvPr/>
        </p:nvGraphicFramePr>
        <p:xfrm>
          <a:off x="1981200" y="5867400"/>
          <a:ext cx="1905000" cy="561975"/>
        </p:xfrm>
        <a:graphic>
          <a:graphicData uri="http://schemas.openxmlformats.org/presentationml/2006/ole">
            <mc:AlternateContent xmlns:mc="http://schemas.openxmlformats.org/markup-compatibility/2006">
              <mc:Choice xmlns:v="urn:schemas-microsoft-com:vml" Requires="v">
                <p:oleObj spid="_x0000_s68663" r:id="rId25" imgW="647700" imgH="190500" progId="Equation.3">
                  <p:embed/>
                </p:oleObj>
              </mc:Choice>
              <mc:Fallback>
                <p:oleObj r:id="rId25" imgW="647700" imgH="19050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81200" y="5867400"/>
                        <a:ext cx="1905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7776" name="Text Box 32">
            <a:extLst>
              <a:ext uri="{FF2B5EF4-FFF2-40B4-BE49-F238E27FC236}">
                <a16:creationId xmlns:a16="http://schemas.microsoft.com/office/drawing/2014/main" id="{2DB08042-69EB-4147-8216-9918C69B94CA}"/>
              </a:ext>
            </a:extLst>
          </p:cNvPr>
          <p:cNvSpPr txBox="1">
            <a:spLocks noChangeArrowheads="1"/>
          </p:cNvSpPr>
          <p:nvPr/>
        </p:nvSpPr>
        <p:spPr bwMode="auto">
          <a:xfrm>
            <a:off x="4800600" y="5943600"/>
            <a:ext cx="3657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的形式，其中</a:t>
            </a:r>
            <a:r>
              <a:rPr lang="zh-CN" altLang="en-US">
                <a:latin typeface="仿宋" panose="02010609060101010101" pitchFamily="49" charset="-122"/>
                <a:ea typeface="仿宋"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7761"/>
                                        </p:tgtEl>
                                        <p:attrNameLst>
                                          <p:attrName>style.visibility</p:attrName>
                                        </p:attrNameLst>
                                      </p:cBhvr>
                                      <p:to>
                                        <p:strVal val="visible"/>
                                      </p:to>
                                    </p:set>
                                    <p:animEffect transition="in" filter="box(in)">
                                      <p:cBhvr>
                                        <p:cTn id="7" dur="500"/>
                                        <p:tgtEl>
                                          <p:spTgt spid="28776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87763"/>
                                        </p:tgtEl>
                                        <p:attrNameLst>
                                          <p:attrName>style.visibility</p:attrName>
                                        </p:attrNameLst>
                                      </p:cBhvr>
                                      <p:to>
                                        <p:strVal val="visible"/>
                                      </p:to>
                                    </p:set>
                                    <p:animEffect transition="in" filter="box(in)">
                                      <p:cBhvr>
                                        <p:cTn id="11" dur="500"/>
                                        <p:tgtEl>
                                          <p:spTgt spid="287763"/>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87764"/>
                                        </p:tgtEl>
                                        <p:attrNameLst>
                                          <p:attrName>style.visibility</p:attrName>
                                        </p:attrNameLst>
                                      </p:cBhvr>
                                      <p:to>
                                        <p:strVal val="visible"/>
                                      </p:to>
                                    </p:set>
                                    <p:animEffect transition="in" filter="box(in)">
                                      <p:cBhvr>
                                        <p:cTn id="15" dur="500"/>
                                        <p:tgtEl>
                                          <p:spTgt spid="287764"/>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287766"/>
                                        </p:tgtEl>
                                        <p:attrNameLst>
                                          <p:attrName>style.visibility</p:attrName>
                                        </p:attrNameLst>
                                      </p:cBhvr>
                                      <p:to>
                                        <p:strVal val="visible"/>
                                      </p:to>
                                    </p:set>
                                    <p:animEffect transition="in" filter="box(in)">
                                      <p:cBhvr>
                                        <p:cTn id="19" dur="500"/>
                                        <p:tgtEl>
                                          <p:spTgt spid="287766"/>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287767"/>
                                        </p:tgtEl>
                                        <p:attrNameLst>
                                          <p:attrName>style.visibility</p:attrName>
                                        </p:attrNameLst>
                                      </p:cBhvr>
                                      <p:to>
                                        <p:strVal val="visible"/>
                                      </p:to>
                                    </p:set>
                                    <p:animEffect transition="in" filter="box(in)">
                                      <p:cBhvr>
                                        <p:cTn id="23" dur="500"/>
                                        <p:tgtEl>
                                          <p:spTgt spid="287767"/>
                                        </p:tgtEl>
                                      </p:cBhvr>
                                    </p:animEffect>
                                  </p:childTnLst>
                                </p:cTn>
                              </p:par>
                            </p:childTnLst>
                          </p:cTn>
                        </p:par>
                        <p:par>
                          <p:cTn id="24" fill="hold" nodeType="afterGroup">
                            <p:stCondLst>
                              <p:cond delay="2500"/>
                            </p:stCondLst>
                            <p:childTnLst>
                              <p:par>
                                <p:cTn id="25" presetID="4" presetClass="entr" presetSubtype="16" fill="hold" nodeType="afterEffect">
                                  <p:stCondLst>
                                    <p:cond delay="0"/>
                                  </p:stCondLst>
                                  <p:childTnLst>
                                    <p:set>
                                      <p:cBhvr>
                                        <p:cTn id="26" dur="1" fill="hold">
                                          <p:stCondLst>
                                            <p:cond delay="0"/>
                                          </p:stCondLst>
                                        </p:cTn>
                                        <p:tgtEl>
                                          <p:spTgt spid="287769"/>
                                        </p:tgtEl>
                                        <p:attrNameLst>
                                          <p:attrName>style.visibility</p:attrName>
                                        </p:attrNameLst>
                                      </p:cBhvr>
                                      <p:to>
                                        <p:strVal val="visible"/>
                                      </p:to>
                                    </p:set>
                                    <p:animEffect transition="in" filter="box(in)">
                                      <p:cBhvr>
                                        <p:cTn id="27" dur="500"/>
                                        <p:tgtEl>
                                          <p:spTgt spid="287769"/>
                                        </p:tgtEl>
                                      </p:cBhvr>
                                    </p:animEffect>
                                  </p:childTnLst>
                                </p:cTn>
                              </p:par>
                            </p:childTnLst>
                          </p:cTn>
                        </p:par>
                        <p:par>
                          <p:cTn id="28" fill="hold" nodeType="afterGroup">
                            <p:stCondLst>
                              <p:cond delay="3000"/>
                            </p:stCondLst>
                            <p:childTnLst>
                              <p:par>
                                <p:cTn id="29" presetID="3" presetClass="entr" presetSubtype="10" fill="hold" nodeType="afterEffect">
                                  <p:stCondLst>
                                    <p:cond delay="0"/>
                                  </p:stCondLst>
                                  <p:childTnLst>
                                    <p:set>
                                      <p:cBhvr>
                                        <p:cTn id="30" dur="1" fill="hold">
                                          <p:stCondLst>
                                            <p:cond delay="0"/>
                                          </p:stCondLst>
                                        </p:cTn>
                                        <p:tgtEl>
                                          <p:spTgt spid="287771"/>
                                        </p:tgtEl>
                                        <p:attrNameLst>
                                          <p:attrName>style.visibility</p:attrName>
                                        </p:attrNameLst>
                                      </p:cBhvr>
                                      <p:to>
                                        <p:strVal val="visible"/>
                                      </p:to>
                                    </p:set>
                                    <p:animEffect transition="in" filter="blinds(horizontal)">
                                      <p:cBhvr>
                                        <p:cTn id="31" dur="500"/>
                                        <p:tgtEl>
                                          <p:spTgt spid="2877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87772"/>
                                        </p:tgtEl>
                                        <p:attrNameLst>
                                          <p:attrName>style.visibility</p:attrName>
                                        </p:attrNameLst>
                                      </p:cBhvr>
                                      <p:to>
                                        <p:strVal val="visible"/>
                                      </p:to>
                                    </p:set>
                                    <p:animEffect transition="in" filter="box(in)">
                                      <p:cBhvr>
                                        <p:cTn id="36" dur="500"/>
                                        <p:tgtEl>
                                          <p:spTgt spid="287772"/>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287773"/>
                                        </p:tgtEl>
                                        <p:attrNameLst>
                                          <p:attrName>style.visibility</p:attrName>
                                        </p:attrNameLst>
                                      </p:cBhvr>
                                      <p:to>
                                        <p:strVal val="visible"/>
                                      </p:to>
                                    </p:set>
                                    <p:animEffect transition="in" filter="box(in)">
                                      <p:cBhvr>
                                        <p:cTn id="40" dur="500"/>
                                        <p:tgtEl>
                                          <p:spTgt spid="287773"/>
                                        </p:tgtEl>
                                      </p:cBhvr>
                                    </p:animEffect>
                                  </p:childTnLst>
                                </p:cTn>
                              </p:par>
                            </p:childTnLst>
                          </p:cTn>
                        </p:par>
                        <p:par>
                          <p:cTn id="41" fill="hold" nodeType="afterGroup">
                            <p:stCondLst>
                              <p:cond delay="1000"/>
                            </p:stCondLst>
                            <p:childTnLst>
                              <p:par>
                                <p:cTn id="42" presetID="4" presetClass="entr" presetSubtype="16" fill="hold" nodeType="afterEffect">
                                  <p:stCondLst>
                                    <p:cond delay="0"/>
                                  </p:stCondLst>
                                  <p:childTnLst>
                                    <p:set>
                                      <p:cBhvr>
                                        <p:cTn id="43" dur="1" fill="hold">
                                          <p:stCondLst>
                                            <p:cond delay="0"/>
                                          </p:stCondLst>
                                        </p:cTn>
                                        <p:tgtEl>
                                          <p:spTgt spid="287775"/>
                                        </p:tgtEl>
                                        <p:attrNameLst>
                                          <p:attrName>style.visibility</p:attrName>
                                        </p:attrNameLst>
                                      </p:cBhvr>
                                      <p:to>
                                        <p:strVal val="visible"/>
                                      </p:to>
                                    </p:set>
                                    <p:animEffect transition="in" filter="box(in)">
                                      <p:cBhvr>
                                        <p:cTn id="44" dur="500"/>
                                        <p:tgtEl>
                                          <p:spTgt spid="287775"/>
                                        </p:tgtEl>
                                      </p:cBhvr>
                                    </p:animEffect>
                                  </p:childTnLst>
                                </p:cTn>
                              </p:par>
                            </p:childTnLst>
                          </p:cTn>
                        </p:par>
                        <p:par>
                          <p:cTn id="45" fill="hold" nodeType="afterGroup">
                            <p:stCondLst>
                              <p:cond delay="1500"/>
                            </p:stCondLst>
                            <p:childTnLst>
                              <p:par>
                                <p:cTn id="46" presetID="4" presetClass="entr" presetSubtype="16" fill="hold" grpId="0" nodeType="afterEffect">
                                  <p:stCondLst>
                                    <p:cond delay="0"/>
                                  </p:stCondLst>
                                  <p:childTnLst>
                                    <p:set>
                                      <p:cBhvr>
                                        <p:cTn id="47" dur="1" fill="hold">
                                          <p:stCondLst>
                                            <p:cond delay="0"/>
                                          </p:stCondLst>
                                        </p:cTn>
                                        <p:tgtEl>
                                          <p:spTgt spid="287776"/>
                                        </p:tgtEl>
                                        <p:attrNameLst>
                                          <p:attrName>style.visibility</p:attrName>
                                        </p:attrNameLst>
                                      </p:cBhvr>
                                      <p:to>
                                        <p:strVal val="visible"/>
                                      </p:to>
                                    </p:set>
                                    <p:animEffect transition="in" filter="box(in)">
                                      <p:cBhvr>
                                        <p:cTn id="48" dur="500"/>
                                        <p:tgtEl>
                                          <p:spTgt spid="287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4" grpId="0"/>
      <p:bldP spid="287767" grpId="0"/>
      <p:bldP spid="287773" grpId="0"/>
      <p:bldP spid="28777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1B1B8F6-24D8-4EB0-81F6-A9B2EC821501}"/>
              </a:ext>
            </a:extLst>
          </p:cNvPr>
          <p:cNvSpPr>
            <a:spLocks noChangeArrowheads="1"/>
          </p:cNvSpPr>
          <p:nvPr/>
        </p:nvSpPr>
        <p:spPr bwMode="auto">
          <a:xfrm>
            <a:off x="383381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9634" name="Object 3">
            <a:extLst>
              <a:ext uri="{FF2B5EF4-FFF2-40B4-BE49-F238E27FC236}">
                <a16:creationId xmlns:a16="http://schemas.microsoft.com/office/drawing/2014/main" id="{E37B2926-DAB1-4122-9DEB-41C82F8A53EA}"/>
              </a:ext>
            </a:extLst>
          </p:cNvPr>
          <p:cNvGraphicFramePr>
            <a:graphicFrameLocks noChangeAspect="1"/>
          </p:cNvGraphicFramePr>
          <p:nvPr/>
        </p:nvGraphicFramePr>
        <p:xfrm>
          <a:off x="457200" y="400050"/>
          <a:ext cx="4191000" cy="1754188"/>
        </p:xfrm>
        <a:graphic>
          <a:graphicData uri="http://schemas.openxmlformats.org/presentationml/2006/ole">
            <mc:AlternateContent xmlns:mc="http://schemas.openxmlformats.org/markup-compatibility/2006">
              <mc:Choice xmlns:v="urn:schemas-microsoft-com:vml" Requires="v">
                <p:oleObj spid="_x0000_s69644" r:id="rId3" imgW="1473200" imgH="939800" progId="Equation.3">
                  <p:embed/>
                </p:oleObj>
              </mc:Choice>
              <mc:Fallback>
                <p:oleObj r:id="rId3" imgW="14732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0050"/>
                        <a:ext cx="419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5" name="Text Box 4">
            <a:extLst>
              <a:ext uri="{FF2B5EF4-FFF2-40B4-BE49-F238E27FC236}">
                <a16:creationId xmlns:a16="http://schemas.microsoft.com/office/drawing/2014/main" id="{21E5678A-9D08-44EE-96A3-2B6D618677EA}"/>
              </a:ext>
            </a:extLst>
          </p:cNvPr>
          <p:cNvSpPr txBox="1">
            <a:spLocks noChangeArrowheads="1"/>
          </p:cNvSpPr>
          <p:nvPr/>
        </p:nvSpPr>
        <p:spPr bwMode="auto">
          <a:xfrm>
            <a:off x="5029200" y="990600"/>
            <a:ext cx="3657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为对角阵，而</a:t>
            </a:r>
            <a:r>
              <a:rPr lang="zh-CN" altLang="en-US" sz="2800">
                <a:latin typeface="仿宋" panose="02010609060101010101" pitchFamily="49" charset="-122"/>
                <a:ea typeface="仿宋" panose="02010609060101010101" pitchFamily="49" charset="-122"/>
              </a:rPr>
              <a:t> </a:t>
            </a:r>
          </a:p>
        </p:txBody>
      </p:sp>
      <p:sp>
        <p:nvSpPr>
          <p:cNvPr id="69636" name="Rectangle 5">
            <a:extLst>
              <a:ext uri="{FF2B5EF4-FFF2-40B4-BE49-F238E27FC236}">
                <a16:creationId xmlns:a16="http://schemas.microsoft.com/office/drawing/2014/main" id="{432E713B-088C-4ED1-A347-35C226CD0659}"/>
              </a:ext>
            </a:extLst>
          </p:cNvPr>
          <p:cNvSpPr>
            <a:spLocks noChangeArrowheads="1"/>
          </p:cNvSpPr>
          <p:nvPr/>
        </p:nvSpPr>
        <p:spPr bwMode="auto">
          <a:xfrm>
            <a:off x="371951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9637" name="Object 6">
            <a:extLst>
              <a:ext uri="{FF2B5EF4-FFF2-40B4-BE49-F238E27FC236}">
                <a16:creationId xmlns:a16="http://schemas.microsoft.com/office/drawing/2014/main" id="{00DD2686-893B-4164-A148-3C6FA4E96498}"/>
              </a:ext>
            </a:extLst>
          </p:cNvPr>
          <p:cNvGraphicFramePr>
            <a:graphicFrameLocks noChangeAspect="1"/>
          </p:cNvGraphicFramePr>
          <p:nvPr/>
        </p:nvGraphicFramePr>
        <p:xfrm>
          <a:off x="533400" y="2209800"/>
          <a:ext cx="4114800" cy="1951038"/>
        </p:xfrm>
        <a:graphic>
          <a:graphicData uri="http://schemas.openxmlformats.org/presentationml/2006/ole">
            <mc:AlternateContent xmlns:mc="http://schemas.openxmlformats.org/markup-compatibility/2006">
              <mc:Choice xmlns:v="urn:schemas-microsoft-com:vml" Requires="v">
                <p:oleObj spid="_x0000_s69645" r:id="rId5" imgW="1676400" imgH="1168400" progId="Equation.3">
                  <p:embed/>
                </p:oleObj>
              </mc:Choice>
              <mc:Fallback>
                <p:oleObj r:id="rId5" imgW="1676400" imgH="1168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209800"/>
                        <a:ext cx="41148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8" name="Text Box 7">
            <a:extLst>
              <a:ext uri="{FF2B5EF4-FFF2-40B4-BE49-F238E27FC236}">
                <a16:creationId xmlns:a16="http://schemas.microsoft.com/office/drawing/2014/main" id="{7D716661-F535-4FE8-AEE2-9B302B2C6852}"/>
              </a:ext>
            </a:extLst>
          </p:cNvPr>
          <p:cNvSpPr txBox="1">
            <a:spLocks noChangeArrowheads="1"/>
          </p:cNvSpPr>
          <p:nvPr/>
        </p:nvSpPr>
        <p:spPr bwMode="auto">
          <a:xfrm>
            <a:off x="4800600" y="2590800"/>
            <a:ext cx="4038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是单位下三角阵</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这里分解公式为</a:t>
            </a:r>
            <a:r>
              <a:rPr lang="zh-CN" altLang="en-US" sz="2800" b="1">
                <a:latin typeface="黑体" panose="02010609060101010101" pitchFamily="49" charset="-122"/>
                <a:ea typeface="黑体" panose="02010609060101010101" pitchFamily="49" charset="-122"/>
              </a:rPr>
              <a:t> </a:t>
            </a:r>
          </a:p>
        </p:txBody>
      </p:sp>
      <p:sp>
        <p:nvSpPr>
          <p:cNvPr id="69639" name="Rectangle 8">
            <a:extLst>
              <a:ext uri="{FF2B5EF4-FFF2-40B4-BE49-F238E27FC236}">
                <a16:creationId xmlns:a16="http://schemas.microsoft.com/office/drawing/2014/main" id="{138ABCDB-5C5E-4DD9-8373-8EF042BFB31B}"/>
              </a:ext>
            </a:extLst>
          </p:cNvPr>
          <p:cNvSpPr>
            <a:spLocks noChangeArrowheads="1"/>
          </p:cNvSpPr>
          <p:nvPr/>
        </p:nvSpPr>
        <p:spPr bwMode="auto">
          <a:xfrm>
            <a:off x="3176588"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9640" name="Object 9">
            <a:extLst>
              <a:ext uri="{FF2B5EF4-FFF2-40B4-BE49-F238E27FC236}">
                <a16:creationId xmlns:a16="http://schemas.microsoft.com/office/drawing/2014/main" id="{3A64B6FB-B23C-4807-A7D7-D3467849EE87}"/>
              </a:ext>
            </a:extLst>
          </p:cNvPr>
          <p:cNvGraphicFramePr>
            <a:graphicFrameLocks noChangeAspect="1"/>
          </p:cNvGraphicFramePr>
          <p:nvPr/>
        </p:nvGraphicFramePr>
        <p:xfrm>
          <a:off x="762000" y="4267200"/>
          <a:ext cx="7239000" cy="2152650"/>
        </p:xfrm>
        <a:graphic>
          <a:graphicData uri="http://schemas.openxmlformats.org/presentationml/2006/ole">
            <mc:AlternateContent xmlns:mc="http://schemas.openxmlformats.org/markup-compatibility/2006">
              <mc:Choice xmlns:v="urn:schemas-microsoft-com:vml" Requires="v">
                <p:oleObj spid="_x0000_s69646" r:id="rId7" imgW="2794000" imgH="914400" progId="Equation.3">
                  <p:embed/>
                </p:oleObj>
              </mc:Choice>
              <mc:Fallback>
                <p:oleObj r:id="rId7" imgW="2794000" imgH="9144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267200"/>
                        <a:ext cx="7239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a:extLst>
              <a:ext uri="{FF2B5EF4-FFF2-40B4-BE49-F238E27FC236}">
                <a16:creationId xmlns:a16="http://schemas.microsoft.com/office/drawing/2014/main" id="{439FF07F-5743-42DE-BD86-9EBB93115264}"/>
              </a:ext>
            </a:extLst>
          </p:cNvPr>
          <p:cNvSpPr txBox="1">
            <a:spLocks noChangeArrowheads="1"/>
          </p:cNvSpPr>
          <p:nvPr/>
        </p:nvSpPr>
        <p:spPr bwMode="auto">
          <a:xfrm>
            <a:off x="457200" y="228600"/>
            <a:ext cx="81534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
              </a:spcBef>
            </a:pPr>
            <a:r>
              <a:rPr lang="zh-CN" altLang="en-US" sz="2800" b="1">
                <a:latin typeface="仿宋" panose="02010609060101010101" pitchFamily="49" charset="-122"/>
                <a:ea typeface="仿宋" panose="02010609060101010101" pitchFamily="49" charset="-122"/>
              </a:rPr>
              <a:t>据此可逐行计算</a:t>
            </a:r>
            <a:r>
              <a:rPr lang="zh-CN" altLang="en-US" sz="2800">
                <a:latin typeface="仿宋" panose="02010609060101010101" pitchFamily="49" charset="-122"/>
                <a:ea typeface="仿宋" panose="02010609060101010101" pitchFamily="49" charset="-122"/>
              </a:rPr>
              <a:t> </a:t>
            </a:r>
          </a:p>
          <a:p>
            <a:pPr>
              <a:lnSpc>
                <a:spcPct val="130000"/>
              </a:lnSpc>
              <a:spcBef>
                <a:spcPct val="5000"/>
              </a:spcBef>
            </a:pPr>
            <a:r>
              <a:rPr lang="zh-CN" altLang="en-US" sz="2800" b="1">
                <a:latin typeface="仿宋" panose="02010609060101010101" pitchFamily="49" charset="-122"/>
                <a:ea typeface="仿宋" panose="02010609060101010101" pitchFamily="49" charset="-122"/>
              </a:rPr>
              <a:t>运用这种矩阵分解方法</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方程组</a:t>
            </a:r>
            <a:r>
              <a:rPr lang="en-US" altLang="zh-CN" sz="2800" b="1">
                <a:latin typeface="仿宋" panose="02010609060101010101" pitchFamily="49" charset="-122"/>
                <a:ea typeface="仿宋" panose="02010609060101010101" pitchFamily="49" charset="-122"/>
              </a:rPr>
              <a:t>Ax=b</a:t>
            </a:r>
            <a:r>
              <a:rPr lang="zh-CN" altLang="en-US" sz="2800" b="1">
                <a:latin typeface="仿宋" panose="02010609060101010101" pitchFamily="49" charset="-122"/>
                <a:ea typeface="仿宋" panose="02010609060101010101" pitchFamily="49" charset="-122"/>
              </a:rPr>
              <a:t>即</a:t>
            </a:r>
          </a:p>
          <a:p>
            <a:pPr>
              <a:lnSpc>
                <a:spcPct val="130000"/>
              </a:lnSpc>
              <a:spcBef>
                <a:spcPct val="5000"/>
              </a:spcBef>
            </a:pPr>
            <a:r>
              <a:rPr lang="zh-CN" altLang="en-US" sz="2800" b="1">
                <a:latin typeface="仿宋" panose="02010609060101010101" pitchFamily="49" charset="-122"/>
                <a:ea typeface="仿宋" panose="02010609060101010101" pitchFamily="49" charset="-122"/>
              </a:rPr>
              <a:t>可归结为求解两个上三角方程组</a:t>
            </a:r>
            <a:r>
              <a:rPr lang="zh-CN" altLang="en-US" sz="2800" b="1">
                <a:latin typeface="黑体" panose="02010609060101010101" pitchFamily="49" charset="-122"/>
                <a:ea typeface="黑体" panose="02010609060101010101" pitchFamily="49" charset="-122"/>
              </a:rPr>
              <a:t> </a:t>
            </a:r>
            <a:r>
              <a:rPr lang="zh-CN" altLang="en-US" sz="2800"/>
              <a:t> </a:t>
            </a:r>
          </a:p>
        </p:txBody>
      </p:sp>
      <p:sp>
        <p:nvSpPr>
          <p:cNvPr id="70658" name="Rectangle 3">
            <a:extLst>
              <a:ext uri="{FF2B5EF4-FFF2-40B4-BE49-F238E27FC236}">
                <a16:creationId xmlns:a16="http://schemas.microsoft.com/office/drawing/2014/main" id="{C49DFC6D-A306-42A1-9D08-531916BAA2E7}"/>
              </a:ext>
            </a:extLst>
          </p:cNvPr>
          <p:cNvSpPr>
            <a:spLocks noChangeArrowheads="1"/>
          </p:cNvSpPr>
          <p:nvPr/>
        </p:nvSpPr>
        <p:spPr bwMode="auto">
          <a:xfrm>
            <a:off x="33670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59" name="Object 4">
            <a:extLst>
              <a:ext uri="{FF2B5EF4-FFF2-40B4-BE49-F238E27FC236}">
                <a16:creationId xmlns:a16="http://schemas.microsoft.com/office/drawing/2014/main" id="{23D97FE3-0551-4364-BA13-5A9FE57CB599}"/>
              </a:ext>
            </a:extLst>
          </p:cNvPr>
          <p:cNvGraphicFramePr>
            <a:graphicFrameLocks noChangeAspect="1"/>
          </p:cNvGraphicFramePr>
          <p:nvPr/>
        </p:nvGraphicFramePr>
        <p:xfrm>
          <a:off x="3124200" y="381000"/>
          <a:ext cx="4648200" cy="423863"/>
        </p:xfrm>
        <a:graphic>
          <a:graphicData uri="http://schemas.openxmlformats.org/presentationml/2006/ole">
            <mc:AlternateContent xmlns:mc="http://schemas.openxmlformats.org/markup-compatibility/2006">
              <mc:Choice xmlns:v="urn:schemas-microsoft-com:vml" Requires="v">
                <p:oleObj spid="_x0000_s70683" r:id="rId3" imgW="2413000" imgH="228600" progId="Equation.3">
                  <p:embed/>
                </p:oleObj>
              </mc:Choice>
              <mc:Fallback>
                <p:oleObj r:id="rId3" imgW="2413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81000"/>
                        <a:ext cx="46482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0" name="Rectangle 5">
            <a:extLst>
              <a:ext uri="{FF2B5EF4-FFF2-40B4-BE49-F238E27FC236}">
                <a16:creationId xmlns:a16="http://schemas.microsoft.com/office/drawing/2014/main" id="{4C08BE97-195F-4EAE-9A9C-64E74E8763EA}"/>
              </a:ext>
            </a:extLst>
          </p:cNvPr>
          <p:cNvSpPr>
            <a:spLocks noChangeArrowheads="1"/>
          </p:cNvSpPr>
          <p:nvPr/>
        </p:nvSpPr>
        <p:spPr bwMode="auto">
          <a:xfrm>
            <a:off x="41576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61" name="Object 6">
            <a:extLst>
              <a:ext uri="{FF2B5EF4-FFF2-40B4-BE49-F238E27FC236}">
                <a16:creationId xmlns:a16="http://schemas.microsoft.com/office/drawing/2014/main" id="{8912523F-BCC1-4519-AC42-F8FC518DA1CC}"/>
              </a:ext>
            </a:extLst>
          </p:cNvPr>
          <p:cNvGraphicFramePr>
            <a:graphicFrameLocks noChangeAspect="1"/>
          </p:cNvGraphicFramePr>
          <p:nvPr/>
        </p:nvGraphicFramePr>
        <p:xfrm>
          <a:off x="6553200" y="914400"/>
          <a:ext cx="1524000" cy="473075"/>
        </p:xfrm>
        <a:graphic>
          <a:graphicData uri="http://schemas.openxmlformats.org/presentationml/2006/ole">
            <mc:AlternateContent xmlns:mc="http://schemas.openxmlformats.org/markup-compatibility/2006">
              <mc:Choice xmlns:v="urn:schemas-microsoft-com:vml" Requires="v">
                <p:oleObj spid="_x0000_s70684" r:id="rId5" imgW="825500" imgH="228600" progId="Equation.3">
                  <p:embed/>
                </p:oleObj>
              </mc:Choice>
              <mc:Fallback>
                <p:oleObj r:id="rId5" imgW="825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914400"/>
                        <a:ext cx="152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2" name="Rectangle 7">
            <a:extLst>
              <a:ext uri="{FF2B5EF4-FFF2-40B4-BE49-F238E27FC236}">
                <a16:creationId xmlns:a16="http://schemas.microsoft.com/office/drawing/2014/main" id="{4595EDB7-0300-4901-86A8-F502FA3BAFE6}"/>
              </a:ext>
            </a:extLst>
          </p:cNvPr>
          <p:cNvSpPr>
            <a:spLocks noChangeArrowheads="1"/>
          </p:cNvSpPr>
          <p:nvPr/>
        </p:nvSpPr>
        <p:spPr bwMode="auto">
          <a:xfrm>
            <a:off x="43481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63" name="Object 8">
            <a:extLst>
              <a:ext uri="{FF2B5EF4-FFF2-40B4-BE49-F238E27FC236}">
                <a16:creationId xmlns:a16="http://schemas.microsoft.com/office/drawing/2014/main" id="{6CDC7C50-D421-493A-B796-7556570875E9}"/>
              </a:ext>
            </a:extLst>
          </p:cNvPr>
          <p:cNvGraphicFramePr>
            <a:graphicFrameLocks noChangeAspect="1"/>
          </p:cNvGraphicFramePr>
          <p:nvPr/>
        </p:nvGraphicFramePr>
        <p:xfrm>
          <a:off x="1295400" y="2166938"/>
          <a:ext cx="1295400" cy="577850"/>
        </p:xfrm>
        <a:graphic>
          <a:graphicData uri="http://schemas.openxmlformats.org/presentationml/2006/ole">
            <mc:AlternateContent xmlns:mc="http://schemas.openxmlformats.org/markup-compatibility/2006">
              <mc:Choice xmlns:v="urn:schemas-microsoft-com:vml" Requires="v">
                <p:oleObj spid="_x0000_s70685" r:id="rId7" imgW="444307" imgH="203112" progId="Equation.3">
                  <p:embed/>
                </p:oleObj>
              </mc:Choice>
              <mc:Fallback>
                <p:oleObj r:id="rId7" imgW="444307"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166938"/>
                        <a:ext cx="12954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4" name="Rectangle 9">
            <a:extLst>
              <a:ext uri="{FF2B5EF4-FFF2-40B4-BE49-F238E27FC236}">
                <a16:creationId xmlns:a16="http://schemas.microsoft.com/office/drawing/2014/main" id="{37605A20-6455-443F-B325-46F33ACBB27F}"/>
              </a:ext>
            </a:extLst>
          </p:cNvPr>
          <p:cNvSpPr>
            <a:spLocks noChangeArrowheads="1"/>
          </p:cNvSpPr>
          <p:nvPr/>
        </p:nvSpPr>
        <p:spPr bwMode="auto">
          <a:xfrm>
            <a:off x="4205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65" name="Object 10">
            <a:extLst>
              <a:ext uri="{FF2B5EF4-FFF2-40B4-BE49-F238E27FC236}">
                <a16:creationId xmlns:a16="http://schemas.microsoft.com/office/drawing/2014/main" id="{D06A1056-2563-4E2F-BD59-875EE15A0EAB}"/>
              </a:ext>
            </a:extLst>
          </p:cNvPr>
          <p:cNvGraphicFramePr>
            <a:graphicFrameLocks noChangeAspect="1"/>
          </p:cNvGraphicFramePr>
          <p:nvPr/>
        </p:nvGraphicFramePr>
        <p:xfrm>
          <a:off x="4114800" y="2133600"/>
          <a:ext cx="1600200" cy="436563"/>
        </p:xfrm>
        <a:graphic>
          <a:graphicData uri="http://schemas.openxmlformats.org/presentationml/2006/ole">
            <mc:AlternateContent xmlns:mc="http://schemas.openxmlformats.org/markup-compatibility/2006">
              <mc:Choice xmlns:v="urn:schemas-microsoft-com:vml" Requires="v">
                <p:oleObj spid="_x0000_s70686" r:id="rId9" imgW="736600" imgH="203200" progId="Equation.3">
                  <p:embed/>
                </p:oleObj>
              </mc:Choice>
              <mc:Fallback>
                <p:oleObj r:id="rId9" imgW="736600" imgH="203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2133600"/>
                        <a:ext cx="1600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6" name="Text Box 11">
            <a:extLst>
              <a:ext uri="{FF2B5EF4-FFF2-40B4-BE49-F238E27FC236}">
                <a16:creationId xmlns:a16="http://schemas.microsoft.com/office/drawing/2014/main" id="{FECD86CC-621B-405F-A63B-8F4504851679}"/>
              </a:ext>
            </a:extLst>
          </p:cNvPr>
          <p:cNvSpPr txBox="1">
            <a:spLocks noChangeArrowheads="1"/>
          </p:cNvSpPr>
          <p:nvPr/>
        </p:nvSpPr>
        <p:spPr bwMode="auto">
          <a:xfrm>
            <a:off x="3048000" y="2133600"/>
            <a:ext cx="83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和</a:t>
            </a:r>
          </a:p>
        </p:txBody>
      </p:sp>
      <p:sp>
        <p:nvSpPr>
          <p:cNvPr id="70667" name="Text Box 12">
            <a:extLst>
              <a:ext uri="{FF2B5EF4-FFF2-40B4-BE49-F238E27FC236}">
                <a16:creationId xmlns:a16="http://schemas.microsoft.com/office/drawing/2014/main" id="{BA63BC06-700E-4638-8E40-4016C10B76EE}"/>
              </a:ext>
            </a:extLst>
          </p:cNvPr>
          <p:cNvSpPr txBox="1">
            <a:spLocks noChangeArrowheads="1"/>
          </p:cNvSpPr>
          <p:nvPr/>
        </p:nvSpPr>
        <p:spPr bwMode="auto">
          <a:xfrm>
            <a:off x="381000" y="2971800"/>
            <a:ext cx="411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其计算公式分别为</a:t>
            </a:r>
            <a:r>
              <a:rPr lang="zh-CN" altLang="en-US" sz="3200" b="1">
                <a:latin typeface="黑体" panose="02010609060101010101" pitchFamily="49" charset="-122"/>
                <a:ea typeface="黑体" panose="02010609060101010101" pitchFamily="49" charset="-122"/>
              </a:rPr>
              <a:t> </a:t>
            </a:r>
          </a:p>
        </p:txBody>
      </p:sp>
      <p:sp>
        <p:nvSpPr>
          <p:cNvPr id="70668" name="Rectangle 13">
            <a:extLst>
              <a:ext uri="{FF2B5EF4-FFF2-40B4-BE49-F238E27FC236}">
                <a16:creationId xmlns:a16="http://schemas.microsoft.com/office/drawing/2014/main" id="{8E7CA616-D615-4CC2-9568-B952A98F828B}"/>
              </a:ext>
            </a:extLst>
          </p:cNvPr>
          <p:cNvSpPr>
            <a:spLocks noChangeArrowheads="1"/>
          </p:cNvSpPr>
          <p:nvPr/>
        </p:nvSpPr>
        <p:spPr bwMode="auto">
          <a:xfrm>
            <a:off x="35671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69" name="Object 14">
            <a:extLst>
              <a:ext uri="{FF2B5EF4-FFF2-40B4-BE49-F238E27FC236}">
                <a16:creationId xmlns:a16="http://schemas.microsoft.com/office/drawing/2014/main" id="{9B887368-A527-4935-B4B3-B1AB50D4B5A4}"/>
              </a:ext>
            </a:extLst>
          </p:cNvPr>
          <p:cNvGraphicFramePr>
            <a:graphicFrameLocks noChangeAspect="1"/>
          </p:cNvGraphicFramePr>
          <p:nvPr/>
        </p:nvGraphicFramePr>
        <p:xfrm>
          <a:off x="3505200" y="2743200"/>
          <a:ext cx="4876800" cy="914400"/>
        </p:xfrm>
        <a:graphic>
          <a:graphicData uri="http://schemas.openxmlformats.org/presentationml/2006/ole">
            <mc:AlternateContent xmlns:mc="http://schemas.openxmlformats.org/markup-compatibility/2006">
              <mc:Choice xmlns:v="urn:schemas-microsoft-com:vml" Requires="v">
                <p:oleObj spid="_x0000_s70687" r:id="rId11" imgW="2006600" imgH="431800" progId="Equation.3">
                  <p:embed/>
                </p:oleObj>
              </mc:Choice>
              <mc:Fallback>
                <p:oleObj r:id="rId11" imgW="2006600" imgH="431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2743200"/>
                        <a:ext cx="487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70" name="Text Box 15">
            <a:extLst>
              <a:ext uri="{FF2B5EF4-FFF2-40B4-BE49-F238E27FC236}">
                <a16:creationId xmlns:a16="http://schemas.microsoft.com/office/drawing/2014/main" id="{E4401BF7-D38E-43F9-94C6-617770C0AEBB}"/>
              </a:ext>
            </a:extLst>
          </p:cNvPr>
          <p:cNvSpPr txBox="1">
            <a:spLocks noChangeArrowheads="1"/>
          </p:cNvSpPr>
          <p:nvPr/>
        </p:nvSpPr>
        <p:spPr bwMode="auto">
          <a:xfrm>
            <a:off x="1295400" y="3810000"/>
            <a:ext cx="762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和</a:t>
            </a:r>
            <a:r>
              <a:rPr lang="zh-CN" altLang="en-US" sz="2800" b="1">
                <a:latin typeface="黑体" panose="02010609060101010101" pitchFamily="49" charset="-122"/>
                <a:ea typeface="黑体" panose="02010609060101010101" pitchFamily="49" charset="-122"/>
              </a:rPr>
              <a:t> </a:t>
            </a:r>
          </a:p>
        </p:txBody>
      </p:sp>
      <p:sp>
        <p:nvSpPr>
          <p:cNvPr id="70671" name="Rectangle 16">
            <a:extLst>
              <a:ext uri="{FF2B5EF4-FFF2-40B4-BE49-F238E27FC236}">
                <a16:creationId xmlns:a16="http://schemas.microsoft.com/office/drawing/2014/main" id="{459A0F85-3211-48FF-B24C-BB106B634217}"/>
              </a:ext>
            </a:extLst>
          </p:cNvPr>
          <p:cNvSpPr>
            <a:spLocks noChangeArrowheads="1"/>
          </p:cNvSpPr>
          <p:nvPr/>
        </p:nvSpPr>
        <p:spPr bwMode="auto">
          <a:xfrm>
            <a:off x="3348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72" name="Object 17">
            <a:extLst>
              <a:ext uri="{FF2B5EF4-FFF2-40B4-BE49-F238E27FC236}">
                <a16:creationId xmlns:a16="http://schemas.microsoft.com/office/drawing/2014/main" id="{8856CA1C-C4E0-46D7-8B00-F57B8204EE74}"/>
              </a:ext>
            </a:extLst>
          </p:cNvPr>
          <p:cNvGraphicFramePr>
            <a:graphicFrameLocks noChangeAspect="1"/>
          </p:cNvGraphicFramePr>
          <p:nvPr/>
        </p:nvGraphicFramePr>
        <p:xfrm>
          <a:off x="3048000" y="3581400"/>
          <a:ext cx="5334000" cy="990600"/>
        </p:xfrm>
        <a:graphic>
          <a:graphicData uri="http://schemas.openxmlformats.org/presentationml/2006/ole">
            <mc:AlternateContent xmlns:mc="http://schemas.openxmlformats.org/markup-compatibility/2006">
              <mc:Choice xmlns:v="urn:schemas-microsoft-com:vml" Requires="v">
                <p:oleObj spid="_x0000_s70688" r:id="rId13" imgW="2451100" imgH="431800" progId="Equation.3">
                  <p:embed/>
                </p:oleObj>
              </mc:Choice>
              <mc:Fallback>
                <p:oleObj r:id="rId13" imgW="2451100" imgH="4318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581400"/>
                        <a:ext cx="533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73" name="Text Box 18">
            <a:extLst>
              <a:ext uri="{FF2B5EF4-FFF2-40B4-BE49-F238E27FC236}">
                <a16:creationId xmlns:a16="http://schemas.microsoft.com/office/drawing/2014/main" id="{29C406FA-333F-408B-9E71-3AB34E776B98}"/>
              </a:ext>
            </a:extLst>
          </p:cNvPr>
          <p:cNvSpPr txBox="1">
            <a:spLocks noChangeArrowheads="1"/>
          </p:cNvSpPr>
          <p:nvPr/>
        </p:nvSpPr>
        <p:spPr bwMode="auto">
          <a:xfrm>
            <a:off x="533400" y="4648200"/>
            <a:ext cx="80772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2800" b="1">
                <a:latin typeface="仿宋" panose="02010609060101010101" pitchFamily="49" charset="-122"/>
                <a:ea typeface="仿宋" panose="02010609060101010101" pitchFamily="49" charset="-122"/>
              </a:rPr>
              <a:t>求解方程组的上述算法称为改进的平方根法。这种方法总的计算量约为      ，即仅为高斯消去法计算量的一半。 </a:t>
            </a:r>
          </a:p>
        </p:txBody>
      </p:sp>
      <p:sp>
        <p:nvSpPr>
          <p:cNvPr id="70674" name="Rectangle 19">
            <a:extLst>
              <a:ext uri="{FF2B5EF4-FFF2-40B4-BE49-F238E27FC236}">
                <a16:creationId xmlns:a16="http://schemas.microsoft.com/office/drawing/2014/main" id="{B024D4D7-BA0F-425D-9053-E0403CFF70D0}"/>
              </a:ext>
            </a:extLst>
          </p:cNvPr>
          <p:cNvSpPr>
            <a:spLocks noChangeArrowheads="1"/>
          </p:cNvSpPr>
          <p:nvPr/>
        </p:nvSpPr>
        <p:spPr bwMode="auto">
          <a:xfrm>
            <a:off x="43957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75" name="Object 20">
            <a:extLst>
              <a:ext uri="{FF2B5EF4-FFF2-40B4-BE49-F238E27FC236}">
                <a16:creationId xmlns:a16="http://schemas.microsoft.com/office/drawing/2014/main" id="{52912AFE-7CB9-4522-A29C-40CAD8E2D9E7}"/>
              </a:ext>
            </a:extLst>
          </p:cNvPr>
          <p:cNvGraphicFramePr>
            <a:graphicFrameLocks noChangeAspect="1"/>
          </p:cNvGraphicFramePr>
          <p:nvPr/>
        </p:nvGraphicFramePr>
        <p:xfrm>
          <a:off x="3919538" y="5264150"/>
          <a:ext cx="838200" cy="476250"/>
        </p:xfrm>
        <a:graphic>
          <a:graphicData uri="http://schemas.openxmlformats.org/presentationml/2006/ole">
            <mc:AlternateContent xmlns:mc="http://schemas.openxmlformats.org/markup-compatibility/2006">
              <mc:Choice xmlns:v="urn:schemas-microsoft-com:vml" Requires="v">
                <p:oleObj spid="_x0000_s70689" r:id="rId15" imgW="355292" imgH="203024" progId="Equation.3">
                  <p:embed/>
                </p:oleObj>
              </mc:Choice>
              <mc:Fallback>
                <p:oleObj r:id="rId15" imgW="355292" imgH="203024"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9538" y="5264150"/>
                        <a:ext cx="83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E46D1E31-9097-44A6-9679-3BB99849F459}"/>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
        <p:nvSpPr>
          <p:cNvPr id="87043" name="Rectangle 3">
            <a:extLst>
              <a:ext uri="{FF2B5EF4-FFF2-40B4-BE49-F238E27FC236}">
                <a16:creationId xmlns:a16="http://schemas.microsoft.com/office/drawing/2014/main" id="{13E9EA70-AA56-4918-9BFF-C60334B9378F}"/>
              </a:ext>
            </a:extLst>
          </p:cNvPr>
          <p:cNvSpPr>
            <a:spLocks noChangeArrowheads="1"/>
          </p:cNvSpPr>
          <p:nvPr/>
        </p:nvSpPr>
        <p:spPr bwMode="auto">
          <a:xfrm>
            <a:off x="1219200" y="609600"/>
            <a:ext cx="5410200" cy="457200"/>
          </a:xfrm>
          <a:prstGeom prst="rect">
            <a:avLst/>
          </a:prstGeom>
          <a:noFill/>
          <a:ln>
            <a:noFill/>
          </a:ln>
        </p:spPr>
        <p:txBody>
          <a:bodyPr/>
          <a:lstStyle>
            <a:lvl1pPr defTabSz="814705">
              <a:defRPr kumimoji="1" sz="2400">
                <a:solidFill>
                  <a:schemeClr val="tx1"/>
                </a:solidFill>
                <a:latin typeface="Times New Roman" panose="02020603050405020304" pitchFamily="18" charset="0"/>
                <a:ea typeface="宋体" panose="02010600030101010101" pitchFamily="2" charset="-122"/>
              </a:defRPr>
            </a:lvl1pPr>
            <a:lvl2pPr defTabSz="814705">
              <a:defRPr kumimoji="1" sz="2400">
                <a:solidFill>
                  <a:schemeClr val="tx1"/>
                </a:solidFill>
                <a:latin typeface="Times New Roman" panose="02020603050405020304" pitchFamily="18" charset="0"/>
                <a:ea typeface="宋体" panose="02010600030101010101" pitchFamily="2" charset="-122"/>
              </a:defRPr>
            </a:lvl2pPr>
            <a:lvl3pPr defTabSz="814705">
              <a:defRPr kumimoji="1" sz="2400">
                <a:solidFill>
                  <a:schemeClr val="tx1"/>
                </a:solidFill>
                <a:latin typeface="Times New Roman" panose="02020603050405020304" pitchFamily="18" charset="0"/>
                <a:ea typeface="宋体" panose="02010600030101010101" pitchFamily="2" charset="-122"/>
              </a:defRPr>
            </a:lvl3pPr>
            <a:lvl4pPr defTabSz="814705">
              <a:defRPr kumimoji="1" sz="2400">
                <a:solidFill>
                  <a:schemeClr val="tx1"/>
                </a:solidFill>
                <a:latin typeface="Times New Roman" panose="02020603050405020304" pitchFamily="18" charset="0"/>
                <a:ea typeface="宋体" panose="02010600030101010101" pitchFamily="2" charset="-122"/>
              </a:defRPr>
            </a:lvl4pPr>
            <a:lvl5pPr defTabSz="814705">
              <a:defRPr kumimoji="1" sz="2400">
                <a:solidFill>
                  <a:schemeClr val="tx1"/>
                </a:solidFill>
                <a:latin typeface="Times New Roman" panose="02020603050405020304" pitchFamily="18" charset="0"/>
                <a:ea typeface="宋体" panose="02010600030101010101" pitchFamily="2" charset="-122"/>
              </a:defRPr>
            </a:lvl5pPr>
            <a:lvl6pPr marL="4572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defRPr/>
            </a:pPr>
            <a:r>
              <a:rPr kumimoji="0" lang="en-US" altLang="zh-CN" sz="3200" b="1">
                <a:effectLst>
                  <a:outerShdw blurRad="38100" dist="38100" dir="2700000" algn="tl">
                    <a:srgbClr val="C0C0C0"/>
                  </a:outerShdw>
                </a:effectLst>
                <a:latin typeface="方正姚体" panose="02010601030101010101" pitchFamily="2" charset="-122"/>
                <a:ea typeface="方正姚体" panose="02010601030101010101" pitchFamily="2" charset="-122"/>
                <a:cs typeface="方正姚体" panose="02010601030101010101" pitchFamily="2" charset="-122"/>
              </a:rPr>
              <a:t>§5.7 </a:t>
            </a:r>
            <a:r>
              <a:rPr kumimoji="0" lang="zh-CN" altLang="en-US" sz="3200" b="1">
                <a:effectLst>
                  <a:outerShdw blurRad="38100" dist="38100" dir="2700000" algn="tl">
                    <a:srgbClr val="C0C0C0"/>
                  </a:outerShdw>
                </a:effectLst>
                <a:latin typeface="方正姚体" panose="02010601030101010101" pitchFamily="2" charset="-122"/>
                <a:ea typeface="方正姚体" panose="02010601030101010101" pitchFamily="2" charset="-122"/>
                <a:cs typeface="方正姚体" panose="02010601030101010101" pitchFamily="2" charset="-122"/>
              </a:rPr>
              <a:t>向量和矩阵的范数</a:t>
            </a:r>
          </a:p>
        </p:txBody>
      </p:sp>
      <p:sp>
        <p:nvSpPr>
          <p:cNvPr id="87045" name="Rectangle 5">
            <a:extLst>
              <a:ext uri="{FF2B5EF4-FFF2-40B4-BE49-F238E27FC236}">
                <a16:creationId xmlns:a16="http://schemas.microsoft.com/office/drawing/2014/main" id="{FAECAFBE-69E8-4545-9CFA-3306AE6383AF}"/>
              </a:ext>
            </a:extLst>
          </p:cNvPr>
          <p:cNvSpPr>
            <a:spLocks noGrp="1" noChangeArrowheads="1"/>
          </p:cNvSpPr>
          <p:nvPr>
            <p:ph idx="1"/>
          </p:nvPr>
        </p:nvSpPr>
        <p:spPr>
          <a:xfrm>
            <a:off x="381000" y="1295400"/>
            <a:ext cx="8382000" cy="4419600"/>
          </a:xfrm>
        </p:spPr>
        <p:txBody>
          <a:bodyPr/>
          <a:lstStyle/>
          <a:p>
            <a:pPr marL="457200" indent="-457200" defTabSz="814388">
              <a:lnSpc>
                <a:spcPct val="125000"/>
              </a:lnSpc>
              <a:spcBef>
                <a:spcPct val="5000"/>
              </a:spcBef>
              <a:buFontTx/>
              <a:buNone/>
            </a:pPr>
            <a:r>
              <a:rPr lang="en-US" altLang="zh-CN" sz="2800"/>
              <a:t>      </a:t>
            </a:r>
            <a:r>
              <a:rPr lang="zh-CN" altLang="en-US" b="1">
                <a:latin typeface="仿宋" panose="02010609060101010101" pitchFamily="49" charset="-122"/>
                <a:ea typeface="仿宋" panose="02010609060101010101" pitchFamily="49" charset="-122"/>
              </a:rPr>
              <a:t>为了研究线性方程组近似解的误差估计</a:t>
            </a:r>
          </a:p>
          <a:p>
            <a:pPr marL="457200" indent="-457200" defTabSz="814388">
              <a:lnSpc>
                <a:spcPct val="125000"/>
              </a:lnSpc>
              <a:spcBef>
                <a:spcPct val="5000"/>
              </a:spcBef>
              <a:buFontTx/>
              <a:buNone/>
            </a:pPr>
            <a:r>
              <a:rPr lang="zh-CN" altLang="en-US" b="1">
                <a:latin typeface="仿宋" panose="02010609060101010101" pitchFamily="49" charset="-122"/>
                <a:ea typeface="仿宋" panose="02010609060101010101" pitchFamily="49" charset="-122"/>
              </a:rPr>
              <a:t>和迭代法的收敛性</a:t>
            </a:r>
            <a:r>
              <a:rPr lang="en-US" altLang="zh-CN" b="1">
                <a:latin typeface="仿宋" panose="02010609060101010101" pitchFamily="49" charset="-122"/>
                <a:ea typeface="仿宋" panose="02010609060101010101" pitchFamily="49" charset="-122"/>
              </a:rPr>
              <a:t>, </a:t>
            </a:r>
            <a:r>
              <a:rPr lang="zh-CN" altLang="en-US" b="1">
                <a:latin typeface="仿宋" panose="02010609060101010101" pitchFamily="49" charset="-122"/>
                <a:ea typeface="仿宋" panose="02010609060101010101" pitchFamily="49" charset="-122"/>
              </a:rPr>
              <a:t>有必要对向量及矩阵的</a:t>
            </a:r>
          </a:p>
          <a:p>
            <a:pPr marL="457200" indent="-457200" defTabSz="814388">
              <a:lnSpc>
                <a:spcPct val="125000"/>
              </a:lnSpc>
              <a:spcBef>
                <a:spcPct val="5000"/>
              </a:spcBef>
              <a:buFontTx/>
              <a:buNone/>
            </a:pPr>
            <a:r>
              <a:rPr lang="zh-CN" altLang="en-US" b="1">
                <a:latin typeface="仿宋" panose="02010609060101010101" pitchFamily="49" charset="-122"/>
                <a:ea typeface="仿宋" panose="02010609060101010101" pitchFamily="49" charset="-122"/>
              </a:rPr>
              <a:t>“大小”引进某种度量</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范数的概念。</a:t>
            </a:r>
            <a:endParaRPr lang="zh-CN" altLang="en-US" b="1">
              <a:ea typeface="黑体" panose="02010609060101010101" pitchFamily="49" charset="-122"/>
            </a:endParaRPr>
          </a:p>
          <a:p>
            <a:pPr marL="457200" indent="-457200" defTabSz="814388">
              <a:lnSpc>
                <a:spcPct val="125000"/>
              </a:lnSpc>
              <a:spcBef>
                <a:spcPct val="5000"/>
              </a:spcBef>
              <a:buFontTx/>
              <a:buNone/>
            </a:pPr>
            <a:endParaRPr lang="zh-CN" altLang="en-US" b="1">
              <a:ea typeface="黑体" panose="02010609060101010101" pitchFamily="49" charset="-122"/>
            </a:endParaRPr>
          </a:p>
          <a:p>
            <a:pPr marL="457200" indent="-457200" defTabSz="814388">
              <a:lnSpc>
                <a:spcPct val="125000"/>
              </a:lnSpc>
              <a:spcBef>
                <a:spcPct val="5000"/>
              </a:spcBef>
              <a:buFontTx/>
              <a:buNone/>
            </a:pPr>
            <a:r>
              <a:rPr lang="zh-CN" altLang="en-US" b="1">
                <a:ea typeface="黑体" panose="02010609060101010101" pitchFamily="49" charset="-122"/>
              </a:rPr>
              <a:t>     </a:t>
            </a:r>
            <a:r>
              <a:rPr lang="zh-CN" altLang="en-US" b="1">
                <a:latin typeface="仿宋" panose="02010609060101010101" pitchFamily="49" charset="-122"/>
                <a:ea typeface="仿宋" panose="02010609060101010101" pitchFamily="49" charset="-122"/>
              </a:rPr>
              <a:t> 向量范数是用来度量向量长度的</a:t>
            </a:r>
            <a:r>
              <a:rPr lang="en-US" altLang="zh-CN" b="1">
                <a:latin typeface="仿宋" panose="02010609060101010101" pitchFamily="49" charset="-122"/>
                <a:ea typeface="仿宋" panose="02010609060101010101" pitchFamily="49" charset="-122"/>
              </a:rPr>
              <a:t>,</a:t>
            </a:r>
            <a:r>
              <a:rPr lang="zh-CN" altLang="en-US" b="1">
                <a:latin typeface="仿宋" panose="02010609060101010101" pitchFamily="49" charset="-122"/>
                <a:ea typeface="仿宋" panose="02010609060101010101" pitchFamily="49" charset="-122"/>
              </a:rPr>
              <a:t>它可以看成是二、三维解析几何中向量长度概念的推广。用</a:t>
            </a:r>
            <a:r>
              <a:rPr lang="en-US" altLang="zh-CN" b="1">
                <a:latin typeface="仿宋" panose="02010609060101010101" pitchFamily="49" charset="-122"/>
                <a:ea typeface="仿宋" panose="02010609060101010101" pitchFamily="49" charset="-122"/>
                <a:sym typeface="Symbol" panose="05050102010706020507" pitchFamily="18" charset="2"/>
              </a:rPr>
              <a:t>R</a:t>
            </a:r>
            <a:r>
              <a:rPr lang="en-US" altLang="zh-CN" b="1" baseline="30000">
                <a:latin typeface="仿宋" panose="02010609060101010101" pitchFamily="49" charset="-122"/>
                <a:ea typeface="仿宋" panose="02010609060101010101" pitchFamily="49" charset="-122"/>
                <a:sym typeface="Symbol" panose="05050102010706020507" pitchFamily="18" charset="2"/>
              </a:rPr>
              <a:t>n </a:t>
            </a:r>
            <a:r>
              <a:rPr lang="zh-CN" altLang="en-US" b="1">
                <a:latin typeface="仿宋" panose="02010609060101010101" pitchFamily="49" charset="-122"/>
                <a:ea typeface="仿宋" panose="02010609060101010101" pitchFamily="49" charset="-122"/>
                <a:sym typeface="Symbol" panose="05050102010706020507" pitchFamily="18" charset="2"/>
              </a:rPr>
              <a:t>表示</a:t>
            </a:r>
            <a:r>
              <a:rPr lang="en-US" altLang="zh-CN" b="1">
                <a:latin typeface="仿宋" panose="02010609060101010101" pitchFamily="49" charset="-122"/>
                <a:ea typeface="仿宋" panose="02010609060101010101" pitchFamily="49" charset="-122"/>
                <a:sym typeface="Symbol" panose="05050102010706020507" pitchFamily="18" charset="2"/>
              </a:rPr>
              <a:t>n</a:t>
            </a:r>
            <a:r>
              <a:rPr lang="zh-CN" altLang="en-US" b="1">
                <a:latin typeface="仿宋" panose="02010609060101010101" pitchFamily="49" charset="-122"/>
                <a:ea typeface="仿宋" panose="02010609060101010101" pitchFamily="49" charset="-122"/>
                <a:sym typeface="Symbol" panose="05050102010706020507" pitchFamily="18" charset="2"/>
              </a:rPr>
              <a:t>维实向量空间。</a:t>
            </a:r>
            <a:endParaRPr lang="zh-CN" altLang="en-US" b="1">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045">
                                            <p:txEl>
                                              <p:pRg st="0" end="0"/>
                                            </p:txEl>
                                          </p:spTgt>
                                        </p:tgtEl>
                                        <p:attrNameLst>
                                          <p:attrName>style.visibility</p:attrName>
                                        </p:attrNameLst>
                                      </p:cBhvr>
                                      <p:to>
                                        <p:strVal val="visible"/>
                                      </p:to>
                                    </p:set>
                                    <p:animEffect transition="in" filter="wipe(up)">
                                      <p:cBhvr>
                                        <p:cTn id="7" dur="75"/>
                                        <p:tgtEl>
                                          <p:spTgt spid="870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7045">
                                            <p:txEl>
                                              <p:pRg st="1" end="1"/>
                                            </p:txEl>
                                          </p:spTgt>
                                        </p:tgtEl>
                                        <p:attrNameLst>
                                          <p:attrName>style.visibility</p:attrName>
                                        </p:attrNameLst>
                                      </p:cBhvr>
                                      <p:to>
                                        <p:strVal val="visible"/>
                                      </p:to>
                                    </p:set>
                                    <p:animEffect transition="in" filter="wipe(up)">
                                      <p:cBhvr>
                                        <p:cTn id="12" dur="75"/>
                                        <p:tgtEl>
                                          <p:spTgt spid="870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7045">
                                            <p:txEl>
                                              <p:pRg st="2" end="2"/>
                                            </p:txEl>
                                          </p:spTgt>
                                        </p:tgtEl>
                                        <p:attrNameLst>
                                          <p:attrName>style.visibility</p:attrName>
                                        </p:attrNameLst>
                                      </p:cBhvr>
                                      <p:to>
                                        <p:strVal val="visible"/>
                                      </p:to>
                                    </p:set>
                                    <p:animEffect transition="in" filter="wipe(up)">
                                      <p:cBhvr>
                                        <p:cTn id="17" dur="75"/>
                                        <p:tgtEl>
                                          <p:spTgt spid="870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87045">
                                            <p:txEl>
                                              <p:pRg st="4" end="4"/>
                                            </p:txEl>
                                          </p:spTgt>
                                        </p:tgtEl>
                                        <p:attrNameLst>
                                          <p:attrName>style.visibility</p:attrName>
                                        </p:attrNameLst>
                                      </p:cBhvr>
                                      <p:to>
                                        <p:strVal val="visible"/>
                                      </p:to>
                                    </p:set>
                                    <p:animEffect transition="in" filter="wipe(up)">
                                      <p:cBhvr>
                                        <p:cTn id="22" dur="75"/>
                                        <p:tgtEl>
                                          <p:spTgt spid="870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2">
            <a:extLst>
              <a:ext uri="{FF2B5EF4-FFF2-40B4-BE49-F238E27FC236}">
                <a16:creationId xmlns:a16="http://schemas.microsoft.com/office/drawing/2014/main" id="{E5E83394-8526-426B-8A42-292E50017D53}"/>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
        <p:nvSpPr>
          <p:cNvPr id="231427" name="Rectangle 3">
            <a:extLst>
              <a:ext uri="{FF2B5EF4-FFF2-40B4-BE49-F238E27FC236}">
                <a16:creationId xmlns:a16="http://schemas.microsoft.com/office/drawing/2014/main" id="{09238140-EA7E-42A0-A3EB-0680E37035DB}"/>
              </a:ext>
            </a:extLst>
          </p:cNvPr>
          <p:cNvSpPr>
            <a:spLocks noChangeArrowheads="1"/>
          </p:cNvSpPr>
          <p:nvPr/>
        </p:nvSpPr>
        <p:spPr bwMode="auto">
          <a:xfrm>
            <a:off x="1676400" y="228600"/>
            <a:ext cx="5410200" cy="457200"/>
          </a:xfrm>
          <a:prstGeom prst="rect">
            <a:avLst/>
          </a:prstGeom>
          <a:noFill/>
          <a:ln>
            <a:noFill/>
          </a:ln>
        </p:spPr>
        <p:txBody>
          <a:bodyPr/>
          <a:lstStyle>
            <a:lvl1pPr defTabSz="814705">
              <a:defRPr kumimoji="1" sz="2400">
                <a:solidFill>
                  <a:schemeClr val="tx1"/>
                </a:solidFill>
                <a:latin typeface="Times New Roman" panose="02020603050405020304" pitchFamily="18" charset="0"/>
                <a:ea typeface="宋体" panose="02010600030101010101" pitchFamily="2" charset="-122"/>
              </a:defRPr>
            </a:lvl1pPr>
            <a:lvl2pPr defTabSz="814705">
              <a:defRPr kumimoji="1" sz="2400">
                <a:solidFill>
                  <a:schemeClr val="tx1"/>
                </a:solidFill>
                <a:latin typeface="Times New Roman" panose="02020603050405020304" pitchFamily="18" charset="0"/>
                <a:ea typeface="宋体" panose="02010600030101010101" pitchFamily="2" charset="-122"/>
              </a:defRPr>
            </a:lvl2pPr>
            <a:lvl3pPr defTabSz="814705">
              <a:defRPr kumimoji="1" sz="2400">
                <a:solidFill>
                  <a:schemeClr val="tx1"/>
                </a:solidFill>
                <a:latin typeface="Times New Roman" panose="02020603050405020304" pitchFamily="18" charset="0"/>
                <a:ea typeface="宋体" panose="02010600030101010101" pitchFamily="2" charset="-122"/>
              </a:defRPr>
            </a:lvl3pPr>
            <a:lvl4pPr defTabSz="814705">
              <a:defRPr kumimoji="1" sz="2400">
                <a:solidFill>
                  <a:schemeClr val="tx1"/>
                </a:solidFill>
                <a:latin typeface="Times New Roman" panose="02020603050405020304" pitchFamily="18" charset="0"/>
                <a:ea typeface="宋体" panose="02010600030101010101" pitchFamily="2" charset="-122"/>
              </a:defRPr>
            </a:lvl4pPr>
            <a:lvl5pPr defTabSz="814705">
              <a:defRPr kumimoji="1" sz="2400">
                <a:solidFill>
                  <a:schemeClr val="tx1"/>
                </a:solidFill>
                <a:latin typeface="Times New Roman" panose="02020603050405020304" pitchFamily="18" charset="0"/>
                <a:ea typeface="宋体" panose="02010600030101010101" pitchFamily="2" charset="-122"/>
              </a:defRPr>
            </a:lvl5pPr>
            <a:lvl6pPr marL="4572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90000"/>
              </a:lnSpc>
              <a:defRPr/>
            </a:pPr>
            <a:r>
              <a:rPr kumimoji="0" lang="en-US" altLang="zh-CN" sz="3200" b="1">
                <a:effectLst>
                  <a:outerShdw blurRad="38100" dist="38100" dir="2700000" algn="tl">
                    <a:srgbClr val="C0C0C0"/>
                  </a:outerShdw>
                </a:effectLst>
                <a:latin typeface="黑体" panose="02010609060101010101" pitchFamily="49" charset="-122"/>
                <a:ea typeface="黑体" panose="02010609060101010101" pitchFamily="49" charset="-122"/>
              </a:rPr>
              <a:t>§5.7 </a:t>
            </a:r>
            <a:r>
              <a:rPr kumimoji="0" lang="zh-CN" altLang="en-US" sz="3200" b="1">
                <a:effectLst>
                  <a:outerShdw blurRad="38100" dist="38100" dir="2700000" algn="tl">
                    <a:srgbClr val="C0C0C0"/>
                  </a:outerShdw>
                </a:effectLst>
                <a:latin typeface="黑体" panose="02010609060101010101" pitchFamily="49" charset="-122"/>
                <a:ea typeface="黑体" panose="02010609060101010101" pitchFamily="49" charset="-122"/>
              </a:rPr>
              <a:t>向量和矩阵的范数</a:t>
            </a:r>
          </a:p>
        </p:txBody>
      </p:sp>
      <p:sp>
        <p:nvSpPr>
          <p:cNvPr id="72707" name="Rectangle 5">
            <a:extLst>
              <a:ext uri="{FF2B5EF4-FFF2-40B4-BE49-F238E27FC236}">
                <a16:creationId xmlns:a16="http://schemas.microsoft.com/office/drawing/2014/main" id="{13ECA23A-B06F-44D8-ABD1-3340DA217661}"/>
              </a:ext>
            </a:extLst>
          </p:cNvPr>
          <p:cNvSpPr>
            <a:spLocks noGrp="1" noChangeArrowheads="1"/>
          </p:cNvSpPr>
          <p:nvPr>
            <p:ph idx="1"/>
          </p:nvPr>
        </p:nvSpPr>
        <p:spPr>
          <a:xfrm>
            <a:off x="457200" y="1066800"/>
            <a:ext cx="8153400" cy="4572000"/>
          </a:xfrm>
        </p:spPr>
        <p:txBody>
          <a:bodyPr/>
          <a:lstStyle/>
          <a:p>
            <a:pPr marL="457200" indent="-457200" defTabSz="814388">
              <a:spcBef>
                <a:spcPct val="5000"/>
              </a:spcBef>
              <a:buFontTx/>
              <a:buNone/>
            </a:pPr>
            <a:r>
              <a:rPr lang="zh-CN" altLang="en-US" sz="2800" b="1">
                <a:latin typeface="仿宋" panose="02010609060101010101" pitchFamily="49" charset="-122"/>
                <a:ea typeface="仿宋" panose="02010609060101010101" pitchFamily="49" charset="-122"/>
              </a:rPr>
              <a:t>定义</a:t>
            </a:r>
            <a:r>
              <a:rPr lang="en-US" altLang="zh-CN" sz="2800" b="1">
                <a:latin typeface="仿宋" panose="02010609060101010101" pitchFamily="49" charset="-122"/>
                <a:ea typeface="仿宋" panose="02010609060101010101" pitchFamily="49" charset="-122"/>
              </a:rPr>
              <a:t>5.2    </a:t>
            </a:r>
            <a:r>
              <a:rPr lang="zh-CN" altLang="en-US" sz="2800" b="1">
                <a:latin typeface="仿宋" panose="02010609060101010101" pitchFamily="49" charset="-122"/>
                <a:ea typeface="仿宋" panose="02010609060101010101" pitchFamily="49" charset="-122"/>
              </a:rPr>
              <a:t>对任一向量</a:t>
            </a:r>
            <a:r>
              <a:rPr lang="en-US" altLang="zh-CN" sz="2800" b="1">
                <a:latin typeface="仿宋" panose="02010609060101010101" pitchFamily="49" charset="-122"/>
                <a:ea typeface="仿宋" panose="02010609060101010101" pitchFamily="49" charset="-122"/>
              </a:rPr>
              <a:t>X</a:t>
            </a:r>
            <a:r>
              <a:rPr lang="en-US" altLang="zh-CN" sz="2800" b="1">
                <a:latin typeface="仿宋" panose="02010609060101010101" pitchFamily="49" charset="-122"/>
                <a:ea typeface="仿宋" panose="02010609060101010101" pitchFamily="49" charset="-122"/>
                <a:sym typeface="Symbol" panose="05050102010706020507" pitchFamily="18" charset="2"/>
              </a:rPr>
              <a:t>R</a:t>
            </a:r>
            <a:r>
              <a:rPr lang="en-US" altLang="zh-CN" sz="2800" b="1" baseline="30000">
                <a:latin typeface="仿宋" panose="02010609060101010101" pitchFamily="49" charset="-122"/>
                <a:ea typeface="仿宋" panose="02010609060101010101" pitchFamily="49" charset="-122"/>
                <a:sym typeface="Symbol" panose="05050102010706020507" pitchFamily="18" charset="2"/>
              </a:rPr>
              <a:t>n</a:t>
            </a:r>
            <a:r>
              <a:rPr lang="en-US" altLang="zh-CN" sz="2800" b="1">
                <a:latin typeface="仿宋" panose="02010609060101010101" pitchFamily="49" charset="-122"/>
                <a:ea typeface="仿宋" panose="02010609060101010101" pitchFamily="49" charset="-122"/>
                <a:sym typeface="Symbol" panose="05050102010706020507" pitchFamily="18" charset="2"/>
              </a:rPr>
              <a:t>, </a:t>
            </a:r>
            <a:r>
              <a:rPr lang="zh-CN" altLang="en-US" sz="2800" b="1">
                <a:latin typeface="仿宋" panose="02010609060101010101" pitchFamily="49" charset="-122"/>
                <a:ea typeface="仿宋" panose="02010609060101010101" pitchFamily="49" charset="-122"/>
                <a:sym typeface="Symbol" panose="05050102010706020507" pitchFamily="18" charset="2"/>
              </a:rPr>
              <a:t>按照一定规则确定一个实数与它对应</a:t>
            </a:r>
            <a:r>
              <a:rPr lang="en-US" altLang="zh-CN" sz="2800" b="1">
                <a:latin typeface="仿宋" panose="02010609060101010101" pitchFamily="49" charset="-122"/>
                <a:ea typeface="仿宋" panose="02010609060101010101" pitchFamily="49" charset="-122"/>
                <a:sym typeface="Symbol" panose="05050102010706020507" pitchFamily="18" charset="2"/>
              </a:rPr>
              <a:t>, </a:t>
            </a:r>
            <a:r>
              <a:rPr lang="zh-CN" altLang="en-US" sz="2800" b="1">
                <a:latin typeface="仿宋" panose="02010609060101010101" pitchFamily="49" charset="-122"/>
                <a:ea typeface="仿宋" panose="02010609060101010101" pitchFamily="49" charset="-122"/>
                <a:sym typeface="Symbol" panose="05050102010706020507" pitchFamily="18" charset="2"/>
              </a:rPr>
              <a:t>该实数记为</a:t>
            </a:r>
            <a:r>
              <a:rPr lang="en-US" altLang="zh-CN" sz="2800" b="1">
                <a:latin typeface="仿宋" panose="02010609060101010101" pitchFamily="49" charset="-122"/>
                <a:ea typeface="仿宋" panose="02010609060101010101" pitchFamily="49" charset="-122"/>
                <a:sym typeface="Symbol" panose="05050102010706020507" pitchFamily="18" charset="2"/>
              </a:rPr>
              <a:t>||</a:t>
            </a:r>
            <a:r>
              <a:rPr lang="en-US" altLang="zh-CN" sz="2800" b="1">
                <a:latin typeface="仿宋" panose="02010609060101010101" pitchFamily="49" charset="-122"/>
                <a:ea typeface="仿宋" panose="02010609060101010101" pitchFamily="49" charset="-122"/>
              </a:rPr>
              <a:t>X||, </a:t>
            </a:r>
            <a:r>
              <a:rPr lang="zh-CN" altLang="en-US" sz="2800" b="1">
                <a:latin typeface="仿宋" panose="02010609060101010101" pitchFamily="49" charset="-122"/>
                <a:ea typeface="仿宋" panose="02010609060101010101" pitchFamily="49" charset="-122"/>
              </a:rPr>
              <a:t>若</a:t>
            </a:r>
            <a:r>
              <a:rPr lang="en-US" altLang="zh-CN" sz="2800" b="1">
                <a:latin typeface="仿宋" panose="02010609060101010101" pitchFamily="49" charset="-122"/>
                <a:ea typeface="仿宋" panose="02010609060101010101" pitchFamily="49" charset="-122"/>
                <a:sym typeface="Symbol" panose="05050102010706020507" pitchFamily="18" charset="2"/>
              </a:rPr>
              <a:t>||</a:t>
            </a:r>
            <a:r>
              <a:rPr lang="en-US" altLang="zh-CN" sz="2800" b="1">
                <a:latin typeface="仿宋" panose="02010609060101010101" pitchFamily="49" charset="-122"/>
                <a:ea typeface="仿宋" panose="02010609060101010101" pitchFamily="49" charset="-122"/>
              </a:rPr>
              <a:t>X||</a:t>
            </a:r>
            <a:r>
              <a:rPr lang="zh-CN" altLang="en-US" sz="2800" b="1">
                <a:latin typeface="仿宋" panose="02010609060101010101" pitchFamily="49" charset="-122"/>
                <a:ea typeface="仿宋" panose="02010609060101010101" pitchFamily="49" charset="-122"/>
              </a:rPr>
              <a:t>满足下面三个性质</a:t>
            </a:r>
            <a:r>
              <a:rPr lang="en-US" altLang="zh-CN" sz="2800" b="1">
                <a:latin typeface="仿宋" panose="02010609060101010101" pitchFamily="49" charset="-122"/>
                <a:ea typeface="仿宋" panose="02010609060101010101" pitchFamily="49" charset="-122"/>
              </a:rPr>
              <a:t>:</a:t>
            </a:r>
          </a:p>
          <a:p>
            <a:pPr marL="844550" lvl="1" indent="-457200" defTabSz="814388">
              <a:lnSpc>
                <a:spcPct val="125000"/>
              </a:lnSpc>
              <a:spcBef>
                <a:spcPct val="5000"/>
              </a:spcBef>
              <a:buFontTx/>
              <a:buNone/>
            </a:pPr>
            <a:r>
              <a:rPr lang="en-US" altLang="zh-CN" b="1">
                <a:latin typeface="仿宋" panose="02010609060101010101" pitchFamily="49" charset="-122"/>
                <a:ea typeface="仿宋" panose="02010609060101010101" pitchFamily="49" charset="-122"/>
              </a:rPr>
              <a:t>(1)    </a:t>
            </a:r>
            <a:r>
              <a:rPr lang="en-US" altLang="zh-CN" b="1">
                <a:latin typeface="仿宋" panose="02010609060101010101" pitchFamily="49" charset="-122"/>
                <a:ea typeface="仿宋" panose="02010609060101010101" pitchFamily="49" charset="-122"/>
                <a:sym typeface="Symbol" panose="05050102010706020507" pitchFamily="18" charset="2"/>
              </a:rPr>
              <a:t>||</a:t>
            </a:r>
            <a:r>
              <a:rPr lang="en-US" altLang="zh-CN" b="1">
                <a:latin typeface="仿宋" panose="02010609060101010101" pitchFamily="49" charset="-122"/>
                <a:ea typeface="仿宋" panose="02010609060101010101" pitchFamily="49" charset="-122"/>
              </a:rPr>
              <a:t>X||</a:t>
            </a:r>
            <a:r>
              <a:rPr lang="en-US" altLang="zh-CN" b="1">
                <a:latin typeface="仿宋" panose="02010609060101010101" pitchFamily="49" charset="-122"/>
                <a:ea typeface="仿宋" panose="02010609060101010101" pitchFamily="49" charset="-122"/>
                <a:sym typeface="Symbol" panose="05050102010706020507" pitchFamily="18" charset="2"/>
              </a:rPr>
              <a:t></a:t>
            </a:r>
            <a:r>
              <a:rPr lang="en-US" altLang="zh-CN" b="1">
                <a:latin typeface="仿宋" panose="02010609060101010101" pitchFamily="49" charset="-122"/>
                <a:ea typeface="仿宋" panose="02010609060101010101" pitchFamily="49" charset="-122"/>
              </a:rPr>
              <a:t>0</a:t>
            </a:r>
            <a:r>
              <a:rPr lang="zh-CN" altLang="en-US" b="1">
                <a:latin typeface="仿宋" panose="02010609060101010101" pitchFamily="49" charset="-122"/>
                <a:ea typeface="仿宋" panose="02010609060101010101" pitchFamily="49" charset="-122"/>
              </a:rPr>
              <a:t>；</a:t>
            </a:r>
            <a:r>
              <a:rPr lang="en-US" altLang="zh-CN" b="1">
                <a:latin typeface="仿宋" panose="02010609060101010101" pitchFamily="49" charset="-122"/>
                <a:ea typeface="仿宋" panose="02010609060101010101" pitchFamily="49" charset="-122"/>
                <a:sym typeface="Symbol" panose="05050102010706020507" pitchFamily="18" charset="2"/>
              </a:rPr>
              <a:t>||</a:t>
            </a:r>
            <a:r>
              <a:rPr lang="en-US" altLang="zh-CN" b="1">
                <a:latin typeface="仿宋" panose="02010609060101010101" pitchFamily="49" charset="-122"/>
                <a:ea typeface="仿宋" panose="02010609060101010101" pitchFamily="49" charset="-122"/>
              </a:rPr>
              <a:t>X||=0</a:t>
            </a:r>
            <a:r>
              <a:rPr lang="zh-CN" altLang="en-US" b="1">
                <a:latin typeface="仿宋" panose="02010609060101010101" pitchFamily="49" charset="-122"/>
                <a:ea typeface="仿宋" panose="02010609060101010101" pitchFamily="49" charset="-122"/>
              </a:rPr>
              <a:t>当且仅当</a:t>
            </a:r>
            <a:r>
              <a:rPr lang="en-US" altLang="zh-CN" b="1">
                <a:latin typeface="仿宋" panose="02010609060101010101" pitchFamily="49" charset="-122"/>
                <a:ea typeface="仿宋" panose="02010609060101010101" pitchFamily="49" charset="-122"/>
              </a:rPr>
              <a:t>X=0</a:t>
            </a:r>
            <a:r>
              <a:rPr lang="zh-CN" altLang="en-US" b="1">
                <a:latin typeface="仿宋" panose="02010609060101010101" pitchFamily="49" charset="-122"/>
                <a:ea typeface="仿宋" panose="02010609060101010101" pitchFamily="49" charset="-122"/>
              </a:rPr>
              <a:t>；</a:t>
            </a:r>
          </a:p>
          <a:p>
            <a:pPr marL="844550" lvl="1" indent="-457200" defTabSz="814388">
              <a:lnSpc>
                <a:spcPct val="125000"/>
              </a:lnSpc>
              <a:spcBef>
                <a:spcPct val="5000"/>
              </a:spcBef>
              <a:buFontTx/>
              <a:buNone/>
            </a:pPr>
            <a:r>
              <a:rPr lang="en-US" altLang="zh-CN" b="1">
                <a:latin typeface="仿宋" panose="02010609060101010101" pitchFamily="49" charset="-122"/>
                <a:ea typeface="仿宋" panose="02010609060101010101" pitchFamily="49" charset="-122"/>
              </a:rPr>
              <a:t>(2)    </a:t>
            </a:r>
            <a:r>
              <a:rPr lang="zh-CN" altLang="en-US" b="1">
                <a:latin typeface="仿宋" panose="02010609060101010101" pitchFamily="49" charset="-122"/>
                <a:ea typeface="仿宋" panose="02010609060101010101" pitchFamily="49" charset="-122"/>
              </a:rPr>
              <a:t>对任意实数</a:t>
            </a:r>
            <a:r>
              <a:rPr lang="zh-CN" altLang="en-US" b="1">
                <a:latin typeface="仿宋" panose="02010609060101010101" pitchFamily="49" charset="-122"/>
                <a:ea typeface="仿宋" panose="02010609060101010101" pitchFamily="49" charset="-122"/>
                <a:sym typeface="Symbol" panose="05050102010706020507" pitchFamily="18" charset="2"/>
              </a:rPr>
              <a:t>， </a:t>
            </a:r>
            <a:r>
              <a:rPr lang="en-US" altLang="zh-CN" b="1">
                <a:latin typeface="仿宋" panose="02010609060101010101" pitchFamily="49" charset="-122"/>
                <a:ea typeface="仿宋" panose="02010609060101010101" pitchFamily="49" charset="-122"/>
                <a:sym typeface="Symbol" panose="05050102010706020507" pitchFamily="18" charset="2"/>
              </a:rPr>
              <a:t>||  </a:t>
            </a:r>
            <a:r>
              <a:rPr lang="en-US" altLang="zh-CN" b="1">
                <a:latin typeface="仿宋" panose="02010609060101010101" pitchFamily="49" charset="-122"/>
                <a:ea typeface="仿宋" panose="02010609060101010101" pitchFamily="49" charset="-122"/>
              </a:rPr>
              <a:t>X||=|</a:t>
            </a:r>
            <a:r>
              <a:rPr lang="en-US" altLang="zh-CN" b="1">
                <a:latin typeface="仿宋" panose="02010609060101010101" pitchFamily="49" charset="-122"/>
                <a:ea typeface="仿宋" panose="02010609060101010101" pitchFamily="49" charset="-122"/>
                <a:sym typeface="Symbol" panose="05050102010706020507" pitchFamily="18" charset="2"/>
              </a:rPr>
              <a:t>  </a:t>
            </a:r>
            <a:r>
              <a:rPr lang="en-US" altLang="zh-CN" b="1">
                <a:latin typeface="仿宋" panose="02010609060101010101" pitchFamily="49" charset="-122"/>
                <a:ea typeface="仿宋" panose="02010609060101010101" pitchFamily="49" charset="-122"/>
              </a:rPr>
              <a:t>|</a:t>
            </a:r>
            <a:r>
              <a:rPr lang="en-US" altLang="zh-CN" b="1">
                <a:latin typeface="仿宋" panose="02010609060101010101" pitchFamily="49" charset="-122"/>
                <a:ea typeface="仿宋" panose="02010609060101010101" pitchFamily="49" charset="-122"/>
                <a:sym typeface="Symbol" panose="05050102010706020507" pitchFamily="18" charset="2"/>
              </a:rPr>
              <a:t> ||</a:t>
            </a:r>
            <a:r>
              <a:rPr lang="en-US" altLang="zh-CN" b="1">
                <a:latin typeface="仿宋" panose="02010609060101010101" pitchFamily="49" charset="-122"/>
                <a:ea typeface="仿宋" panose="02010609060101010101" pitchFamily="49" charset="-122"/>
              </a:rPr>
              <a:t>X||</a:t>
            </a:r>
            <a:r>
              <a:rPr lang="zh-CN" altLang="en-US" b="1">
                <a:latin typeface="仿宋" panose="02010609060101010101" pitchFamily="49" charset="-122"/>
                <a:ea typeface="仿宋" panose="02010609060101010101" pitchFamily="49" charset="-122"/>
              </a:rPr>
              <a:t>；</a:t>
            </a:r>
          </a:p>
          <a:p>
            <a:pPr marL="844550" lvl="1" indent="-457200" defTabSz="814388">
              <a:lnSpc>
                <a:spcPct val="125000"/>
              </a:lnSpc>
              <a:spcBef>
                <a:spcPct val="5000"/>
              </a:spcBef>
              <a:buFontTx/>
              <a:buAutoNum type="arabicParenBoth" startAt="3"/>
            </a:pPr>
            <a:r>
              <a:rPr lang="zh-CN" altLang="en-US" b="1">
                <a:latin typeface="仿宋" panose="02010609060101010101" pitchFamily="49" charset="-122"/>
                <a:ea typeface="仿宋" panose="02010609060101010101" pitchFamily="49" charset="-122"/>
              </a:rPr>
              <a:t>    对任意向量</a:t>
            </a:r>
            <a:r>
              <a:rPr lang="en-US" altLang="zh-CN" b="1">
                <a:latin typeface="仿宋" panose="02010609060101010101" pitchFamily="49" charset="-122"/>
                <a:ea typeface="仿宋" panose="02010609060101010101" pitchFamily="49" charset="-122"/>
              </a:rPr>
              <a:t>Y</a:t>
            </a:r>
            <a:r>
              <a:rPr lang="en-US" altLang="zh-CN" b="1">
                <a:latin typeface="仿宋" panose="02010609060101010101" pitchFamily="49" charset="-122"/>
                <a:ea typeface="仿宋" panose="02010609060101010101" pitchFamily="49" charset="-122"/>
                <a:sym typeface="Symbol" panose="05050102010706020507" pitchFamily="18" charset="2"/>
              </a:rPr>
              <a:t>R</a:t>
            </a:r>
            <a:r>
              <a:rPr lang="en-US" altLang="zh-CN" b="1" baseline="30000">
                <a:latin typeface="仿宋" panose="02010609060101010101" pitchFamily="49" charset="-122"/>
                <a:ea typeface="仿宋" panose="02010609060101010101" pitchFamily="49" charset="-122"/>
                <a:sym typeface="Symbol" panose="05050102010706020507" pitchFamily="18" charset="2"/>
              </a:rPr>
              <a:t>n</a:t>
            </a:r>
            <a:r>
              <a:rPr lang="zh-CN" altLang="en-US" b="1">
                <a:latin typeface="仿宋" panose="02010609060101010101" pitchFamily="49" charset="-122"/>
                <a:ea typeface="仿宋" panose="02010609060101010101" pitchFamily="49" charset="-122"/>
                <a:sym typeface="Symbol" panose="05050102010706020507" pitchFamily="18" charset="2"/>
              </a:rPr>
              <a:t>，</a:t>
            </a:r>
            <a:r>
              <a:rPr lang="en-US" altLang="zh-CN" b="1">
                <a:latin typeface="仿宋" panose="02010609060101010101" pitchFamily="49" charset="-122"/>
                <a:ea typeface="仿宋" panose="02010609060101010101" pitchFamily="49" charset="-122"/>
                <a:sym typeface="Symbol" panose="05050102010706020507" pitchFamily="18" charset="2"/>
              </a:rPr>
              <a:t>||</a:t>
            </a:r>
            <a:r>
              <a:rPr lang="en-US" altLang="zh-CN" b="1">
                <a:latin typeface="仿宋" panose="02010609060101010101" pitchFamily="49" charset="-122"/>
                <a:ea typeface="仿宋" panose="02010609060101010101" pitchFamily="49" charset="-122"/>
              </a:rPr>
              <a:t>X+Y|| </a:t>
            </a:r>
            <a:r>
              <a:rPr lang="en-US" altLang="zh-CN" b="1">
                <a:latin typeface="仿宋" panose="02010609060101010101" pitchFamily="49" charset="-122"/>
                <a:ea typeface="仿宋" panose="02010609060101010101" pitchFamily="49" charset="-122"/>
                <a:sym typeface="Symbol" panose="05050102010706020507" pitchFamily="18" charset="2"/>
              </a:rPr>
              <a:t> ||</a:t>
            </a:r>
            <a:r>
              <a:rPr lang="en-US" altLang="zh-CN" b="1">
                <a:latin typeface="仿宋" panose="02010609060101010101" pitchFamily="49" charset="-122"/>
                <a:ea typeface="仿宋" panose="02010609060101010101" pitchFamily="49" charset="-122"/>
              </a:rPr>
              <a:t>X||+||Y||</a:t>
            </a:r>
          </a:p>
          <a:p>
            <a:pPr marL="457200" indent="-457200" defTabSz="814388">
              <a:lnSpc>
                <a:spcPct val="125000"/>
              </a:lnSpc>
              <a:spcBef>
                <a:spcPct val="5000"/>
              </a:spcBef>
              <a:buFontTx/>
              <a:buNone/>
            </a:pP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则称该实数</a:t>
            </a:r>
            <a:r>
              <a:rPr lang="en-US" altLang="zh-CN" sz="2800" b="1">
                <a:latin typeface="仿宋" panose="02010609060101010101" pitchFamily="49" charset="-122"/>
                <a:ea typeface="仿宋" panose="02010609060101010101" pitchFamily="49" charset="-122"/>
                <a:sym typeface="Symbol" panose="05050102010706020507" pitchFamily="18" charset="2"/>
              </a:rPr>
              <a:t>||</a:t>
            </a:r>
            <a:r>
              <a:rPr lang="en-US" altLang="zh-CN" sz="2800" b="1">
                <a:latin typeface="仿宋" panose="02010609060101010101" pitchFamily="49" charset="-122"/>
                <a:ea typeface="仿宋" panose="02010609060101010101" pitchFamily="49" charset="-122"/>
              </a:rPr>
              <a:t>X||</a:t>
            </a:r>
            <a:r>
              <a:rPr lang="zh-CN" altLang="en-US" sz="2800" b="1">
                <a:latin typeface="仿宋" panose="02010609060101010101" pitchFamily="49" charset="-122"/>
                <a:ea typeface="仿宋" panose="02010609060101010101" pitchFamily="49" charset="-122"/>
              </a:rPr>
              <a:t>为向量</a:t>
            </a:r>
            <a:r>
              <a:rPr lang="en-US" altLang="zh-CN" sz="2800" b="1">
                <a:latin typeface="仿宋" panose="02010609060101010101" pitchFamily="49" charset="-122"/>
                <a:ea typeface="仿宋" panose="02010609060101010101" pitchFamily="49" charset="-122"/>
              </a:rPr>
              <a:t>X</a:t>
            </a:r>
            <a:r>
              <a:rPr lang="zh-CN" altLang="en-US" sz="2800" b="1">
                <a:latin typeface="仿宋" panose="02010609060101010101" pitchFamily="49" charset="-122"/>
                <a:ea typeface="仿宋" panose="02010609060101010101" pitchFamily="49" charset="-122"/>
              </a:rPr>
              <a:t>的</a:t>
            </a:r>
            <a:r>
              <a:rPr lang="zh-CN" altLang="en-US" sz="2800" b="1" u="sng">
                <a:latin typeface="仿宋" panose="02010609060101010101" pitchFamily="49" charset="-122"/>
                <a:ea typeface="仿宋" panose="02010609060101010101" pitchFamily="49" charset="-122"/>
              </a:rPr>
              <a:t>范数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8C42930-54B5-4FB3-91E3-5BCF973B464E}"/>
              </a:ext>
            </a:extLst>
          </p:cNvPr>
          <p:cNvSpPr>
            <a:spLocks noGrp="1" noChangeArrowheads="1"/>
          </p:cNvSpPr>
          <p:nvPr>
            <p:ph idx="1"/>
          </p:nvPr>
        </p:nvSpPr>
        <p:spPr>
          <a:xfrm>
            <a:off x="381000" y="838200"/>
            <a:ext cx="7772400" cy="787400"/>
          </a:xfrm>
        </p:spPr>
        <p:txBody>
          <a:bodyPr/>
          <a:lstStyle/>
          <a:p>
            <a:pPr marL="0" indent="0" defTabSz="814705" eaLnBrk="0" hangingPunct="0">
              <a:lnSpc>
                <a:spcPct val="90000"/>
              </a:lnSpc>
              <a:spcBef>
                <a:spcPct val="0"/>
              </a:spcBef>
              <a:buFontTx/>
              <a:buNone/>
              <a:defRPr/>
            </a:pPr>
            <a:r>
              <a:rPr lang="zh-CN" altLang="en-US" b="1">
                <a:solidFill>
                  <a:srgbClr val="0000FF"/>
                </a:solidFill>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在</a:t>
            </a:r>
            <a:r>
              <a:rPr lang="en-US" altLang="zh-CN" b="1">
                <a:solidFill>
                  <a:srgbClr val="0000FF"/>
                </a:solidFill>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R</a:t>
            </a:r>
            <a:r>
              <a:rPr lang="en-US" altLang="zh-CN" b="1" baseline="30000">
                <a:solidFill>
                  <a:srgbClr val="0000FF"/>
                </a:solidFill>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n</a:t>
            </a:r>
            <a:r>
              <a:rPr lang="zh-CN" altLang="en-US" b="1">
                <a:solidFill>
                  <a:srgbClr val="0000FF"/>
                </a:solidFill>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中，常用的几种范数有：</a:t>
            </a:r>
          </a:p>
        </p:txBody>
      </p:sp>
      <p:sp>
        <p:nvSpPr>
          <p:cNvPr id="73730" name="Text Box 3">
            <a:extLst>
              <a:ext uri="{FF2B5EF4-FFF2-40B4-BE49-F238E27FC236}">
                <a16:creationId xmlns:a16="http://schemas.microsoft.com/office/drawing/2014/main" id="{BCF948DC-C3A4-43B3-A640-D938A108B32F}"/>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graphicFrame>
        <p:nvGraphicFramePr>
          <p:cNvPr id="73731" name="Object 4">
            <a:extLst>
              <a:ext uri="{FF2B5EF4-FFF2-40B4-BE49-F238E27FC236}">
                <a16:creationId xmlns:a16="http://schemas.microsoft.com/office/drawing/2014/main" id="{46C49201-A11A-4BE9-89AA-8CC9C045033F}"/>
              </a:ext>
            </a:extLst>
          </p:cNvPr>
          <p:cNvGraphicFramePr>
            <a:graphicFrameLocks noChangeAspect="1"/>
          </p:cNvGraphicFramePr>
          <p:nvPr/>
        </p:nvGraphicFramePr>
        <p:xfrm>
          <a:off x="533400" y="1371600"/>
          <a:ext cx="7391400" cy="2736850"/>
        </p:xfrm>
        <a:graphic>
          <a:graphicData uri="http://schemas.openxmlformats.org/presentationml/2006/ole">
            <mc:AlternateContent xmlns:mc="http://schemas.openxmlformats.org/markup-compatibility/2006">
              <mc:Choice xmlns:v="urn:schemas-microsoft-com:vml" Requires="v">
                <p:oleObj spid="_x0000_s73738" r:id="rId3" imgW="2705100" imgH="1181100" progId="Equation.3">
                  <p:embed/>
                </p:oleObj>
              </mc:Choice>
              <mc:Fallback>
                <p:oleObj r:id="rId3" imgW="2705100" imgH="1181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7391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9" name="Rectangle 5">
            <a:extLst>
              <a:ext uri="{FF2B5EF4-FFF2-40B4-BE49-F238E27FC236}">
                <a16:creationId xmlns:a16="http://schemas.microsoft.com/office/drawing/2014/main" id="{07847F6B-0860-42AB-86BC-ECFE87D74436}"/>
              </a:ext>
            </a:extLst>
          </p:cNvPr>
          <p:cNvSpPr>
            <a:spLocks noChangeArrowheads="1"/>
          </p:cNvSpPr>
          <p:nvPr/>
        </p:nvSpPr>
        <p:spPr bwMode="auto">
          <a:xfrm>
            <a:off x="457200" y="4267200"/>
            <a:ext cx="7924800" cy="2217738"/>
          </a:xfrm>
          <a:prstGeom prst="rect">
            <a:avLst/>
          </a:prstGeom>
          <a:noFill/>
          <a:ln>
            <a:noFill/>
          </a:ln>
          <a:effectLst/>
        </p:spPr>
        <p:txBody>
          <a:bodyPr lIns="0" tIns="0" rIns="0" bIns="0">
            <a:spAutoFit/>
          </a:bodyPr>
          <a:lstStyle>
            <a:lvl1pPr defTabSz="814705">
              <a:defRPr kumimoji="1" sz="2400">
                <a:solidFill>
                  <a:schemeClr val="tx1"/>
                </a:solidFill>
                <a:latin typeface="Times New Roman" panose="02020603050405020304" pitchFamily="18" charset="0"/>
                <a:ea typeface="宋体" panose="02010600030101010101" pitchFamily="2" charset="-122"/>
              </a:defRPr>
            </a:lvl1pPr>
            <a:lvl2pPr defTabSz="814705">
              <a:defRPr kumimoji="1" sz="2400">
                <a:solidFill>
                  <a:schemeClr val="tx1"/>
                </a:solidFill>
                <a:latin typeface="Times New Roman" panose="02020603050405020304" pitchFamily="18" charset="0"/>
                <a:ea typeface="宋体" panose="02010600030101010101" pitchFamily="2" charset="-122"/>
              </a:defRPr>
            </a:lvl2pPr>
            <a:lvl3pPr defTabSz="814705">
              <a:defRPr kumimoji="1" sz="2400">
                <a:solidFill>
                  <a:schemeClr val="tx1"/>
                </a:solidFill>
                <a:latin typeface="Times New Roman" panose="02020603050405020304" pitchFamily="18" charset="0"/>
                <a:ea typeface="宋体" panose="02010600030101010101" pitchFamily="2" charset="-122"/>
              </a:defRPr>
            </a:lvl3pPr>
            <a:lvl4pPr defTabSz="814705">
              <a:defRPr kumimoji="1" sz="2400">
                <a:solidFill>
                  <a:schemeClr val="tx1"/>
                </a:solidFill>
                <a:latin typeface="Times New Roman" panose="02020603050405020304" pitchFamily="18" charset="0"/>
                <a:ea typeface="宋体" panose="02010600030101010101" pitchFamily="2" charset="-122"/>
              </a:defRPr>
            </a:lvl4pPr>
            <a:lvl5pPr defTabSz="814705">
              <a:defRPr kumimoji="1" sz="2400">
                <a:solidFill>
                  <a:schemeClr val="tx1"/>
                </a:solidFill>
                <a:latin typeface="Times New Roman" panose="02020603050405020304" pitchFamily="18" charset="0"/>
                <a:ea typeface="宋体" panose="02010600030101010101" pitchFamily="2" charset="-122"/>
              </a:defRPr>
            </a:lvl5pPr>
            <a:lvl6pPr marL="4572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5000"/>
              </a:lnSpc>
              <a:spcBef>
                <a:spcPct val="5000"/>
              </a:spcBef>
              <a:defRPr/>
            </a:pP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其中</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x</a:t>
            </a:r>
            <a:r>
              <a:rPr kumimoji="0" lang="en-US" altLang="zh-CN" sz="2800" b="1" baseline="-25000">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1</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,x</a:t>
            </a:r>
            <a:r>
              <a:rPr kumimoji="0" lang="en-US" altLang="zh-CN" sz="2800" b="1" baseline="-25000">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2</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 …,x</a:t>
            </a:r>
            <a:r>
              <a:rPr kumimoji="0" lang="en-US" altLang="zh-CN" sz="2800" b="1" baseline="-25000">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n</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分别是</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X</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的</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n</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rPr>
              <a:t>个分量。以上定义的</a:t>
            </a:r>
          </a:p>
          <a:p>
            <a:pPr eaLnBrk="0" hangingPunct="0">
              <a:lnSpc>
                <a:spcPct val="125000"/>
              </a:lnSpc>
              <a:spcBef>
                <a:spcPct val="5000"/>
              </a:spcBef>
              <a:defRPr/>
            </a:pP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范数分别称为</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1-</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范数，</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2-</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范数和</a:t>
            </a:r>
            <a:r>
              <a:rPr kumimoji="0" lang="en-US" altLang="zh-CN"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a:t>
            </a: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范数</a:t>
            </a:r>
          </a:p>
          <a:p>
            <a:pPr eaLnBrk="0" hangingPunct="0">
              <a:lnSpc>
                <a:spcPct val="125000"/>
              </a:lnSpc>
              <a:spcBef>
                <a:spcPct val="5000"/>
              </a:spcBef>
              <a:defRPr/>
            </a:pP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可以验证它们都是满足范数性质的，其中    </a:t>
            </a:r>
          </a:p>
          <a:p>
            <a:pPr eaLnBrk="0" hangingPunct="0">
              <a:lnSpc>
                <a:spcPct val="125000"/>
              </a:lnSpc>
              <a:spcBef>
                <a:spcPct val="5000"/>
              </a:spcBef>
              <a:defRPr/>
            </a:pPr>
            <a:r>
              <a:rPr kumimoji="0" lang="zh-CN" altLang="en-US" sz="2800" b="1">
                <a:effectLst>
                  <a:outerShdw blurRad="38100" dist="38100" dir="2700000" algn="tl">
                    <a:srgbClr val="C0C0C0"/>
                  </a:outerShdw>
                </a:effectLst>
                <a:latin typeface="仿宋" panose="02010609060101010101" charset="-122"/>
                <a:ea typeface="仿宋" panose="02010609060101010101" charset="-122"/>
                <a:cs typeface="仿宋" panose="02010609060101010101" charset="-122"/>
                <a:sym typeface="Symbol" panose="05050102010706020507" pitchFamily="18" charset="2"/>
              </a:rPr>
              <a:t>是由内积导出的向量范数。</a:t>
            </a:r>
          </a:p>
        </p:txBody>
      </p:sp>
      <p:sp>
        <p:nvSpPr>
          <p:cNvPr id="88071" name="Rectangle 7">
            <a:extLst>
              <a:ext uri="{FF2B5EF4-FFF2-40B4-BE49-F238E27FC236}">
                <a16:creationId xmlns:a16="http://schemas.microsoft.com/office/drawing/2014/main" id="{898D8682-F0A3-4FC1-86EC-AECB8C0526B6}"/>
              </a:ext>
            </a:extLst>
          </p:cNvPr>
          <p:cNvSpPr>
            <a:spLocks noChangeArrowheads="1"/>
          </p:cNvSpPr>
          <p:nvPr/>
        </p:nvSpPr>
        <p:spPr bwMode="auto">
          <a:xfrm>
            <a:off x="1676400" y="228600"/>
            <a:ext cx="5410200" cy="457200"/>
          </a:xfrm>
          <a:prstGeom prst="rect">
            <a:avLst/>
          </a:prstGeom>
          <a:noFill/>
          <a:ln>
            <a:noFill/>
          </a:ln>
        </p:spPr>
        <p:txBody>
          <a:bodyPr/>
          <a:lstStyle>
            <a:lvl1pPr defTabSz="814705">
              <a:defRPr kumimoji="1" sz="2400">
                <a:solidFill>
                  <a:schemeClr val="tx1"/>
                </a:solidFill>
                <a:latin typeface="Times New Roman" panose="02020603050405020304" pitchFamily="18" charset="0"/>
                <a:ea typeface="宋体" panose="02010600030101010101" pitchFamily="2" charset="-122"/>
              </a:defRPr>
            </a:lvl1pPr>
            <a:lvl2pPr defTabSz="814705">
              <a:defRPr kumimoji="1" sz="2400">
                <a:solidFill>
                  <a:schemeClr val="tx1"/>
                </a:solidFill>
                <a:latin typeface="Times New Roman" panose="02020603050405020304" pitchFamily="18" charset="0"/>
                <a:ea typeface="宋体" panose="02010600030101010101" pitchFamily="2" charset="-122"/>
              </a:defRPr>
            </a:lvl2pPr>
            <a:lvl3pPr defTabSz="814705">
              <a:defRPr kumimoji="1" sz="2400">
                <a:solidFill>
                  <a:schemeClr val="tx1"/>
                </a:solidFill>
                <a:latin typeface="Times New Roman" panose="02020603050405020304" pitchFamily="18" charset="0"/>
                <a:ea typeface="宋体" panose="02010600030101010101" pitchFamily="2" charset="-122"/>
              </a:defRPr>
            </a:lvl3pPr>
            <a:lvl4pPr defTabSz="814705">
              <a:defRPr kumimoji="1" sz="2400">
                <a:solidFill>
                  <a:schemeClr val="tx1"/>
                </a:solidFill>
                <a:latin typeface="Times New Roman" panose="02020603050405020304" pitchFamily="18" charset="0"/>
                <a:ea typeface="宋体" panose="02010600030101010101" pitchFamily="2" charset="-122"/>
              </a:defRPr>
            </a:lvl4pPr>
            <a:lvl5pPr defTabSz="814705">
              <a:defRPr kumimoji="1" sz="2400">
                <a:solidFill>
                  <a:schemeClr val="tx1"/>
                </a:solidFill>
                <a:latin typeface="Times New Roman" panose="02020603050405020304" pitchFamily="18" charset="0"/>
                <a:ea typeface="宋体" panose="02010600030101010101" pitchFamily="2" charset="-122"/>
              </a:defRPr>
            </a:lvl5pPr>
            <a:lvl6pPr marL="4572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defRPr/>
            </a:pPr>
            <a:r>
              <a:rPr kumimoji="0" lang="en-US" altLang="zh-CN" sz="3200" b="1">
                <a:effectLst>
                  <a:outerShdw blurRad="38100" dist="38100" dir="2700000" algn="tl">
                    <a:srgbClr val="C0C0C0"/>
                  </a:outerShdw>
                </a:effectLst>
                <a:latin typeface="方正姚体" panose="02010601030101010101" pitchFamily="2" charset="-122"/>
                <a:ea typeface="方正姚体" panose="02010601030101010101" pitchFamily="2" charset="-122"/>
                <a:cs typeface="方正姚体" panose="02010601030101010101" pitchFamily="2" charset="-122"/>
              </a:rPr>
              <a:t>§5.7 </a:t>
            </a:r>
            <a:r>
              <a:rPr kumimoji="0" lang="zh-CN" altLang="en-US" sz="3200" b="1">
                <a:effectLst>
                  <a:outerShdw blurRad="38100" dist="38100" dir="2700000" algn="tl">
                    <a:srgbClr val="C0C0C0"/>
                  </a:outerShdw>
                </a:effectLst>
                <a:latin typeface="方正姚体" panose="02010601030101010101" pitchFamily="2" charset="-122"/>
                <a:ea typeface="方正姚体" panose="02010601030101010101" pitchFamily="2" charset="-122"/>
                <a:cs typeface="方正姚体" panose="02010601030101010101" pitchFamily="2" charset="-122"/>
              </a:rPr>
              <a:t>向量和矩阵的范数</a:t>
            </a:r>
          </a:p>
        </p:txBody>
      </p:sp>
      <p:sp>
        <p:nvSpPr>
          <p:cNvPr id="73734" name="Rectangle 9">
            <a:extLst>
              <a:ext uri="{FF2B5EF4-FFF2-40B4-BE49-F238E27FC236}">
                <a16:creationId xmlns:a16="http://schemas.microsoft.com/office/drawing/2014/main" id="{6CDCAED5-79F5-4874-A104-7F954B2F4806}"/>
              </a:ext>
            </a:extLst>
          </p:cNvPr>
          <p:cNvSpPr>
            <a:spLocks noChangeArrowheads="1"/>
          </p:cNvSpPr>
          <p:nvPr/>
        </p:nvSpPr>
        <p:spPr bwMode="auto">
          <a:xfrm>
            <a:off x="44386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35" name="Object 8">
            <a:extLst>
              <a:ext uri="{FF2B5EF4-FFF2-40B4-BE49-F238E27FC236}">
                <a16:creationId xmlns:a16="http://schemas.microsoft.com/office/drawing/2014/main" id="{7F470DA6-5B97-4029-ABD7-5790AD01FA7A}"/>
              </a:ext>
            </a:extLst>
          </p:cNvPr>
          <p:cNvGraphicFramePr>
            <a:graphicFrameLocks noChangeAspect="1"/>
          </p:cNvGraphicFramePr>
          <p:nvPr/>
        </p:nvGraphicFramePr>
        <p:xfrm>
          <a:off x="7010400" y="5410200"/>
          <a:ext cx="533400" cy="514350"/>
        </p:xfrm>
        <a:graphic>
          <a:graphicData uri="http://schemas.openxmlformats.org/presentationml/2006/ole">
            <mc:AlternateContent xmlns:mc="http://schemas.openxmlformats.org/markup-compatibility/2006">
              <mc:Choice xmlns:v="urn:schemas-microsoft-com:vml" Requires="v">
                <p:oleObj spid="_x0000_s73739" r:id="rId5" imgW="266469" imgH="253780" progId="Equation.3">
                  <p:embed/>
                </p:oleObj>
              </mc:Choice>
              <mc:Fallback>
                <p:oleObj r:id="rId5" imgW="266469" imgH="2537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5410200"/>
                        <a:ext cx="533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FB03BCF2-8E0B-4B19-B788-A2B612BB73A9}"/>
              </a:ext>
            </a:extLst>
          </p:cNvPr>
          <p:cNvSpPr txBox="1">
            <a:spLocks noChangeArrowheads="1"/>
          </p:cNvSpPr>
          <p:nvPr/>
        </p:nvSpPr>
        <p:spPr bwMode="auto">
          <a:xfrm>
            <a:off x="152400" y="2286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黑体" panose="02010609060101010101" pitchFamily="49" charset="-122"/>
              </a:rPr>
              <a:t>                 </a:t>
            </a:r>
            <a:r>
              <a:rPr lang="en-US" altLang="zh-CN" sz="3200" b="1">
                <a:solidFill>
                  <a:srgbClr val="0000FF"/>
                </a:solidFill>
                <a:latin typeface="方正姚体" panose="02010601030101010101" pitchFamily="2" charset="-122"/>
                <a:ea typeface="方正姚体" panose="02010601030101010101" pitchFamily="2" charset="-122"/>
              </a:rPr>
              <a:t>§</a:t>
            </a:r>
            <a:r>
              <a:rPr lang="en-US" altLang="zh-CN" sz="3200">
                <a:solidFill>
                  <a:srgbClr val="0000FF"/>
                </a:solidFill>
                <a:latin typeface="方正姚体" panose="02010601030101010101" pitchFamily="2" charset="-122"/>
                <a:ea typeface="方正姚体" panose="02010601030101010101" pitchFamily="2" charset="-122"/>
              </a:rPr>
              <a:t> </a:t>
            </a:r>
            <a:r>
              <a:rPr lang="en-US" altLang="zh-CN" sz="3200" b="1">
                <a:solidFill>
                  <a:srgbClr val="0000FF"/>
                </a:solidFill>
                <a:latin typeface="方正姚体" panose="02010601030101010101" pitchFamily="2" charset="-122"/>
                <a:ea typeface="方正姚体" panose="02010601030101010101" pitchFamily="2" charset="-122"/>
              </a:rPr>
              <a:t>5.2  </a:t>
            </a:r>
            <a:r>
              <a:rPr lang="zh-CN" altLang="en-US" sz="3200" b="1">
                <a:solidFill>
                  <a:srgbClr val="0000FF"/>
                </a:solidFill>
                <a:latin typeface="方正姚体" panose="02010601030101010101" pitchFamily="2" charset="-122"/>
                <a:ea typeface="方正姚体" panose="02010601030101010101" pitchFamily="2" charset="-122"/>
              </a:rPr>
              <a:t>高斯消去法</a:t>
            </a:r>
            <a:r>
              <a:rPr lang="zh-CN" altLang="en-US">
                <a:solidFill>
                  <a:srgbClr val="0000FF"/>
                </a:solidFill>
                <a:latin typeface="方正姚体" panose="02010601030101010101" pitchFamily="2" charset="-122"/>
                <a:ea typeface="方正姚体" panose="02010601030101010101" pitchFamily="2" charset="-122"/>
              </a:rPr>
              <a:t> </a:t>
            </a:r>
          </a:p>
        </p:txBody>
      </p:sp>
      <p:sp>
        <p:nvSpPr>
          <p:cNvPr id="10242" name="Text Box 3">
            <a:extLst>
              <a:ext uri="{FF2B5EF4-FFF2-40B4-BE49-F238E27FC236}">
                <a16:creationId xmlns:a16="http://schemas.microsoft.com/office/drawing/2014/main" id="{E20FFA5C-3E20-4431-BB9E-DF09A6565A3B}"/>
              </a:ext>
            </a:extLst>
          </p:cNvPr>
          <p:cNvSpPr txBox="1">
            <a:spLocks noChangeArrowheads="1"/>
          </p:cNvSpPr>
          <p:nvPr/>
        </p:nvSpPr>
        <p:spPr bwMode="auto">
          <a:xfrm>
            <a:off x="228600" y="762000"/>
            <a:ext cx="83820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ea typeface="黑体" panose="02010609060101010101" pitchFamily="49" charset="-122"/>
              </a:rPr>
              <a:t> </a:t>
            </a:r>
            <a:r>
              <a:rPr lang="en-US" altLang="zh-CN" sz="3200" b="1">
                <a:latin typeface="宋体" panose="02010600030101010101" pitchFamily="2" charset="-122"/>
              </a:rPr>
              <a:t>5.2.1  </a:t>
            </a:r>
            <a:r>
              <a:rPr lang="zh-CN" altLang="en-US" sz="3200" b="1">
                <a:latin typeface="宋体" panose="02010600030101010101" pitchFamily="2" charset="-122"/>
              </a:rPr>
              <a:t>高斯消去法的基本思想</a:t>
            </a:r>
          </a:p>
          <a:p>
            <a:pPr>
              <a:lnSpc>
                <a:spcPct val="115000"/>
              </a:lnSpc>
              <a:spcBef>
                <a:spcPct val="5000"/>
              </a:spcBef>
            </a:pPr>
            <a:r>
              <a:rPr lang="zh-CN" altLang="en-US" sz="2800" b="1">
                <a:latin typeface="宋体" panose="02010600030101010101" pitchFamily="2" charset="-122"/>
              </a:rPr>
              <a:t>  先用一个简单实例来说明</a:t>
            </a:r>
            <a:r>
              <a:rPr lang="en-US" altLang="zh-CN" sz="2800" b="1">
                <a:latin typeface="宋体" panose="02010600030101010101" pitchFamily="2" charset="-122"/>
                <a:sym typeface="Symbol" panose="05050102010706020507" pitchFamily="18" charset="2"/>
              </a:rPr>
              <a:t>Gauss</a:t>
            </a:r>
            <a:r>
              <a:rPr lang="zh-CN" altLang="en-US" sz="2800" b="1">
                <a:latin typeface="宋体" panose="02010600030101010101" pitchFamily="2" charset="-122"/>
              </a:rPr>
              <a:t>法的基本思想</a:t>
            </a:r>
          </a:p>
          <a:p>
            <a:pPr>
              <a:lnSpc>
                <a:spcPct val="115000"/>
              </a:lnSpc>
              <a:spcBef>
                <a:spcPct val="5000"/>
              </a:spcBef>
            </a:pPr>
            <a:r>
              <a:rPr lang="zh-CN" altLang="en-US" sz="3200" b="1">
                <a:latin typeface="宋体" panose="02010600030101010101" pitchFamily="2" charset="-122"/>
                <a:ea typeface="黑体" panose="02010609060101010101" pitchFamily="49" charset="-122"/>
              </a:rPr>
              <a:t>例</a:t>
            </a:r>
            <a:r>
              <a:rPr lang="en-US" altLang="zh-CN" sz="3200" b="1">
                <a:latin typeface="宋体" panose="02010600030101010101" pitchFamily="2" charset="-122"/>
                <a:ea typeface="黑体" panose="02010609060101010101" pitchFamily="49" charset="-122"/>
              </a:rPr>
              <a:t>5.1  </a:t>
            </a:r>
            <a:r>
              <a:rPr lang="zh-CN" altLang="en-US" sz="2800" b="1">
                <a:latin typeface="宋体" panose="02010600030101010101" pitchFamily="2" charset="-122"/>
              </a:rPr>
              <a:t>解线性方程组 </a:t>
            </a:r>
            <a:r>
              <a:rPr lang="zh-CN" altLang="en-US" sz="2800">
                <a:latin typeface="宋体" panose="02010600030101010101" pitchFamily="2" charset="-122"/>
              </a:rPr>
              <a:t> </a:t>
            </a:r>
          </a:p>
        </p:txBody>
      </p:sp>
      <p:sp>
        <p:nvSpPr>
          <p:cNvPr id="10243" name="Rectangle 5">
            <a:extLst>
              <a:ext uri="{FF2B5EF4-FFF2-40B4-BE49-F238E27FC236}">
                <a16:creationId xmlns:a16="http://schemas.microsoft.com/office/drawing/2014/main" id="{359F9C80-A49E-40C2-B90E-92ADA1FBD8BE}"/>
              </a:ext>
            </a:extLst>
          </p:cNvPr>
          <p:cNvSpPr>
            <a:spLocks noChangeArrowheads="1"/>
          </p:cNvSpPr>
          <p:nvPr/>
        </p:nvSpPr>
        <p:spPr bwMode="auto">
          <a:xfrm>
            <a:off x="392430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4" name="Object 4">
            <a:extLst>
              <a:ext uri="{FF2B5EF4-FFF2-40B4-BE49-F238E27FC236}">
                <a16:creationId xmlns:a16="http://schemas.microsoft.com/office/drawing/2014/main" id="{2B6F22CE-1338-4532-92C4-CF8DF55E13E1}"/>
              </a:ext>
            </a:extLst>
          </p:cNvPr>
          <p:cNvGraphicFramePr>
            <a:graphicFrameLocks noChangeAspect="1"/>
          </p:cNvGraphicFramePr>
          <p:nvPr/>
        </p:nvGraphicFramePr>
        <p:xfrm>
          <a:off x="1600200" y="2590800"/>
          <a:ext cx="3352800" cy="1447800"/>
        </p:xfrm>
        <a:graphic>
          <a:graphicData uri="http://schemas.openxmlformats.org/presentationml/2006/ole">
            <mc:AlternateContent xmlns:mc="http://schemas.openxmlformats.org/markup-compatibility/2006">
              <mc:Choice xmlns:v="urn:schemas-microsoft-com:vml" Requires="v">
                <p:oleObj spid="_x0000_s10248" r:id="rId3" imgW="1295400" imgH="711200" progId="Equation.3">
                  <p:embed/>
                </p:oleObj>
              </mc:Choice>
              <mc:Fallback>
                <p:oleObj r:id="rId3" imgW="12954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3352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5" name="Text Box 6">
            <a:extLst>
              <a:ext uri="{FF2B5EF4-FFF2-40B4-BE49-F238E27FC236}">
                <a16:creationId xmlns:a16="http://schemas.microsoft.com/office/drawing/2014/main" id="{03AE5E8A-10ED-4A5E-B01D-A9475DA4EC8C}"/>
              </a:ext>
            </a:extLst>
          </p:cNvPr>
          <p:cNvSpPr txBox="1">
            <a:spLocks noChangeArrowheads="1"/>
          </p:cNvSpPr>
          <p:nvPr/>
        </p:nvSpPr>
        <p:spPr bwMode="auto">
          <a:xfrm>
            <a:off x="7543800" y="2438400"/>
            <a:ext cx="68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120000"/>
              </a:lnSpc>
            </a:pPr>
            <a:r>
              <a:rPr lang="en-US" altLang="zh-CN" sz="2800" b="1"/>
              <a:t>①</a:t>
            </a:r>
          </a:p>
          <a:p>
            <a:pPr algn="just" eaLnBrk="0" hangingPunct="0">
              <a:lnSpc>
                <a:spcPct val="120000"/>
              </a:lnSpc>
            </a:pPr>
            <a:r>
              <a:rPr lang="en-US" altLang="zh-CN" sz="2800" b="1"/>
              <a:t>②</a:t>
            </a:r>
          </a:p>
          <a:p>
            <a:pPr algn="just" eaLnBrk="0" hangingPunct="0">
              <a:lnSpc>
                <a:spcPct val="120000"/>
              </a:lnSpc>
            </a:pPr>
            <a:r>
              <a:rPr lang="en-US" altLang="zh-CN" sz="2800" b="1"/>
              <a:t>③</a:t>
            </a:r>
          </a:p>
        </p:txBody>
      </p:sp>
      <p:sp>
        <p:nvSpPr>
          <p:cNvPr id="10246" name="Text Box 7">
            <a:extLst>
              <a:ext uri="{FF2B5EF4-FFF2-40B4-BE49-F238E27FC236}">
                <a16:creationId xmlns:a16="http://schemas.microsoft.com/office/drawing/2014/main" id="{0E8B1DEE-1CC9-4FFC-BD96-1A9A541A80A1}"/>
              </a:ext>
            </a:extLst>
          </p:cNvPr>
          <p:cNvSpPr txBox="1">
            <a:spLocks noChangeArrowheads="1"/>
          </p:cNvSpPr>
          <p:nvPr/>
        </p:nvSpPr>
        <p:spPr bwMode="auto">
          <a:xfrm>
            <a:off x="457200" y="4038600"/>
            <a:ext cx="81534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latin typeface="宋体" panose="02010600030101010101" pitchFamily="2" charset="-122"/>
                <a:ea typeface="黑体" panose="02010609060101010101" pitchFamily="49" charset="-122"/>
              </a:rPr>
              <a:t>解</a:t>
            </a:r>
            <a:r>
              <a:rPr lang="en-US" altLang="zh-CN" sz="2800" b="1">
                <a:latin typeface="宋体" panose="02010600030101010101" pitchFamily="2" charset="-122"/>
                <a:ea typeface="黑体" panose="02010609060101010101" pitchFamily="49" charset="-122"/>
              </a:rPr>
              <a:t>:</a:t>
            </a:r>
            <a:r>
              <a:rPr lang="en-US" altLang="zh-CN" sz="2800" b="1">
                <a:ea typeface="黑体" panose="02010609060101010101" pitchFamily="49" charset="-122"/>
              </a:rPr>
              <a:t>  </a:t>
            </a:r>
            <a:r>
              <a:rPr lang="zh-CN" altLang="en-US" sz="2800" b="1">
                <a:latin typeface="宋体" panose="02010600030101010101" pitchFamily="2" charset="-122"/>
              </a:rPr>
              <a:t>该方程组的求解过程实际上是将中学学过的消元法标准化</a:t>
            </a:r>
            <a:r>
              <a:rPr lang="en-US" altLang="zh-CN" sz="2800" b="1">
                <a:latin typeface="宋体" panose="02010600030101010101" pitchFamily="2" charset="-122"/>
              </a:rPr>
              <a:t>,</a:t>
            </a:r>
            <a:r>
              <a:rPr lang="zh-CN" altLang="en-US" sz="2800" b="1">
                <a:latin typeface="宋体" panose="02010600030101010101" pitchFamily="2" charset="-122"/>
              </a:rPr>
              <a:t>将一个方程乘或除以某个常数</a:t>
            </a:r>
            <a:r>
              <a:rPr lang="en-US" altLang="zh-CN" sz="2800" b="1">
                <a:latin typeface="宋体" panose="02010600030101010101" pitchFamily="2" charset="-122"/>
              </a:rPr>
              <a:t>,</a:t>
            </a:r>
            <a:r>
              <a:rPr lang="zh-CN" altLang="en-US" sz="2800" b="1">
                <a:latin typeface="宋体" panose="02010600030101010101" pitchFamily="2" charset="-122"/>
              </a:rPr>
              <a:t>然后将两个方程相加减</a:t>
            </a:r>
            <a:r>
              <a:rPr lang="en-US" altLang="zh-CN" sz="2800" b="1">
                <a:latin typeface="宋体" panose="02010600030101010101" pitchFamily="2" charset="-122"/>
              </a:rPr>
              <a:t>,</a:t>
            </a:r>
            <a:r>
              <a:rPr lang="zh-CN" altLang="en-US" sz="2800" b="1">
                <a:latin typeface="宋体" panose="02010600030101010101" pitchFamily="2" charset="-122"/>
              </a:rPr>
              <a:t>逐步减少方程中的未知数</a:t>
            </a:r>
            <a:r>
              <a:rPr lang="en-US" altLang="zh-CN" sz="2800" b="1">
                <a:latin typeface="宋体" panose="02010600030101010101" pitchFamily="2" charset="-122"/>
              </a:rPr>
              <a:t>,</a:t>
            </a:r>
            <a:r>
              <a:rPr lang="zh-CN" altLang="en-US" sz="2800" b="1">
                <a:latin typeface="宋体" panose="02010600030101010101" pitchFamily="2" charset="-122"/>
              </a:rPr>
              <a:t>最终使每个方程只含有一个未知数</a:t>
            </a:r>
            <a:r>
              <a:rPr lang="en-US" altLang="zh-CN" sz="2800" b="1">
                <a:latin typeface="宋体" panose="02010600030101010101" pitchFamily="2" charset="-122"/>
              </a:rPr>
              <a:t>,</a:t>
            </a:r>
            <a:r>
              <a:rPr lang="zh-CN" altLang="en-US" sz="2800" b="1">
                <a:latin typeface="宋体" panose="02010600030101010101" pitchFamily="2" charset="-122"/>
              </a:rPr>
              <a:t>从而得出所求的解。整个过程分为消元和回代两个部分。</a:t>
            </a:r>
            <a:r>
              <a:rPr lang="zh-CN" altLang="en-US" sz="2800">
                <a:latin typeface="宋体" panose="02010600030101010101" pitchFamily="2" charset="-122"/>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A2535C44-8730-4CE5-B189-A343E4E9A368}"/>
              </a:ext>
            </a:extLst>
          </p:cNvPr>
          <p:cNvSpPr>
            <a:spLocks noGrp="1" noChangeArrowheads="1"/>
          </p:cNvSpPr>
          <p:nvPr>
            <p:ph idx="1"/>
          </p:nvPr>
        </p:nvSpPr>
        <p:spPr>
          <a:xfrm>
            <a:off x="228600" y="1524000"/>
            <a:ext cx="8763000" cy="4419600"/>
          </a:xfrm>
        </p:spPr>
        <p:txBody>
          <a:bodyPr/>
          <a:lstStyle/>
          <a:p>
            <a:pPr>
              <a:lnSpc>
                <a:spcPct val="130000"/>
              </a:lnSpc>
              <a:spcBef>
                <a:spcPct val="5000"/>
              </a:spcBef>
            </a:pPr>
            <a:r>
              <a:rPr lang="zh-CN" altLang="en-US" sz="2800" b="1">
                <a:latin typeface="仿宋" panose="02010609060101010101" pitchFamily="49" charset="-122"/>
                <a:ea typeface="仿宋" panose="02010609060101010101" pitchFamily="49" charset="-122"/>
              </a:rPr>
              <a:t>当不需要指明使用哪一种向量范数时，就用记号</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泛指任何一种向量范数。</a:t>
            </a:r>
          </a:p>
          <a:p>
            <a:pPr>
              <a:lnSpc>
                <a:spcPct val="130000"/>
              </a:lnSpc>
              <a:spcBef>
                <a:spcPct val="5000"/>
              </a:spcBef>
            </a:pPr>
            <a:r>
              <a:rPr lang="zh-CN" altLang="en-US" sz="2800" b="1">
                <a:latin typeface="仿宋" panose="02010609060101010101" pitchFamily="49" charset="-122"/>
                <a:ea typeface="仿宋" panose="02010609060101010101" pitchFamily="49" charset="-122"/>
              </a:rPr>
              <a:t>有了向量的范数就可以用它来衡量向量的大小和表示向量的误差。</a:t>
            </a:r>
          </a:p>
          <a:p>
            <a:pPr>
              <a:lnSpc>
                <a:spcPct val="130000"/>
              </a:lnSpc>
              <a:spcBef>
                <a:spcPct val="5000"/>
              </a:spcBef>
            </a:pPr>
            <a:r>
              <a:rPr lang="zh-CN" altLang="en-US" sz="2800" b="1">
                <a:latin typeface="仿宋" panose="02010609060101010101" pitchFamily="49" charset="-122"/>
                <a:ea typeface="仿宋" panose="02010609060101010101" pitchFamily="49" charset="-122"/>
              </a:rPr>
              <a:t>设</a:t>
            </a:r>
            <a:r>
              <a:rPr lang="en-US" altLang="zh-CN" sz="2800" b="1">
                <a:latin typeface="仿宋" panose="02010609060101010101" pitchFamily="49" charset="-122"/>
                <a:ea typeface="仿宋" panose="02010609060101010101" pitchFamily="49" charset="-122"/>
              </a:rPr>
              <a:t>x</a:t>
            </a:r>
            <a:r>
              <a:rPr lang="en-US" altLang="zh-CN" sz="2800" b="1" baseline="30000">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sym typeface="Symbol" panose="05050102010706020507" pitchFamily="18" charset="2"/>
              </a:rPr>
              <a:t>为</a:t>
            </a:r>
            <a:r>
              <a:rPr lang="en-US" altLang="zh-CN" sz="2800" b="1">
                <a:latin typeface="仿宋" panose="02010609060101010101" pitchFamily="49" charset="-122"/>
                <a:ea typeface="仿宋" panose="02010609060101010101" pitchFamily="49" charset="-122"/>
                <a:sym typeface="Symbol" panose="05050102010706020507" pitchFamily="18" charset="2"/>
              </a:rPr>
              <a:t>Ax=b</a:t>
            </a:r>
            <a:r>
              <a:rPr lang="zh-CN" altLang="en-US" sz="2800" b="1">
                <a:latin typeface="仿宋" panose="02010609060101010101" pitchFamily="49" charset="-122"/>
                <a:ea typeface="仿宋" panose="02010609060101010101" pitchFamily="49" charset="-122"/>
                <a:sym typeface="Symbol" panose="05050102010706020507" pitchFamily="18" charset="2"/>
              </a:rPr>
              <a:t>的精确解，</a:t>
            </a:r>
            <a:r>
              <a:rPr lang="en-US" altLang="zh-CN" sz="2800" b="1">
                <a:latin typeface="仿宋" panose="02010609060101010101" pitchFamily="49" charset="-122"/>
                <a:ea typeface="仿宋" panose="02010609060101010101" pitchFamily="49" charset="-122"/>
                <a:sym typeface="Symbol" panose="05050102010706020507" pitchFamily="18" charset="2"/>
              </a:rPr>
              <a:t>x</a:t>
            </a:r>
            <a:r>
              <a:rPr lang="zh-CN" altLang="en-US" sz="2800" b="1">
                <a:latin typeface="仿宋" panose="02010609060101010101" pitchFamily="49" charset="-122"/>
                <a:ea typeface="仿宋" panose="02010609060101010101" pitchFamily="49" charset="-122"/>
                <a:sym typeface="Symbol" panose="05050102010706020507" pitchFamily="18" charset="2"/>
              </a:rPr>
              <a:t>为其近似解，则其绝对误差可表示成</a:t>
            </a:r>
            <a:r>
              <a:rPr lang="en-US" altLang="zh-CN" sz="2800" b="1">
                <a:latin typeface="仿宋" panose="02010609060101010101" pitchFamily="49" charset="-122"/>
                <a:ea typeface="仿宋" panose="02010609060101010101" pitchFamily="49" charset="-122"/>
                <a:sym typeface="Symbol" panose="05050102010706020507" pitchFamily="18" charset="2"/>
              </a:rPr>
              <a:t>||x- x</a:t>
            </a:r>
            <a:r>
              <a:rPr lang="en-US" altLang="zh-CN" sz="2800" b="1" baseline="30000">
                <a:latin typeface="仿宋" panose="02010609060101010101" pitchFamily="49" charset="-122"/>
                <a:ea typeface="仿宋" panose="02010609060101010101" pitchFamily="49" charset="-122"/>
              </a:rPr>
              <a:t>*</a:t>
            </a:r>
            <a:r>
              <a:rPr lang="en-US" altLang="zh-CN" sz="2800" b="1">
                <a:latin typeface="仿宋" panose="02010609060101010101" pitchFamily="49" charset="-122"/>
                <a:ea typeface="仿宋" panose="02010609060101010101" pitchFamily="49" charset="-122"/>
                <a:sym typeface="Symbol" panose="05050102010706020507" pitchFamily="18" charset="2"/>
              </a:rPr>
              <a:t> ||</a:t>
            </a:r>
            <a:r>
              <a:rPr lang="zh-CN" altLang="en-US" sz="2800" b="1">
                <a:latin typeface="仿宋" panose="02010609060101010101" pitchFamily="49" charset="-122"/>
                <a:ea typeface="仿宋" panose="02010609060101010101" pitchFamily="49" charset="-122"/>
                <a:sym typeface="Symbol" panose="05050102010706020507" pitchFamily="18" charset="2"/>
              </a:rPr>
              <a:t>，其相对误差可表示成</a:t>
            </a:r>
          </a:p>
        </p:txBody>
      </p:sp>
      <p:graphicFrame>
        <p:nvGraphicFramePr>
          <p:cNvPr id="74754" name="Object 3">
            <a:extLst>
              <a:ext uri="{FF2B5EF4-FFF2-40B4-BE49-F238E27FC236}">
                <a16:creationId xmlns:a16="http://schemas.microsoft.com/office/drawing/2014/main" id="{AD42FF8F-CD99-4C6B-BE70-F97AB482E9DE}"/>
              </a:ext>
            </a:extLst>
          </p:cNvPr>
          <p:cNvGraphicFramePr>
            <a:graphicFrameLocks noChangeAspect="1"/>
          </p:cNvGraphicFramePr>
          <p:nvPr/>
        </p:nvGraphicFramePr>
        <p:xfrm>
          <a:off x="457200" y="609600"/>
          <a:ext cx="8153400" cy="1139825"/>
        </p:xfrm>
        <a:graphic>
          <a:graphicData uri="http://schemas.openxmlformats.org/presentationml/2006/ole">
            <mc:AlternateContent xmlns:mc="http://schemas.openxmlformats.org/markup-compatibility/2006">
              <mc:Choice xmlns:v="urn:schemas-microsoft-com:vml" Requires="v">
                <p:oleObj spid="_x0000_s74766" r:id="rId3" imgW="2984500" imgH="469900" progId="Equation.3">
                  <p:embed/>
                </p:oleObj>
              </mc:Choice>
              <mc:Fallback>
                <p:oleObj r:id="rId3" imgW="29845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09600"/>
                        <a:ext cx="8153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55" name="Text Box 4">
            <a:extLst>
              <a:ext uri="{FF2B5EF4-FFF2-40B4-BE49-F238E27FC236}">
                <a16:creationId xmlns:a16="http://schemas.microsoft.com/office/drawing/2014/main" id="{88A42C8B-6196-4E03-986F-F0AC8086981A}"/>
              </a:ext>
            </a:extLst>
          </p:cNvPr>
          <p:cNvSpPr txBox="1">
            <a:spLocks noChangeArrowheads="1"/>
          </p:cNvSpPr>
          <p:nvPr/>
        </p:nvSpPr>
        <p:spPr bwMode="auto">
          <a:xfrm>
            <a:off x="3048000" y="6232525"/>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ctr" eaLnBrk="0" hangingPunct="0">
              <a:spcBef>
                <a:spcPct val="50000"/>
              </a:spcBef>
            </a:pPr>
            <a:r>
              <a:rPr lang="zh-CN" altLang="en-US" sz="3000" b="1">
                <a:solidFill>
                  <a:schemeClr val="bg1"/>
                </a:solidFill>
                <a:latin typeface="Arial" panose="020B0604020202020204" pitchFamily="34" charset="0"/>
              </a:rPr>
              <a:t>记笔记</a:t>
            </a:r>
          </a:p>
        </p:txBody>
      </p:sp>
      <p:sp>
        <p:nvSpPr>
          <p:cNvPr id="74756" name="Rectangle 7">
            <a:extLst>
              <a:ext uri="{FF2B5EF4-FFF2-40B4-BE49-F238E27FC236}">
                <a16:creationId xmlns:a16="http://schemas.microsoft.com/office/drawing/2014/main" id="{57B7FFAF-3ADF-4F79-99F3-D47146E733CB}"/>
              </a:ext>
            </a:extLst>
          </p:cNvPr>
          <p:cNvSpPr>
            <a:spLocks noChangeArrowheads="1"/>
          </p:cNvSpPr>
          <p:nvPr/>
        </p:nvSpPr>
        <p:spPr bwMode="auto">
          <a:xfrm>
            <a:off x="44243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9096" name="Rectangle 8">
            <a:extLst>
              <a:ext uri="{FF2B5EF4-FFF2-40B4-BE49-F238E27FC236}">
                <a16:creationId xmlns:a16="http://schemas.microsoft.com/office/drawing/2014/main" id="{0D279AA7-5A5B-4F24-879A-67850034BA18}"/>
              </a:ext>
            </a:extLst>
          </p:cNvPr>
          <p:cNvSpPr>
            <a:spLocks noChangeArrowheads="1"/>
          </p:cNvSpPr>
          <p:nvPr/>
        </p:nvSpPr>
        <p:spPr bwMode="auto">
          <a:xfrm>
            <a:off x="1676400" y="228600"/>
            <a:ext cx="5410200" cy="457200"/>
          </a:xfrm>
          <a:prstGeom prst="rect">
            <a:avLst/>
          </a:prstGeom>
          <a:noFill/>
          <a:ln>
            <a:noFill/>
          </a:ln>
        </p:spPr>
        <p:txBody>
          <a:bodyPr/>
          <a:lstStyle>
            <a:lvl1pPr defTabSz="814705">
              <a:defRPr kumimoji="1" sz="2400">
                <a:solidFill>
                  <a:schemeClr val="tx1"/>
                </a:solidFill>
                <a:latin typeface="Times New Roman" panose="02020603050405020304" pitchFamily="18" charset="0"/>
                <a:ea typeface="宋体" panose="02010600030101010101" pitchFamily="2" charset="-122"/>
              </a:defRPr>
            </a:lvl1pPr>
            <a:lvl2pPr defTabSz="814705">
              <a:defRPr kumimoji="1" sz="2400">
                <a:solidFill>
                  <a:schemeClr val="tx1"/>
                </a:solidFill>
                <a:latin typeface="Times New Roman" panose="02020603050405020304" pitchFamily="18" charset="0"/>
                <a:ea typeface="宋体" panose="02010600030101010101" pitchFamily="2" charset="-122"/>
              </a:defRPr>
            </a:lvl2pPr>
            <a:lvl3pPr defTabSz="814705">
              <a:defRPr kumimoji="1" sz="2400">
                <a:solidFill>
                  <a:schemeClr val="tx1"/>
                </a:solidFill>
                <a:latin typeface="Times New Roman" panose="02020603050405020304" pitchFamily="18" charset="0"/>
                <a:ea typeface="宋体" panose="02010600030101010101" pitchFamily="2" charset="-122"/>
              </a:defRPr>
            </a:lvl3pPr>
            <a:lvl4pPr defTabSz="814705">
              <a:defRPr kumimoji="1" sz="2400">
                <a:solidFill>
                  <a:schemeClr val="tx1"/>
                </a:solidFill>
                <a:latin typeface="Times New Roman" panose="02020603050405020304" pitchFamily="18" charset="0"/>
                <a:ea typeface="宋体" panose="02010600030101010101" pitchFamily="2" charset="-122"/>
              </a:defRPr>
            </a:lvl4pPr>
            <a:lvl5pPr defTabSz="814705">
              <a:defRPr kumimoji="1" sz="2400">
                <a:solidFill>
                  <a:schemeClr val="tx1"/>
                </a:solidFill>
                <a:latin typeface="Times New Roman" panose="02020603050405020304" pitchFamily="18" charset="0"/>
                <a:ea typeface="宋体" panose="02010600030101010101" pitchFamily="2" charset="-122"/>
              </a:defRPr>
            </a:lvl5pPr>
            <a:lvl6pPr marL="4572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814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defRPr/>
            </a:pPr>
            <a:r>
              <a:rPr kumimoji="0" lang="en-US" altLang="zh-CN" sz="3200" b="1">
                <a:effectLst>
                  <a:outerShdw blurRad="38100" dist="38100" dir="2700000" algn="tl">
                    <a:srgbClr val="C0C0C0"/>
                  </a:outerShdw>
                </a:effectLst>
                <a:latin typeface="黑体" panose="02010609060101010101" pitchFamily="49" charset="-122"/>
                <a:ea typeface="黑体" panose="02010609060101010101" pitchFamily="49" charset="-122"/>
              </a:rPr>
              <a:t>§5.7 </a:t>
            </a:r>
            <a:r>
              <a:rPr kumimoji="0" lang="zh-CN" altLang="en-US" sz="3200" b="1">
                <a:effectLst>
                  <a:outerShdw blurRad="38100" dist="38100" dir="2700000" algn="tl">
                    <a:srgbClr val="C0C0C0"/>
                  </a:outerShdw>
                </a:effectLst>
                <a:latin typeface="黑体" panose="02010609060101010101" pitchFamily="49" charset="-122"/>
                <a:ea typeface="黑体" panose="02010609060101010101" pitchFamily="49" charset="-122"/>
              </a:rPr>
              <a:t>向量和矩阵的范数</a:t>
            </a:r>
          </a:p>
        </p:txBody>
      </p:sp>
      <p:sp>
        <p:nvSpPr>
          <p:cNvPr id="74758" name="Rectangle 10">
            <a:extLst>
              <a:ext uri="{FF2B5EF4-FFF2-40B4-BE49-F238E27FC236}">
                <a16:creationId xmlns:a16="http://schemas.microsoft.com/office/drawing/2014/main" id="{E565795C-A2C2-4732-8247-A4D55AD6B56D}"/>
              </a:ext>
            </a:extLst>
          </p:cNvPr>
          <p:cNvSpPr>
            <a:spLocks noChangeArrowheads="1"/>
          </p:cNvSpPr>
          <p:nvPr/>
        </p:nvSpPr>
        <p:spPr bwMode="auto">
          <a:xfrm>
            <a:off x="4310063"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4759" name="Object 9">
            <a:extLst>
              <a:ext uri="{FF2B5EF4-FFF2-40B4-BE49-F238E27FC236}">
                <a16:creationId xmlns:a16="http://schemas.microsoft.com/office/drawing/2014/main" id="{BBC09620-73A4-4C54-B6DD-15FF60A25166}"/>
              </a:ext>
            </a:extLst>
          </p:cNvPr>
          <p:cNvGraphicFramePr>
            <a:graphicFrameLocks noChangeAspect="1"/>
          </p:cNvGraphicFramePr>
          <p:nvPr/>
        </p:nvGraphicFramePr>
        <p:xfrm>
          <a:off x="1828800" y="5334000"/>
          <a:ext cx="950913" cy="1019175"/>
        </p:xfrm>
        <a:graphic>
          <a:graphicData uri="http://schemas.openxmlformats.org/presentationml/2006/ole">
            <mc:AlternateContent xmlns:mc="http://schemas.openxmlformats.org/markup-compatibility/2006">
              <mc:Choice xmlns:v="urn:schemas-microsoft-com:vml" Requires="v">
                <p:oleObj spid="_x0000_s74767" r:id="rId5" imgW="520700" imgH="558800" progId="Equation.3">
                  <p:embed/>
                </p:oleObj>
              </mc:Choice>
              <mc:Fallback>
                <p:oleObj r:id="rId5" imgW="520700" imgH="558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334000"/>
                        <a:ext cx="9509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60" name="Rectangle 12">
            <a:extLst>
              <a:ext uri="{FF2B5EF4-FFF2-40B4-BE49-F238E27FC236}">
                <a16:creationId xmlns:a16="http://schemas.microsoft.com/office/drawing/2014/main" id="{A8C07D23-3F5A-40A3-B0E6-E1580EAD3706}"/>
              </a:ext>
            </a:extLst>
          </p:cNvPr>
          <p:cNvSpPr>
            <a:spLocks noChangeArrowheads="1"/>
          </p:cNvSpPr>
          <p:nvPr/>
        </p:nvSpPr>
        <p:spPr bwMode="auto">
          <a:xfrm>
            <a:off x="4310063"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4761" name="Object 11">
            <a:extLst>
              <a:ext uri="{FF2B5EF4-FFF2-40B4-BE49-F238E27FC236}">
                <a16:creationId xmlns:a16="http://schemas.microsoft.com/office/drawing/2014/main" id="{ADD221BC-825F-4D7A-89DA-729716C26A97}"/>
              </a:ext>
            </a:extLst>
          </p:cNvPr>
          <p:cNvGraphicFramePr>
            <a:graphicFrameLocks noChangeAspect="1"/>
          </p:cNvGraphicFramePr>
          <p:nvPr/>
        </p:nvGraphicFramePr>
        <p:xfrm>
          <a:off x="4114800" y="5257800"/>
          <a:ext cx="1066800" cy="1066800"/>
        </p:xfrm>
        <a:graphic>
          <a:graphicData uri="http://schemas.openxmlformats.org/presentationml/2006/ole">
            <mc:AlternateContent xmlns:mc="http://schemas.openxmlformats.org/markup-compatibility/2006">
              <mc:Choice xmlns:v="urn:schemas-microsoft-com:vml" Requires="v">
                <p:oleObj spid="_x0000_s74768" r:id="rId7" imgW="520474" imgH="520474" progId="Equation.3">
                  <p:embed/>
                </p:oleObj>
              </mc:Choice>
              <mc:Fallback>
                <p:oleObj r:id="rId7" imgW="520474" imgH="52047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257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4762" name="Text Box 13">
            <a:extLst>
              <a:ext uri="{FF2B5EF4-FFF2-40B4-BE49-F238E27FC236}">
                <a16:creationId xmlns:a16="http://schemas.microsoft.com/office/drawing/2014/main" id="{3893B1E0-FF62-42F1-9AF7-1986ACC98D6F}"/>
              </a:ext>
            </a:extLst>
          </p:cNvPr>
          <p:cNvSpPr txBox="1">
            <a:spLocks noChangeArrowheads="1"/>
          </p:cNvSpPr>
          <p:nvPr/>
        </p:nvSpPr>
        <p:spPr bwMode="auto">
          <a:xfrm>
            <a:off x="3200400" y="5410200"/>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a:extLst>
              <a:ext uri="{FF2B5EF4-FFF2-40B4-BE49-F238E27FC236}">
                <a16:creationId xmlns:a16="http://schemas.microsoft.com/office/drawing/2014/main" id="{D76E44AA-20BB-4FE5-91E9-A04867313AB0}"/>
              </a:ext>
            </a:extLst>
          </p:cNvPr>
          <p:cNvSpPr>
            <a:spLocks noChangeArrowheads="1"/>
          </p:cNvSpPr>
          <p:nvPr/>
        </p:nvSpPr>
        <p:spPr bwMode="auto">
          <a:xfrm>
            <a:off x="2857500" y="1852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graphicFrame>
        <p:nvGraphicFramePr>
          <p:cNvPr id="75778" name="Object 5">
            <a:extLst>
              <a:ext uri="{FF2B5EF4-FFF2-40B4-BE49-F238E27FC236}">
                <a16:creationId xmlns:a16="http://schemas.microsoft.com/office/drawing/2014/main" id="{8249726B-B020-444A-A96C-DCD1855428AE}"/>
              </a:ext>
            </a:extLst>
          </p:cNvPr>
          <p:cNvGraphicFramePr>
            <a:graphicFrameLocks noChangeAspect="1"/>
          </p:cNvGraphicFramePr>
          <p:nvPr/>
        </p:nvGraphicFramePr>
        <p:xfrm>
          <a:off x="685800" y="838200"/>
          <a:ext cx="7467600" cy="4932363"/>
        </p:xfrm>
        <a:graphic>
          <a:graphicData uri="http://schemas.openxmlformats.org/presentationml/2006/ole">
            <mc:AlternateContent xmlns:mc="http://schemas.openxmlformats.org/markup-compatibility/2006">
              <mc:Choice xmlns:v="urn:schemas-microsoft-com:vml" Requires="v">
                <p:oleObj spid="_x0000_s75780" r:id="rId3" imgW="2336800" imgH="1803400" progId="Equation.3">
                  <p:embed/>
                </p:oleObj>
              </mc:Choice>
              <mc:Fallback>
                <p:oleObj r:id="rId3" imgW="2336800" imgH="1803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8200"/>
                        <a:ext cx="7467600"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E3218B76-4C20-4D73-9A6A-4D7D30DE34BD}"/>
              </a:ext>
            </a:extLst>
          </p:cNvPr>
          <p:cNvSpPr>
            <a:spLocks noChangeArrowheads="1"/>
          </p:cNvSpPr>
          <p:nvPr/>
        </p:nvSpPr>
        <p:spPr bwMode="auto">
          <a:xfrm>
            <a:off x="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6802" name="Rectangle 3">
            <a:extLst>
              <a:ext uri="{FF2B5EF4-FFF2-40B4-BE49-F238E27FC236}">
                <a16:creationId xmlns:a16="http://schemas.microsoft.com/office/drawing/2014/main" id="{D3720AB7-CD7D-4FE1-9B5C-64EB26397D8B}"/>
              </a:ext>
            </a:extLst>
          </p:cNvPr>
          <p:cNvSpPr>
            <a:spLocks noChangeArrowheads="1"/>
          </p:cNvSpPr>
          <p:nvPr/>
        </p:nvSpPr>
        <p:spPr bwMode="auto">
          <a:xfrm>
            <a:off x="2857500" y="1852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sp>
        <p:nvSpPr>
          <p:cNvPr id="76803" name="Rectangle 4">
            <a:extLst>
              <a:ext uri="{FF2B5EF4-FFF2-40B4-BE49-F238E27FC236}">
                <a16:creationId xmlns:a16="http://schemas.microsoft.com/office/drawing/2014/main" id="{32951F4C-2B97-4778-AE69-40C9EA863C7A}"/>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6804" name="Text Box 6">
            <a:extLst>
              <a:ext uri="{FF2B5EF4-FFF2-40B4-BE49-F238E27FC236}">
                <a16:creationId xmlns:a16="http://schemas.microsoft.com/office/drawing/2014/main" id="{73F6B915-339F-4DDE-8F8C-D08C473DE022}"/>
              </a:ext>
            </a:extLst>
          </p:cNvPr>
          <p:cNvSpPr txBox="1">
            <a:spLocks noChangeArrowheads="1"/>
          </p:cNvSpPr>
          <p:nvPr/>
        </p:nvSpPr>
        <p:spPr bwMode="auto">
          <a:xfrm>
            <a:off x="533400" y="381000"/>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例</a:t>
            </a:r>
            <a:r>
              <a:rPr lang="en-US" altLang="zh-CN" sz="3200" b="1">
                <a:ea typeface="黑体" panose="02010609060101010101" pitchFamily="49" charset="-122"/>
              </a:rPr>
              <a:t>5.10  </a:t>
            </a:r>
            <a:r>
              <a:rPr lang="zh-CN" altLang="en-US" sz="3200" b="1">
                <a:latin typeface="宋体" panose="02010600030101010101" pitchFamily="2" charset="-122"/>
              </a:rPr>
              <a:t>证明对任意同维向量</a:t>
            </a:r>
            <a:r>
              <a:rPr lang="en-US" altLang="zh-CN" sz="3200" b="1">
                <a:latin typeface="宋体" panose="02010600030101010101" pitchFamily="2" charset="-122"/>
              </a:rPr>
              <a:t>x , y </a:t>
            </a:r>
            <a:r>
              <a:rPr lang="zh-CN" altLang="en-US" sz="3200" b="1">
                <a:latin typeface="宋体" panose="02010600030101010101" pitchFamily="2" charset="-122"/>
              </a:rPr>
              <a:t>有</a:t>
            </a:r>
            <a:r>
              <a:rPr lang="zh-CN" altLang="en-US"/>
              <a:t> </a:t>
            </a:r>
          </a:p>
        </p:txBody>
      </p:sp>
      <p:sp>
        <p:nvSpPr>
          <p:cNvPr id="76805" name="Rectangle 8">
            <a:extLst>
              <a:ext uri="{FF2B5EF4-FFF2-40B4-BE49-F238E27FC236}">
                <a16:creationId xmlns:a16="http://schemas.microsoft.com/office/drawing/2014/main" id="{4594C067-5A41-4305-BD29-A038E8D9CFF8}"/>
              </a:ext>
            </a:extLst>
          </p:cNvPr>
          <p:cNvSpPr>
            <a:spLocks noChangeArrowheads="1"/>
          </p:cNvSpPr>
          <p:nvPr/>
        </p:nvSpPr>
        <p:spPr bwMode="auto">
          <a:xfrm>
            <a:off x="39481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06" name="Object 7">
            <a:extLst>
              <a:ext uri="{FF2B5EF4-FFF2-40B4-BE49-F238E27FC236}">
                <a16:creationId xmlns:a16="http://schemas.microsoft.com/office/drawing/2014/main" id="{59974F4E-BBCE-486D-BF8C-4A211ABA7381}"/>
              </a:ext>
            </a:extLst>
          </p:cNvPr>
          <p:cNvGraphicFramePr>
            <a:graphicFrameLocks noChangeAspect="1"/>
          </p:cNvGraphicFramePr>
          <p:nvPr/>
        </p:nvGraphicFramePr>
        <p:xfrm>
          <a:off x="1447800" y="990600"/>
          <a:ext cx="4800600" cy="685800"/>
        </p:xfrm>
        <a:graphic>
          <a:graphicData uri="http://schemas.openxmlformats.org/presentationml/2006/ole">
            <mc:AlternateContent xmlns:mc="http://schemas.openxmlformats.org/markup-compatibility/2006">
              <mc:Choice xmlns:v="urn:schemas-microsoft-com:vml" Requires="v">
                <p:oleObj spid="_x0000_s76825" r:id="rId3" imgW="1244600" imgH="254000" progId="Equation.3">
                  <p:embed/>
                </p:oleObj>
              </mc:Choice>
              <mc:Fallback>
                <p:oleObj r:id="rId3" imgW="12446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480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7" name="Text Box 9">
            <a:extLst>
              <a:ext uri="{FF2B5EF4-FFF2-40B4-BE49-F238E27FC236}">
                <a16:creationId xmlns:a16="http://schemas.microsoft.com/office/drawing/2014/main" id="{BE259254-A9A7-456C-A856-EAC62BDC3A29}"/>
              </a:ext>
            </a:extLst>
          </p:cNvPr>
          <p:cNvSpPr txBox="1">
            <a:spLocks noChangeArrowheads="1"/>
          </p:cNvSpPr>
          <p:nvPr/>
        </p:nvSpPr>
        <p:spPr bwMode="auto">
          <a:xfrm>
            <a:off x="457200" y="18288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证：</a:t>
            </a:r>
            <a:r>
              <a:rPr lang="zh-CN" altLang="en-US"/>
              <a:t> </a:t>
            </a:r>
          </a:p>
        </p:txBody>
      </p:sp>
      <p:sp>
        <p:nvSpPr>
          <p:cNvPr id="76808" name="Rectangle 11">
            <a:extLst>
              <a:ext uri="{FF2B5EF4-FFF2-40B4-BE49-F238E27FC236}">
                <a16:creationId xmlns:a16="http://schemas.microsoft.com/office/drawing/2014/main" id="{8AA6A208-4224-4652-81AE-050E103ACEEB}"/>
              </a:ext>
            </a:extLst>
          </p:cNvPr>
          <p:cNvSpPr>
            <a:spLocks noChangeArrowheads="1"/>
          </p:cNvSpPr>
          <p:nvPr/>
        </p:nvSpPr>
        <p:spPr bwMode="auto">
          <a:xfrm>
            <a:off x="4038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09" name="Object 10">
            <a:extLst>
              <a:ext uri="{FF2B5EF4-FFF2-40B4-BE49-F238E27FC236}">
                <a16:creationId xmlns:a16="http://schemas.microsoft.com/office/drawing/2014/main" id="{9A2E8EDA-638B-4827-91E4-D1D54CC73A25}"/>
              </a:ext>
            </a:extLst>
          </p:cNvPr>
          <p:cNvGraphicFramePr>
            <a:graphicFrameLocks noChangeAspect="1"/>
          </p:cNvGraphicFramePr>
          <p:nvPr/>
        </p:nvGraphicFramePr>
        <p:xfrm>
          <a:off x="1447800" y="1828800"/>
          <a:ext cx="2895600" cy="698500"/>
        </p:xfrm>
        <a:graphic>
          <a:graphicData uri="http://schemas.openxmlformats.org/presentationml/2006/ole">
            <mc:AlternateContent xmlns:mc="http://schemas.openxmlformats.org/markup-compatibility/2006">
              <mc:Choice xmlns:v="urn:schemas-microsoft-com:vml" Requires="v">
                <p:oleObj spid="_x0000_s76826" r:id="rId5" imgW="1066337" imgH="253890" progId="Equation.3">
                  <p:embed/>
                </p:oleObj>
              </mc:Choice>
              <mc:Fallback>
                <p:oleObj r:id="rId5" imgW="1066337" imgH="25389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828800"/>
                        <a:ext cx="2895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0" name="Rectangle 13">
            <a:extLst>
              <a:ext uri="{FF2B5EF4-FFF2-40B4-BE49-F238E27FC236}">
                <a16:creationId xmlns:a16="http://schemas.microsoft.com/office/drawing/2014/main" id="{4A32B8A6-5DBB-4ED2-AB04-5AA96F76B5EA}"/>
              </a:ext>
            </a:extLst>
          </p:cNvPr>
          <p:cNvSpPr>
            <a:spLocks noChangeArrowheads="1"/>
          </p:cNvSpPr>
          <p:nvPr/>
        </p:nvSpPr>
        <p:spPr bwMode="auto">
          <a:xfrm>
            <a:off x="3600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11" name="Object 12">
            <a:extLst>
              <a:ext uri="{FF2B5EF4-FFF2-40B4-BE49-F238E27FC236}">
                <a16:creationId xmlns:a16="http://schemas.microsoft.com/office/drawing/2014/main" id="{C10C32F2-A06E-4935-80F0-966ABC3B89C2}"/>
              </a:ext>
            </a:extLst>
          </p:cNvPr>
          <p:cNvGraphicFramePr>
            <a:graphicFrameLocks noChangeAspect="1"/>
          </p:cNvGraphicFramePr>
          <p:nvPr/>
        </p:nvGraphicFramePr>
        <p:xfrm>
          <a:off x="1447800" y="2667000"/>
          <a:ext cx="5181600" cy="684213"/>
        </p:xfrm>
        <a:graphic>
          <a:graphicData uri="http://schemas.openxmlformats.org/presentationml/2006/ole">
            <mc:AlternateContent xmlns:mc="http://schemas.openxmlformats.org/markup-compatibility/2006">
              <mc:Choice xmlns:v="urn:schemas-microsoft-com:vml" Requires="v">
                <p:oleObj spid="_x0000_s76827" r:id="rId7" imgW="1943100" imgH="254000" progId="Equation.3">
                  <p:embed/>
                </p:oleObj>
              </mc:Choice>
              <mc:Fallback>
                <p:oleObj r:id="rId7" imgW="1943100" imgH="2540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667000"/>
                        <a:ext cx="5181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2" name="Rectangle 15">
            <a:extLst>
              <a:ext uri="{FF2B5EF4-FFF2-40B4-BE49-F238E27FC236}">
                <a16:creationId xmlns:a16="http://schemas.microsoft.com/office/drawing/2014/main" id="{6507D9E4-527A-413F-A137-099300FC2F42}"/>
              </a:ext>
            </a:extLst>
          </p:cNvPr>
          <p:cNvSpPr>
            <a:spLocks noChangeArrowheads="1"/>
          </p:cNvSpPr>
          <p:nvPr/>
        </p:nvSpPr>
        <p:spPr bwMode="auto">
          <a:xfrm>
            <a:off x="4038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13" name="Object 14">
            <a:extLst>
              <a:ext uri="{FF2B5EF4-FFF2-40B4-BE49-F238E27FC236}">
                <a16:creationId xmlns:a16="http://schemas.microsoft.com/office/drawing/2014/main" id="{2794837E-19C1-4183-9368-3053375DF1EB}"/>
              </a:ext>
            </a:extLst>
          </p:cNvPr>
          <p:cNvGraphicFramePr>
            <a:graphicFrameLocks noChangeAspect="1"/>
          </p:cNvGraphicFramePr>
          <p:nvPr/>
        </p:nvGraphicFramePr>
        <p:xfrm>
          <a:off x="1447800" y="3429000"/>
          <a:ext cx="3048000" cy="735013"/>
        </p:xfrm>
        <a:graphic>
          <a:graphicData uri="http://schemas.openxmlformats.org/presentationml/2006/ole">
            <mc:AlternateContent xmlns:mc="http://schemas.openxmlformats.org/markup-compatibility/2006">
              <mc:Choice xmlns:v="urn:schemas-microsoft-com:vml" Requires="v">
                <p:oleObj spid="_x0000_s76828" r:id="rId9" imgW="1066337" imgH="253890" progId="Equation.3">
                  <p:embed/>
                </p:oleObj>
              </mc:Choice>
              <mc:Fallback>
                <p:oleObj r:id="rId9" imgW="1066337" imgH="25389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429000"/>
                        <a:ext cx="30480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4" name="Text Box 16">
            <a:extLst>
              <a:ext uri="{FF2B5EF4-FFF2-40B4-BE49-F238E27FC236}">
                <a16:creationId xmlns:a16="http://schemas.microsoft.com/office/drawing/2014/main" id="{3696A226-4DC5-43DB-8AE8-088705EA2703}"/>
              </a:ext>
            </a:extLst>
          </p:cNvPr>
          <p:cNvSpPr txBox="1">
            <a:spLocks noChangeArrowheads="1"/>
          </p:cNvSpPr>
          <p:nvPr/>
        </p:nvSpPr>
        <p:spPr bwMode="auto">
          <a:xfrm>
            <a:off x="609600" y="4343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即</a:t>
            </a:r>
            <a:r>
              <a:rPr lang="zh-CN" altLang="en-US" sz="3200" b="1">
                <a:latin typeface="宋体" panose="02010600030101010101" pitchFamily="2" charset="-122"/>
                <a:ea typeface="黑体" panose="02010609060101010101" pitchFamily="49" charset="-122"/>
              </a:rPr>
              <a:t> </a:t>
            </a:r>
          </a:p>
        </p:txBody>
      </p:sp>
      <p:sp>
        <p:nvSpPr>
          <p:cNvPr id="76815" name="Rectangle 18">
            <a:extLst>
              <a:ext uri="{FF2B5EF4-FFF2-40B4-BE49-F238E27FC236}">
                <a16:creationId xmlns:a16="http://schemas.microsoft.com/office/drawing/2014/main" id="{CC7C30A5-7384-46EB-ADA3-45279C1EF7C2}"/>
              </a:ext>
            </a:extLst>
          </p:cNvPr>
          <p:cNvSpPr>
            <a:spLocks noChangeArrowheads="1"/>
          </p:cNvSpPr>
          <p:nvPr/>
        </p:nvSpPr>
        <p:spPr bwMode="auto">
          <a:xfrm>
            <a:off x="39957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16" name="Object 17">
            <a:extLst>
              <a:ext uri="{FF2B5EF4-FFF2-40B4-BE49-F238E27FC236}">
                <a16:creationId xmlns:a16="http://schemas.microsoft.com/office/drawing/2014/main" id="{E5D4E01F-D816-4B25-AC51-BD8A99F8C8C2}"/>
              </a:ext>
            </a:extLst>
          </p:cNvPr>
          <p:cNvGraphicFramePr>
            <a:graphicFrameLocks noChangeAspect="1"/>
          </p:cNvGraphicFramePr>
          <p:nvPr/>
        </p:nvGraphicFramePr>
        <p:xfrm>
          <a:off x="1447800" y="4267200"/>
          <a:ext cx="3505200" cy="782638"/>
        </p:xfrm>
        <a:graphic>
          <a:graphicData uri="http://schemas.openxmlformats.org/presentationml/2006/ole">
            <mc:AlternateContent xmlns:mc="http://schemas.openxmlformats.org/markup-compatibility/2006">
              <mc:Choice xmlns:v="urn:schemas-microsoft-com:vml" Requires="v">
                <p:oleObj spid="_x0000_s76829" r:id="rId11" imgW="1155700" imgH="254000" progId="Equation.3">
                  <p:embed/>
                </p:oleObj>
              </mc:Choice>
              <mc:Fallback>
                <p:oleObj r:id="rId11" imgW="1155700" imgH="2540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267200"/>
                        <a:ext cx="35052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7" name="Rectangle 20">
            <a:extLst>
              <a:ext uri="{FF2B5EF4-FFF2-40B4-BE49-F238E27FC236}">
                <a16:creationId xmlns:a16="http://schemas.microsoft.com/office/drawing/2014/main" id="{F066EF7C-CABD-4D9D-97F1-6995FB128B6E}"/>
              </a:ext>
            </a:extLst>
          </p:cNvPr>
          <p:cNvSpPr>
            <a:spLocks noChangeArrowheads="1"/>
          </p:cNvSpPr>
          <p:nvPr/>
        </p:nvSpPr>
        <p:spPr bwMode="auto">
          <a:xfrm>
            <a:off x="39481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18" name="Object 19">
            <a:extLst>
              <a:ext uri="{FF2B5EF4-FFF2-40B4-BE49-F238E27FC236}">
                <a16:creationId xmlns:a16="http://schemas.microsoft.com/office/drawing/2014/main" id="{00FFE75A-5AB2-49D3-9E79-473B7423A3D6}"/>
              </a:ext>
            </a:extLst>
          </p:cNvPr>
          <p:cNvGraphicFramePr>
            <a:graphicFrameLocks noChangeAspect="1"/>
          </p:cNvGraphicFramePr>
          <p:nvPr/>
        </p:nvGraphicFramePr>
        <p:xfrm>
          <a:off x="1600200" y="5181600"/>
          <a:ext cx="4114800" cy="849313"/>
        </p:xfrm>
        <a:graphic>
          <a:graphicData uri="http://schemas.openxmlformats.org/presentationml/2006/ole">
            <mc:AlternateContent xmlns:mc="http://schemas.openxmlformats.org/markup-compatibility/2006">
              <mc:Choice xmlns:v="urn:schemas-microsoft-com:vml" Requires="v">
                <p:oleObj spid="_x0000_s76830" r:id="rId13" imgW="1244600" imgH="254000" progId="Equation.3">
                  <p:embed/>
                </p:oleObj>
              </mc:Choice>
              <mc:Fallback>
                <p:oleObj r:id="rId13" imgW="1244600" imgH="2540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5181600"/>
                        <a:ext cx="4114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a:extLst>
              <a:ext uri="{FF2B5EF4-FFF2-40B4-BE49-F238E27FC236}">
                <a16:creationId xmlns:a16="http://schemas.microsoft.com/office/drawing/2014/main" id="{2956239C-959C-4ECC-A356-1C9C47E05AAB}"/>
              </a:ext>
            </a:extLst>
          </p:cNvPr>
          <p:cNvSpPr txBox="1">
            <a:spLocks noChangeArrowheads="1"/>
          </p:cNvSpPr>
          <p:nvPr/>
        </p:nvSpPr>
        <p:spPr bwMode="auto">
          <a:xfrm>
            <a:off x="457200" y="685800"/>
            <a:ext cx="6729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例</a:t>
            </a:r>
            <a:r>
              <a:rPr lang="en-US" altLang="zh-CN" sz="3200" b="1">
                <a:ea typeface="黑体" panose="02010609060101010101" pitchFamily="49" charset="-122"/>
              </a:rPr>
              <a:t>5.11  </a:t>
            </a:r>
            <a:r>
              <a:rPr lang="zh-CN" altLang="en-US" sz="3200" b="1">
                <a:latin typeface="仿宋" panose="02010609060101010101" pitchFamily="49" charset="-122"/>
                <a:ea typeface="仿宋" panose="02010609060101010101" pitchFamily="49" charset="-122"/>
              </a:rPr>
              <a:t>设</a:t>
            </a:r>
            <a:r>
              <a:rPr lang="en-US" altLang="zh-CN" sz="3200" b="1">
                <a:latin typeface="仿宋" panose="02010609060101010101" pitchFamily="49" charset="-122"/>
                <a:ea typeface="仿宋" panose="02010609060101010101" pitchFamily="49" charset="-122"/>
              </a:rPr>
              <a:t>x=(1, 0, -1, 2)</a:t>
            </a:r>
            <a:r>
              <a:rPr lang="en-US" altLang="zh-CN" sz="3200" b="1" baseline="30000">
                <a:latin typeface="仿宋" panose="02010609060101010101" pitchFamily="49" charset="-122"/>
                <a:ea typeface="仿宋" panose="02010609060101010101" pitchFamily="49" charset="-122"/>
              </a:rPr>
              <a:t>T</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计算</a:t>
            </a:r>
            <a:r>
              <a:rPr lang="zh-CN" altLang="en-US">
                <a:latin typeface="仿宋" panose="02010609060101010101" pitchFamily="49" charset="-122"/>
                <a:ea typeface="仿宋" panose="02010609060101010101" pitchFamily="49" charset="-122"/>
              </a:rPr>
              <a:t> </a:t>
            </a:r>
          </a:p>
        </p:txBody>
      </p:sp>
      <p:sp>
        <p:nvSpPr>
          <p:cNvPr id="77826" name="Rectangle 4">
            <a:extLst>
              <a:ext uri="{FF2B5EF4-FFF2-40B4-BE49-F238E27FC236}">
                <a16:creationId xmlns:a16="http://schemas.microsoft.com/office/drawing/2014/main" id="{3A901E50-088B-4A25-BDC7-9DFED764B71A}"/>
              </a:ext>
            </a:extLst>
          </p:cNvPr>
          <p:cNvSpPr>
            <a:spLocks noChangeArrowheads="1"/>
          </p:cNvSpPr>
          <p:nvPr/>
        </p:nvSpPr>
        <p:spPr bwMode="auto">
          <a:xfrm>
            <a:off x="41481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27" name="Object 3">
            <a:extLst>
              <a:ext uri="{FF2B5EF4-FFF2-40B4-BE49-F238E27FC236}">
                <a16:creationId xmlns:a16="http://schemas.microsoft.com/office/drawing/2014/main" id="{8FF00211-E4C7-4930-BB91-F948E832C646}"/>
              </a:ext>
            </a:extLst>
          </p:cNvPr>
          <p:cNvGraphicFramePr>
            <a:graphicFrameLocks noChangeAspect="1"/>
          </p:cNvGraphicFramePr>
          <p:nvPr/>
        </p:nvGraphicFramePr>
        <p:xfrm>
          <a:off x="1447800" y="1447800"/>
          <a:ext cx="3505200" cy="663575"/>
        </p:xfrm>
        <a:graphic>
          <a:graphicData uri="http://schemas.openxmlformats.org/presentationml/2006/ole">
            <mc:AlternateContent xmlns:mc="http://schemas.openxmlformats.org/markup-compatibility/2006">
              <mc:Choice xmlns:v="urn:schemas-microsoft-com:vml" Requires="v">
                <p:oleObj spid="_x0000_s77839" r:id="rId3" imgW="850531" imgH="253890" progId="Equation.3">
                  <p:embed/>
                </p:oleObj>
              </mc:Choice>
              <mc:Fallback>
                <p:oleObj r:id="rId3" imgW="850531"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47800"/>
                        <a:ext cx="3505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28" name="Text Box 5">
            <a:extLst>
              <a:ext uri="{FF2B5EF4-FFF2-40B4-BE49-F238E27FC236}">
                <a16:creationId xmlns:a16="http://schemas.microsoft.com/office/drawing/2014/main" id="{76DDDD01-3093-4354-85DB-29E78B4A5231}"/>
              </a:ext>
            </a:extLst>
          </p:cNvPr>
          <p:cNvSpPr txBox="1">
            <a:spLocks noChangeArrowheads="1"/>
          </p:cNvSpPr>
          <p:nvPr/>
        </p:nvSpPr>
        <p:spPr bwMode="auto">
          <a:xfrm>
            <a:off x="457200" y="23622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3200" b="1">
                <a:ea typeface="黑体" panose="02010609060101010101" pitchFamily="49" charset="-122"/>
              </a:rPr>
              <a:t>解</a:t>
            </a:r>
            <a:r>
              <a:rPr lang="en-US" altLang="zh-CN" sz="3200" b="1">
                <a:ea typeface="黑体" panose="02010609060101010101" pitchFamily="49" charset="-122"/>
              </a:rPr>
              <a:t>:           </a:t>
            </a:r>
            <a:r>
              <a:rPr lang="en-US" altLang="zh-CN" sz="3200">
                <a:ea typeface="黑体" panose="02010609060101010101" pitchFamily="49" charset="-122"/>
              </a:rPr>
              <a:t> =1+0+|-1|+2=4</a:t>
            </a:r>
          </a:p>
        </p:txBody>
      </p:sp>
      <p:sp>
        <p:nvSpPr>
          <p:cNvPr id="77829" name="Rectangle 7">
            <a:extLst>
              <a:ext uri="{FF2B5EF4-FFF2-40B4-BE49-F238E27FC236}">
                <a16:creationId xmlns:a16="http://schemas.microsoft.com/office/drawing/2014/main" id="{6DECF9AA-9CD1-48BF-9244-8CFBD163508F}"/>
              </a:ext>
            </a:extLst>
          </p:cNvPr>
          <p:cNvSpPr>
            <a:spLocks noChangeArrowheads="1"/>
          </p:cNvSpPr>
          <p:nvPr/>
        </p:nvSpPr>
        <p:spPr bwMode="auto">
          <a:xfrm>
            <a:off x="44529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0" name="Object 6">
            <a:extLst>
              <a:ext uri="{FF2B5EF4-FFF2-40B4-BE49-F238E27FC236}">
                <a16:creationId xmlns:a16="http://schemas.microsoft.com/office/drawing/2014/main" id="{B353EAB6-51E2-4DCB-BDBE-D6EA0CFB5F0D}"/>
              </a:ext>
            </a:extLst>
          </p:cNvPr>
          <p:cNvGraphicFramePr>
            <a:graphicFrameLocks noChangeAspect="1"/>
          </p:cNvGraphicFramePr>
          <p:nvPr/>
        </p:nvGraphicFramePr>
        <p:xfrm>
          <a:off x="1371600" y="2286000"/>
          <a:ext cx="762000" cy="731838"/>
        </p:xfrm>
        <a:graphic>
          <a:graphicData uri="http://schemas.openxmlformats.org/presentationml/2006/ole">
            <mc:AlternateContent xmlns:mc="http://schemas.openxmlformats.org/markup-compatibility/2006">
              <mc:Choice xmlns:v="urn:schemas-microsoft-com:vml" Requires="v">
                <p:oleObj spid="_x0000_s77840" r:id="rId5" imgW="241195" imgH="253890" progId="Equation.3">
                  <p:embed/>
                </p:oleObj>
              </mc:Choice>
              <mc:Fallback>
                <p:oleObj r:id="rId5" imgW="241195" imgH="25389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286000"/>
                        <a:ext cx="762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1" name="Rectangle 9">
            <a:extLst>
              <a:ext uri="{FF2B5EF4-FFF2-40B4-BE49-F238E27FC236}">
                <a16:creationId xmlns:a16="http://schemas.microsoft.com/office/drawing/2014/main" id="{4C670FAF-33D2-4876-99F9-DECA9328ABDD}"/>
              </a:ext>
            </a:extLst>
          </p:cNvPr>
          <p:cNvSpPr>
            <a:spLocks noChangeArrowheads="1"/>
          </p:cNvSpPr>
          <p:nvPr/>
        </p:nvSpPr>
        <p:spPr bwMode="auto">
          <a:xfrm>
            <a:off x="351948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2" name="Object 8">
            <a:extLst>
              <a:ext uri="{FF2B5EF4-FFF2-40B4-BE49-F238E27FC236}">
                <a16:creationId xmlns:a16="http://schemas.microsoft.com/office/drawing/2014/main" id="{52F4C8A3-94D0-446E-A5E2-2047D38B593A}"/>
              </a:ext>
            </a:extLst>
          </p:cNvPr>
          <p:cNvGraphicFramePr>
            <a:graphicFrameLocks noChangeAspect="1"/>
          </p:cNvGraphicFramePr>
          <p:nvPr/>
        </p:nvGraphicFramePr>
        <p:xfrm>
          <a:off x="1371600" y="3200400"/>
          <a:ext cx="5715000" cy="879475"/>
        </p:xfrm>
        <a:graphic>
          <a:graphicData uri="http://schemas.openxmlformats.org/presentationml/2006/ole">
            <mc:AlternateContent xmlns:mc="http://schemas.openxmlformats.org/markup-compatibility/2006">
              <mc:Choice xmlns:v="urn:schemas-microsoft-com:vml" Requires="v">
                <p:oleObj spid="_x0000_s77841" r:id="rId7" imgW="2108200" imgH="292100" progId="Equation.3">
                  <p:embed/>
                </p:oleObj>
              </mc:Choice>
              <mc:Fallback>
                <p:oleObj r:id="rId7" imgW="2108200" imgH="292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200400"/>
                        <a:ext cx="5715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3" name="Rectangle 11">
            <a:extLst>
              <a:ext uri="{FF2B5EF4-FFF2-40B4-BE49-F238E27FC236}">
                <a16:creationId xmlns:a16="http://schemas.microsoft.com/office/drawing/2014/main" id="{D4D7EF4F-4AD1-4AF8-B1E7-0852519D6258}"/>
              </a:ext>
            </a:extLst>
          </p:cNvPr>
          <p:cNvSpPr>
            <a:spLocks noChangeArrowheads="1"/>
          </p:cNvSpPr>
          <p:nvPr/>
        </p:nvSpPr>
        <p:spPr bwMode="auto">
          <a:xfrm>
            <a:off x="37719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4" name="Object 10">
            <a:extLst>
              <a:ext uri="{FF2B5EF4-FFF2-40B4-BE49-F238E27FC236}">
                <a16:creationId xmlns:a16="http://schemas.microsoft.com/office/drawing/2014/main" id="{963C3E7C-7E3C-4505-A2A8-4E6569D2ED1F}"/>
              </a:ext>
            </a:extLst>
          </p:cNvPr>
          <p:cNvGraphicFramePr>
            <a:graphicFrameLocks noChangeAspect="1"/>
          </p:cNvGraphicFramePr>
          <p:nvPr/>
        </p:nvGraphicFramePr>
        <p:xfrm>
          <a:off x="1371600" y="4495800"/>
          <a:ext cx="5715000" cy="769938"/>
        </p:xfrm>
        <a:graphic>
          <a:graphicData uri="http://schemas.openxmlformats.org/presentationml/2006/ole">
            <mc:AlternateContent xmlns:mc="http://schemas.openxmlformats.org/markup-compatibility/2006">
              <mc:Choice xmlns:v="urn:schemas-microsoft-com:vml" Requires="v">
                <p:oleObj spid="_x0000_s77842" r:id="rId9" imgW="1600200" imgH="254000" progId="Equation.3">
                  <p:embed/>
                </p:oleObj>
              </mc:Choice>
              <mc:Fallback>
                <p:oleObj r:id="rId9" imgW="1600200" imgH="254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495800"/>
                        <a:ext cx="5715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a:extLst>
              <a:ext uri="{FF2B5EF4-FFF2-40B4-BE49-F238E27FC236}">
                <a16:creationId xmlns:a16="http://schemas.microsoft.com/office/drawing/2014/main" id="{FCBCE1F8-087E-4F13-BF18-07BB6EBABC16}"/>
              </a:ext>
            </a:extLst>
          </p:cNvPr>
          <p:cNvSpPr txBox="1">
            <a:spLocks noChangeArrowheads="1"/>
          </p:cNvSpPr>
          <p:nvPr/>
        </p:nvSpPr>
        <p:spPr bwMode="auto">
          <a:xfrm>
            <a:off x="228600" y="304800"/>
            <a:ext cx="85344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rPr>
              <a:t>定理</a:t>
            </a:r>
            <a:r>
              <a:rPr lang="en-US" altLang="zh-CN" sz="3200" b="1">
                <a:latin typeface="宋体" panose="02010600030101010101" pitchFamily="2" charset="-122"/>
              </a:rPr>
              <a:t>7.1 </a:t>
            </a:r>
            <a:r>
              <a:rPr lang="zh-CN" altLang="en-US" sz="3200" b="1">
                <a:latin typeface="宋体" panose="02010600030101010101" pitchFamily="2" charset="-122"/>
              </a:rPr>
              <a:t>对于任意向量</a:t>
            </a:r>
            <a:r>
              <a:rPr lang="en-US" altLang="zh-CN" sz="3200" b="1" i="1">
                <a:latin typeface="宋体" panose="02010600030101010101" pitchFamily="2" charset="-122"/>
              </a:rPr>
              <a:t>x</a:t>
            </a:r>
            <a:r>
              <a:rPr lang="en-US" altLang="zh-CN" sz="3200" b="1">
                <a:latin typeface="宋体" panose="02010600030101010101" pitchFamily="2" charset="-122"/>
              </a:rPr>
              <a:t> ,</a:t>
            </a:r>
            <a:r>
              <a:rPr lang="zh-CN" altLang="en-US" sz="3200" b="1">
                <a:latin typeface="宋体" panose="02010600030101010101" pitchFamily="2" charset="-122"/>
              </a:rPr>
              <a:t>有</a:t>
            </a:r>
          </a:p>
          <a:p>
            <a:pPr>
              <a:spcBef>
                <a:spcPct val="50000"/>
              </a:spcBef>
            </a:pPr>
            <a:r>
              <a:rPr lang="zh-CN" altLang="en-US" sz="3200" b="1">
                <a:latin typeface="宋体" panose="02010600030101010101" pitchFamily="2" charset="-122"/>
              </a:rPr>
              <a:t>证</a:t>
            </a:r>
            <a:r>
              <a:rPr lang="en-US" altLang="zh-CN" sz="3200" b="1">
                <a:latin typeface="宋体" panose="02010600030101010101" pitchFamily="2" charset="-122"/>
              </a:rPr>
              <a:t>: ∵</a:t>
            </a:r>
            <a:r>
              <a:rPr lang="en-US" altLang="zh-CN" sz="3200" b="1">
                <a:latin typeface="黑体" panose="02010609060101010101" pitchFamily="49" charset="-122"/>
                <a:ea typeface="黑体" panose="02010609060101010101" pitchFamily="49" charset="-122"/>
              </a:rPr>
              <a:t>  </a:t>
            </a:r>
          </a:p>
        </p:txBody>
      </p:sp>
      <p:sp>
        <p:nvSpPr>
          <p:cNvPr id="78850" name="Rectangle 4">
            <a:extLst>
              <a:ext uri="{FF2B5EF4-FFF2-40B4-BE49-F238E27FC236}">
                <a16:creationId xmlns:a16="http://schemas.microsoft.com/office/drawing/2014/main" id="{88D00D2D-6B31-4489-85DA-75C91FE35F10}"/>
              </a:ext>
            </a:extLst>
          </p:cNvPr>
          <p:cNvSpPr>
            <a:spLocks noChangeArrowheads="1"/>
          </p:cNvSpPr>
          <p:nvPr/>
        </p:nvSpPr>
        <p:spPr bwMode="auto">
          <a:xfrm>
            <a:off x="41148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1" name="Object 3">
            <a:extLst>
              <a:ext uri="{FF2B5EF4-FFF2-40B4-BE49-F238E27FC236}">
                <a16:creationId xmlns:a16="http://schemas.microsoft.com/office/drawing/2014/main" id="{98B4E425-7695-4531-A1FE-6CBCA304FD7A}"/>
              </a:ext>
            </a:extLst>
          </p:cNvPr>
          <p:cNvGraphicFramePr>
            <a:graphicFrameLocks noChangeAspect="1"/>
          </p:cNvGraphicFramePr>
          <p:nvPr/>
        </p:nvGraphicFramePr>
        <p:xfrm>
          <a:off x="5638800" y="304800"/>
          <a:ext cx="2209800" cy="736600"/>
        </p:xfrm>
        <a:graphic>
          <a:graphicData uri="http://schemas.openxmlformats.org/presentationml/2006/ole">
            <mc:AlternateContent xmlns:mc="http://schemas.openxmlformats.org/markup-compatibility/2006">
              <mc:Choice xmlns:v="urn:schemas-microsoft-com:vml" Requires="v">
                <p:oleObj spid="_x0000_s78871" r:id="rId3" imgW="914400" imgH="304800" progId="Equation.3">
                  <p:embed/>
                </p:oleObj>
              </mc:Choice>
              <mc:Fallback>
                <p:oleObj r:id="rId3" imgW="914400" imgH="304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
                        <a:ext cx="22098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2" name="Rectangle 6">
            <a:extLst>
              <a:ext uri="{FF2B5EF4-FFF2-40B4-BE49-F238E27FC236}">
                <a16:creationId xmlns:a16="http://schemas.microsoft.com/office/drawing/2014/main" id="{ED120FA4-07A3-4221-8827-6DF1D4F75C19}"/>
              </a:ext>
            </a:extLst>
          </p:cNvPr>
          <p:cNvSpPr>
            <a:spLocks noChangeArrowheads="1"/>
          </p:cNvSpPr>
          <p:nvPr/>
        </p:nvSpPr>
        <p:spPr bwMode="auto">
          <a:xfrm>
            <a:off x="411956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3" name="Object 5">
            <a:extLst>
              <a:ext uri="{FF2B5EF4-FFF2-40B4-BE49-F238E27FC236}">
                <a16:creationId xmlns:a16="http://schemas.microsoft.com/office/drawing/2014/main" id="{BD528978-CCF6-4E02-9ABC-B5D237E5F497}"/>
              </a:ext>
            </a:extLst>
          </p:cNvPr>
          <p:cNvGraphicFramePr>
            <a:graphicFrameLocks noChangeAspect="1"/>
          </p:cNvGraphicFramePr>
          <p:nvPr/>
        </p:nvGraphicFramePr>
        <p:xfrm>
          <a:off x="1600200" y="1066800"/>
          <a:ext cx="2286000" cy="746125"/>
        </p:xfrm>
        <a:graphic>
          <a:graphicData uri="http://schemas.openxmlformats.org/presentationml/2006/ole">
            <mc:AlternateContent xmlns:mc="http://schemas.openxmlformats.org/markup-compatibility/2006">
              <mc:Choice xmlns:v="urn:schemas-microsoft-com:vml" Requires="v">
                <p:oleObj spid="_x0000_s78872" r:id="rId5" imgW="901309" imgH="291973" progId="Equation.3">
                  <p:embed/>
                </p:oleObj>
              </mc:Choice>
              <mc:Fallback>
                <p:oleObj r:id="rId5" imgW="901309" imgH="29197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066800"/>
                        <a:ext cx="2286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54" name="Object 7">
            <a:extLst>
              <a:ext uri="{FF2B5EF4-FFF2-40B4-BE49-F238E27FC236}">
                <a16:creationId xmlns:a16="http://schemas.microsoft.com/office/drawing/2014/main" id="{3A9477B2-8413-465A-A460-1C7E1ACF5178}"/>
              </a:ext>
            </a:extLst>
          </p:cNvPr>
          <p:cNvGraphicFramePr>
            <a:graphicFrameLocks noChangeAspect="1"/>
          </p:cNvGraphicFramePr>
          <p:nvPr/>
        </p:nvGraphicFramePr>
        <p:xfrm>
          <a:off x="1600200" y="1676400"/>
          <a:ext cx="6705600" cy="1293813"/>
        </p:xfrm>
        <a:graphic>
          <a:graphicData uri="http://schemas.openxmlformats.org/presentationml/2006/ole">
            <mc:AlternateContent xmlns:mc="http://schemas.openxmlformats.org/markup-compatibility/2006">
              <mc:Choice xmlns:v="urn:schemas-microsoft-com:vml" Requires="v">
                <p:oleObj spid="_x0000_s78873" r:id="rId7" imgW="2946400" imgH="546100" progId="Equation.3">
                  <p:embed/>
                </p:oleObj>
              </mc:Choice>
              <mc:Fallback>
                <p:oleObj r:id="rId7" imgW="2946400" imgH="546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676400"/>
                        <a:ext cx="67056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5" name="Text Box 9">
            <a:extLst>
              <a:ext uri="{FF2B5EF4-FFF2-40B4-BE49-F238E27FC236}">
                <a16:creationId xmlns:a16="http://schemas.microsoft.com/office/drawing/2014/main" id="{B4B9BFC8-3589-4EBA-B70F-0B90788AD14B}"/>
              </a:ext>
            </a:extLst>
          </p:cNvPr>
          <p:cNvSpPr txBox="1">
            <a:spLocks noChangeArrowheads="1"/>
          </p:cNvSpPr>
          <p:nvPr/>
        </p:nvSpPr>
        <p:spPr bwMode="auto">
          <a:xfrm>
            <a:off x="990600" y="2057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latin typeface="宋体" panose="02010600030101010101" pitchFamily="2" charset="-122"/>
              </a:rPr>
              <a:t>∴</a:t>
            </a:r>
          </a:p>
        </p:txBody>
      </p:sp>
      <p:sp>
        <p:nvSpPr>
          <p:cNvPr id="78856" name="Text Box 11">
            <a:extLst>
              <a:ext uri="{FF2B5EF4-FFF2-40B4-BE49-F238E27FC236}">
                <a16:creationId xmlns:a16="http://schemas.microsoft.com/office/drawing/2014/main" id="{1D97F96B-1842-40D1-9D70-F0174F1C80BF}"/>
              </a:ext>
            </a:extLst>
          </p:cNvPr>
          <p:cNvSpPr txBox="1">
            <a:spLocks noChangeArrowheads="1"/>
          </p:cNvSpPr>
          <p:nvPr/>
        </p:nvSpPr>
        <p:spPr bwMode="auto">
          <a:xfrm>
            <a:off x="838200" y="32766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rPr>
              <a:t>即</a:t>
            </a:r>
            <a:r>
              <a:rPr lang="zh-CN" altLang="en-US"/>
              <a:t> </a:t>
            </a:r>
          </a:p>
        </p:txBody>
      </p:sp>
      <p:sp>
        <p:nvSpPr>
          <p:cNvPr id="78857" name="Rectangle 13">
            <a:extLst>
              <a:ext uri="{FF2B5EF4-FFF2-40B4-BE49-F238E27FC236}">
                <a16:creationId xmlns:a16="http://schemas.microsoft.com/office/drawing/2014/main" id="{9D45890A-959F-4185-9F4A-1E12F202E3A3}"/>
              </a:ext>
            </a:extLst>
          </p:cNvPr>
          <p:cNvSpPr>
            <a:spLocks noChangeArrowheads="1"/>
          </p:cNvSpPr>
          <p:nvPr/>
        </p:nvSpPr>
        <p:spPr bwMode="auto">
          <a:xfrm>
            <a:off x="392430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8" name="Object 12">
            <a:extLst>
              <a:ext uri="{FF2B5EF4-FFF2-40B4-BE49-F238E27FC236}">
                <a16:creationId xmlns:a16="http://schemas.microsoft.com/office/drawing/2014/main" id="{436DE566-388A-4E18-9D93-B849E0FC37C2}"/>
              </a:ext>
            </a:extLst>
          </p:cNvPr>
          <p:cNvGraphicFramePr>
            <a:graphicFrameLocks noChangeAspect="1"/>
          </p:cNvGraphicFramePr>
          <p:nvPr/>
        </p:nvGraphicFramePr>
        <p:xfrm>
          <a:off x="1447800" y="2895600"/>
          <a:ext cx="3657600" cy="1157288"/>
        </p:xfrm>
        <a:graphic>
          <a:graphicData uri="http://schemas.openxmlformats.org/presentationml/2006/ole">
            <mc:AlternateContent xmlns:mc="http://schemas.openxmlformats.org/markup-compatibility/2006">
              <mc:Choice xmlns:v="urn:schemas-microsoft-com:vml" Requires="v">
                <p:oleObj spid="_x0000_s78874" r:id="rId9" imgW="1294838" imgH="406224" progId="Equation.3">
                  <p:embed/>
                </p:oleObj>
              </mc:Choice>
              <mc:Fallback>
                <p:oleObj r:id="rId9" imgW="1294838" imgH="406224"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895600"/>
                        <a:ext cx="36576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9" name="Text Box 14">
            <a:extLst>
              <a:ext uri="{FF2B5EF4-FFF2-40B4-BE49-F238E27FC236}">
                <a16:creationId xmlns:a16="http://schemas.microsoft.com/office/drawing/2014/main" id="{F5EAA9DE-4CC6-4CA6-9F54-75E88D9B50B3}"/>
              </a:ext>
            </a:extLst>
          </p:cNvPr>
          <p:cNvSpPr txBox="1">
            <a:spLocks noChangeArrowheads="1"/>
          </p:cNvSpPr>
          <p:nvPr/>
        </p:nvSpPr>
        <p:spPr bwMode="auto">
          <a:xfrm>
            <a:off x="990600" y="44958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rPr>
              <a:t>当 </a:t>
            </a:r>
            <a:r>
              <a:rPr lang="en-US" altLang="zh-CN" sz="3200" b="1" i="1"/>
              <a:t>p</a:t>
            </a:r>
            <a:r>
              <a:rPr lang="en-US" altLang="zh-CN" sz="3200" b="1">
                <a:latin typeface="宋体" panose="02010600030101010101" pitchFamily="2" charset="-122"/>
              </a:rPr>
              <a:t>→∞</a:t>
            </a:r>
            <a:r>
              <a:rPr lang="zh-CN" altLang="en-US" sz="3200" b="1">
                <a:latin typeface="宋体" panose="02010600030101010101" pitchFamily="2" charset="-122"/>
              </a:rPr>
              <a:t>，</a:t>
            </a:r>
            <a:r>
              <a:rPr lang="zh-CN" altLang="en-US"/>
              <a:t> </a:t>
            </a:r>
          </a:p>
        </p:txBody>
      </p:sp>
      <p:sp>
        <p:nvSpPr>
          <p:cNvPr id="78860" name="Rectangle 16">
            <a:extLst>
              <a:ext uri="{FF2B5EF4-FFF2-40B4-BE49-F238E27FC236}">
                <a16:creationId xmlns:a16="http://schemas.microsoft.com/office/drawing/2014/main" id="{BF6438AD-DA1D-4F5A-9788-85650D048448}"/>
              </a:ext>
            </a:extLst>
          </p:cNvPr>
          <p:cNvSpPr>
            <a:spLocks noChangeArrowheads="1"/>
          </p:cNvSpPr>
          <p:nvPr/>
        </p:nvSpPr>
        <p:spPr bwMode="auto">
          <a:xfrm>
            <a:off x="43195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61" name="Object 15">
            <a:extLst>
              <a:ext uri="{FF2B5EF4-FFF2-40B4-BE49-F238E27FC236}">
                <a16:creationId xmlns:a16="http://schemas.microsoft.com/office/drawing/2014/main" id="{BCD97B43-F2F8-4C46-9910-ECD0C84A0E03}"/>
              </a:ext>
            </a:extLst>
          </p:cNvPr>
          <p:cNvGraphicFramePr>
            <a:graphicFrameLocks noChangeAspect="1"/>
          </p:cNvGraphicFramePr>
          <p:nvPr/>
        </p:nvGraphicFramePr>
        <p:xfrm>
          <a:off x="3352800" y="4267200"/>
          <a:ext cx="1219200" cy="806450"/>
        </p:xfrm>
        <a:graphic>
          <a:graphicData uri="http://schemas.openxmlformats.org/presentationml/2006/ole">
            <mc:AlternateContent xmlns:mc="http://schemas.openxmlformats.org/markup-compatibility/2006">
              <mc:Choice xmlns:v="urn:schemas-microsoft-com:vml" Requires="v">
                <p:oleObj spid="_x0000_s78875" r:id="rId11" imgW="508000" imgH="330200" progId="Equation.3">
                  <p:embed/>
                </p:oleObj>
              </mc:Choice>
              <mc:Fallback>
                <p:oleObj r:id="rId11" imgW="508000" imgH="330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267200"/>
                        <a:ext cx="12192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2" name="Rectangle 18">
            <a:extLst>
              <a:ext uri="{FF2B5EF4-FFF2-40B4-BE49-F238E27FC236}">
                <a16:creationId xmlns:a16="http://schemas.microsoft.com/office/drawing/2014/main" id="{2F6AD050-71C7-457F-BAB4-147F650C54C3}"/>
              </a:ext>
            </a:extLst>
          </p:cNvPr>
          <p:cNvSpPr>
            <a:spLocks noChangeArrowheads="1"/>
          </p:cNvSpPr>
          <p:nvPr/>
        </p:nvSpPr>
        <p:spPr bwMode="auto">
          <a:xfrm>
            <a:off x="41148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63" name="Object 17">
            <a:extLst>
              <a:ext uri="{FF2B5EF4-FFF2-40B4-BE49-F238E27FC236}">
                <a16:creationId xmlns:a16="http://schemas.microsoft.com/office/drawing/2014/main" id="{FE3332D2-2A22-4884-928D-A32E612C7F23}"/>
              </a:ext>
            </a:extLst>
          </p:cNvPr>
          <p:cNvGraphicFramePr>
            <a:graphicFrameLocks noChangeAspect="1"/>
          </p:cNvGraphicFramePr>
          <p:nvPr/>
        </p:nvGraphicFramePr>
        <p:xfrm>
          <a:off x="1331913" y="5410200"/>
          <a:ext cx="2593975" cy="889000"/>
        </p:xfrm>
        <a:graphic>
          <a:graphicData uri="http://schemas.openxmlformats.org/presentationml/2006/ole">
            <mc:AlternateContent xmlns:mc="http://schemas.openxmlformats.org/markup-compatibility/2006">
              <mc:Choice xmlns:v="urn:schemas-microsoft-com:vml" Requires="v">
                <p:oleObj spid="_x0000_s78876" r:id="rId13" imgW="888840" imgH="304560" progId="Equation.3">
                  <p:embed/>
                </p:oleObj>
              </mc:Choice>
              <mc:Fallback>
                <p:oleObj r:id="rId13" imgW="888840" imgH="30456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5410200"/>
                        <a:ext cx="25939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4" name="Text Box 19">
            <a:extLst>
              <a:ext uri="{FF2B5EF4-FFF2-40B4-BE49-F238E27FC236}">
                <a16:creationId xmlns:a16="http://schemas.microsoft.com/office/drawing/2014/main" id="{E34908C6-C7DA-4CE2-87E1-532FDA846937}"/>
              </a:ext>
            </a:extLst>
          </p:cNvPr>
          <p:cNvSpPr txBox="1">
            <a:spLocks noChangeArrowheads="1"/>
          </p:cNvSpPr>
          <p:nvPr/>
        </p:nvSpPr>
        <p:spPr bwMode="auto">
          <a:xfrm>
            <a:off x="533400" y="55626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latin typeface="宋体" panose="02010600030101010101" pitchFamily="2" charset="-122"/>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a:extLst>
              <a:ext uri="{FF2B5EF4-FFF2-40B4-BE49-F238E27FC236}">
                <a16:creationId xmlns:a16="http://schemas.microsoft.com/office/drawing/2014/main" id="{D8CC5D43-57EA-4AE5-87EE-5CB4EC299DFC}"/>
              </a:ext>
            </a:extLst>
          </p:cNvPr>
          <p:cNvSpPr txBox="1">
            <a:spLocks noChangeArrowheads="1"/>
          </p:cNvSpPr>
          <p:nvPr/>
        </p:nvSpPr>
        <p:spPr bwMode="auto">
          <a:xfrm>
            <a:off x="228600" y="228600"/>
            <a:ext cx="876300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a:ea typeface="黑体" panose="02010609060101010101" pitchFamily="49" charset="-122"/>
              </a:rPr>
              <a:t>定义</a:t>
            </a:r>
            <a:r>
              <a:rPr lang="en-US" altLang="zh-CN" sz="3200" b="1">
                <a:ea typeface="黑体" panose="02010609060101010101" pitchFamily="49" charset="-122"/>
              </a:rPr>
              <a:t>5.4  </a:t>
            </a:r>
            <a:r>
              <a:rPr lang="en-US" altLang="zh-CN" sz="3200" b="1">
                <a:latin typeface="宋体" panose="02010600030101010101" pitchFamily="2" charset="-122"/>
              </a:rPr>
              <a:t>(</a:t>
            </a:r>
            <a:r>
              <a:rPr lang="zh-CN" altLang="en-US" sz="3200" b="1">
                <a:latin typeface="宋体" panose="02010600030101010101" pitchFamily="2" charset="-122"/>
              </a:rPr>
              <a:t>向量序列的极限</a:t>
            </a:r>
            <a:r>
              <a:rPr lang="en-US" altLang="zh-CN" sz="3200" b="1">
                <a:latin typeface="宋体" panose="02010600030101010101" pitchFamily="2" charset="-122"/>
              </a:rPr>
              <a:t>)</a:t>
            </a: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设</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为</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中的</a:t>
            </a:r>
            <a:endParaRPr lang="zh-CN" altLang="en-US" sz="3200" b="1">
              <a:ea typeface="黑体" panose="02010609060101010101" pitchFamily="49" charset="-122"/>
            </a:endParaRPr>
          </a:p>
          <a:p>
            <a:pPr>
              <a:lnSpc>
                <a:spcPct val="125000"/>
              </a:lnSpc>
              <a:spcBef>
                <a:spcPct val="5000"/>
              </a:spcBef>
            </a:pPr>
            <a:r>
              <a:rPr lang="zh-CN" altLang="en-US" sz="3200" b="1">
                <a:latin typeface="仿宋" panose="02010609060101010101" pitchFamily="49" charset="-122"/>
                <a:ea typeface="仿宋" panose="02010609060101010101" pitchFamily="49" charset="-122"/>
              </a:rPr>
              <a:t>一向量序列，</a:t>
            </a:r>
            <a:r>
              <a:rPr lang="zh-CN" altLang="en-US" sz="3200" b="1">
                <a:ea typeface="黑体" panose="02010609060101010101" pitchFamily="49" charset="-122"/>
              </a:rPr>
              <a:t>          </a:t>
            </a: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记</a:t>
            </a:r>
            <a:endParaRPr lang="zh-CN" altLang="en-US" sz="3200" b="1">
              <a:ea typeface="黑体" panose="02010609060101010101" pitchFamily="49" charset="-122"/>
            </a:endParaRPr>
          </a:p>
          <a:p>
            <a:pPr>
              <a:lnSpc>
                <a:spcPct val="125000"/>
              </a:lnSpc>
              <a:spcBef>
                <a:spcPct val="5000"/>
              </a:spcBef>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如果</a:t>
            </a:r>
            <a:r>
              <a:rPr lang="zh-CN" altLang="en-US" sz="3200" b="1">
                <a:ea typeface="黑体" panose="02010609060101010101" pitchFamily="49" charset="-122"/>
              </a:rPr>
              <a:t>                 </a:t>
            </a:r>
            <a:r>
              <a:rPr lang="en-US" altLang="zh-CN" sz="3200" b="1">
                <a:latin typeface="仿宋" panose="02010609060101010101" pitchFamily="49" charset="-122"/>
                <a:ea typeface="仿宋" panose="02010609060101010101" pitchFamily="49" charset="-122"/>
              </a:rPr>
              <a:t>(i=1,2,…, n)</a:t>
            </a:r>
            <a:r>
              <a:rPr lang="zh-CN" altLang="en-US" sz="3200" b="1">
                <a:latin typeface="仿宋" panose="02010609060101010101" pitchFamily="49" charset="-122"/>
                <a:ea typeface="仿宋" panose="02010609060101010101" pitchFamily="49" charset="-122"/>
              </a:rPr>
              <a:t>，则称</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收敛于向量</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记为</a:t>
            </a:r>
            <a:endParaRPr lang="zh-CN" altLang="en-US" sz="3200" b="1">
              <a:ea typeface="黑体" panose="02010609060101010101" pitchFamily="49" charset="-122"/>
            </a:endParaRPr>
          </a:p>
          <a:p>
            <a:pPr>
              <a:spcBef>
                <a:spcPct val="50000"/>
              </a:spcBef>
            </a:pPr>
            <a:endParaRPr lang="en-US" altLang="zh-CN"/>
          </a:p>
        </p:txBody>
      </p:sp>
      <p:sp>
        <p:nvSpPr>
          <p:cNvPr id="79874" name="Rectangle 4">
            <a:extLst>
              <a:ext uri="{FF2B5EF4-FFF2-40B4-BE49-F238E27FC236}">
                <a16:creationId xmlns:a16="http://schemas.microsoft.com/office/drawing/2014/main" id="{73165577-EA38-49A4-9E22-8948EFF86417}"/>
              </a:ext>
            </a:extLst>
          </p:cNvPr>
          <p:cNvSpPr>
            <a:spLocks noChangeArrowheads="1"/>
          </p:cNvSpPr>
          <p:nvPr/>
        </p:nvSpPr>
        <p:spPr bwMode="auto">
          <a:xfrm>
            <a:off x="43957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75" name="Object 3">
            <a:extLst>
              <a:ext uri="{FF2B5EF4-FFF2-40B4-BE49-F238E27FC236}">
                <a16:creationId xmlns:a16="http://schemas.microsoft.com/office/drawing/2014/main" id="{5A98D3D1-7078-4611-8431-3E152B920392}"/>
              </a:ext>
            </a:extLst>
          </p:cNvPr>
          <p:cNvGraphicFramePr>
            <a:graphicFrameLocks noChangeAspect="1"/>
          </p:cNvGraphicFramePr>
          <p:nvPr/>
        </p:nvGraphicFramePr>
        <p:xfrm>
          <a:off x="5772150" y="381000"/>
          <a:ext cx="571500" cy="430213"/>
        </p:xfrm>
        <a:graphic>
          <a:graphicData uri="http://schemas.openxmlformats.org/presentationml/2006/ole">
            <mc:AlternateContent xmlns:mc="http://schemas.openxmlformats.org/markup-compatibility/2006">
              <mc:Choice xmlns:v="urn:schemas-microsoft-com:vml" Requires="v">
                <p:oleObj spid="_x0000_s79914" r:id="rId3" imgW="380880" imgH="228600" progId="Equation.3">
                  <p:embed/>
                </p:oleObj>
              </mc:Choice>
              <mc:Fallback>
                <p:oleObj r:id="rId3" imgW="3808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50" y="381000"/>
                        <a:ext cx="571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76" name="Rectangle 6">
            <a:extLst>
              <a:ext uri="{FF2B5EF4-FFF2-40B4-BE49-F238E27FC236}">
                <a16:creationId xmlns:a16="http://schemas.microsoft.com/office/drawing/2014/main" id="{78DFADB2-B8CD-4DB5-8176-4505C18A49A4}"/>
              </a:ext>
            </a:extLst>
          </p:cNvPr>
          <p:cNvSpPr>
            <a:spLocks noChangeArrowheads="1"/>
          </p:cNvSpPr>
          <p:nvPr/>
        </p:nvSpPr>
        <p:spPr bwMode="auto">
          <a:xfrm>
            <a:off x="44719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77" name="Object 5">
            <a:extLst>
              <a:ext uri="{FF2B5EF4-FFF2-40B4-BE49-F238E27FC236}">
                <a16:creationId xmlns:a16="http://schemas.microsoft.com/office/drawing/2014/main" id="{E96847B0-A5AA-46DA-8FC7-D0F157F9538C}"/>
              </a:ext>
            </a:extLst>
          </p:cNvPr>
          <p:cNvGraphicFramePr>
            <a:graphicFrameLocks noChangeAspect="1"/>
          </p:cNvGraphicFramePr>
          <p:nvPr/>
        </p:nvGraphicFramePr>
        <p:xfrm>
          <a:off x="6858000" y="376238"/>
          <a:ext cx="457200" cy="436562"/>
        </p:xfrm>
        <a:graphic>
          <a:graphicData uri="http://schemas.openxmlformats.org/presentationml/2006/ole">
            <mc:AlternateContent xmlns:mc="http://schemas.openxmlformats.org/markup-compatibility/2006">
              <mc:Choice xmlns:v="urn:schemas-microsoft-com:vml" Requires="v">
                <p:oleObj spid="_x0000_s79915" r:id="rId5" imgW="203112" imgH="190417" progId="Equation.3">
                  <p:embed/>
                </p:oleObj>
              </mc:Choice>
              <mc:Fallback>
                <p:oleObj r:id="rId5" imgW="203112"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76238"/>
                        <a:ext cx="4572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78" name="Rectangle 8">
            <a:extLst>
              <a:ext uri="{FF2B5EF4-FFF2-40B4-BE49-F238E27FC236}">
                <a16:creationId xmlns:a16="http://schemas.microsoft.com/office/drawing/2014/main" id="{CE4766C1-DEEC-4F8E-842C-CEC3AE2D927E}"/>
              </a:ext>
            </a:extLst>
          </p:cNvPr>
          <p:cNvSpPr>
            <a:spLocks noChangeArrowheads="1"/>
          </p:cNvSpPr>
          <p:nvPr/>
        </p:nvSpPr>
        <p:spPr bwMode="auto">
          <a:xfrm>
            <a:off x="43195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79" name="Object 7">
            <a:extLst>
              <a:ext uri="{FF2B5EF4-FFF2-40B4-BE49-F238E27FC236}">
                <a16:creationId xmlns:a16="http://schemas.microsoft.com/office/drawing/2014/main" id="{127DAC13-1645-425D-9FC9-5CBF682ADA82}"/>
              </a:ext>
            </a:extLst>
          </p:cNvPr>
          <p:cNvGraphicFramePr>
            <a:graphicFrameLocks noChangeAspect="1"/>
          </p:cNvGraphicFramePr>
          <p:nvPr/>
        </p:nvGraphicFramePr>
        <p:xfrm>
          <a:off x="2590800" y="990600"/>
          <a:ext cx="1143000" cy="457200"/>
        </p:xfrm>
        <a:graphic>
          <a:graphicData uri="http://schemas.openxmlformats.org/presentationml/2006/ole">
            <mc:AlternateContent xmlns:mc="http://schemas.openxmlformats.org/markup-compatibility/2006">
              <mc:Choice xmlns:v="urn:schemas-microsoft-com:vml" Requires="v">
                <p:oleObj spid="_x0000_s79916" r:id="rId7" imgW="507780" imgH="203112" progId="Equation.3">
                  <p:embed/>
                </p:oleObj>
              </mc:Choice>
              <mc:Fallback>
                <p:oleObj r:id="rId7" imgW="507780"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990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0" name="Rectangle 10">
            <a:extLst>
              <a:ext uri="{FF2B5EF4-FFF2-40B4-BE49-F238E27FC236}">
                <a16:creationId xmlns:a16="http://schemas.microsoft.com/office/drawing/2014/main" id="{73DA5BA7-7485-4109-B1CD-8FC22E967884}"/>
              </a:ext>
            </a:extLst>
          </p:cNvPr>
          <p:cNvSpPr>
            <a:spLocks noChangeArrowheads="1"/>
          </p:cNvSpPr>
          <p:nvPr/>
        </p:nvSpPr>
        <p:spPr bwMode="auto">
          <a:xfrm>
            <a:off x="377666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81" name="Object 9">
            <a:extLst>
              <a:ext uri="{FF2B5EF4-FFF2-40B4-BE49-F238E27FC236}">
                <a16:creationId xmlns:a16="http://schemas.microsoft.com/office/drawing/2014/main" id="{FC4F08A7-A66D-448E-85DB-F724AEFC0EB7}"/>
              </a:ext>
            </a:extLst>
          </p:cNvPr>
          <p:cNvGraphicFramePr>
            <a:graphicFrameLocks noChangeAspect="1"/>
          </p:cNvGraphicFramePr>
          <p:nvPr/>
        </p:nvGraphicFramePr>
        <p:xfrm>
          <a:off x="4495800" y="990600"/>
          <a:ext cx="3733800" cy="546100"/>
        </p:xfrm>
        <a:graphic>
          <a:graphicData uri="http://schemas.openxmlformats.org/presentationml/2006/ole">
            <mc:AlternateContent xmlns:mc="http://schemas.openxmlformats.org/markup-compatibility/2006">
              <mc:Choice xmlns:v="urn:schemas-microsoft-com:vml" Requires="v">
                <p:oleObj spid="_x0000_s79917" r:id="rId9" imgW="1587500" imgH="279400" progId="Equation.3">
                  <p:embed/>
                </p:oleObj>
              </mc:Choice>
              <mc:Fallback>
                <p:oleObj r:id="rId9" imgW="1587500" imgH="279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990600"/>
                        <a:ext cx="37338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2" name="Rectangle 12">
            <a:extLst>
              <a:ext uri="{FF2B5EF4-FFF2-40B4-BE49-F238E27FC236}">
                <a16:creationId xmlns:a16="http://schemas.microsoft.com/office/drawing/2014/main" id="{F537CCE0-C08C-4742-83C0-372322D4A6B7}"/>
              </a:ext>
            </a:extLst>
          </p:cNvPr>
          <p:cNvSpPr>
            <a:spLocks noChangeArrowheads="1"/>
          </p:cNvSpPr>
          <p:nvPr/>
        </p:nvSpPr>
        <p:spPr bwMode="auto">
          <a:xfrm>
            <a:off x="39433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83" name="Object 11">
            <a:extLst>
              <a:ext uri="{FF2B5EF4-FFF2-40B4-BE49-F238E27FC236}">
                <a16:creationId xmlns:a16="http://schemas.microsoft.com/office/drawing/2014/main" id="{751726C3-CE9C-4338-8C7F-3CBB7DD8EC98}"/>
              </a:ext>
            </a:extLst>
          </p:cNvPr>
          <p:cNvGraphicFramePr>
            <a:graphicFrameLocks noChangeAspect="1"/>
          </p:cNvGraphicFramePr>
          <p:nvPr/>
        </p:nvGraphicFramePr>
        <p:xfrm>
          <a:off x="381000" y="1600200"/>
          <a:ext cx="2819400" cy="544513"/>
        </p:xfrm>
        <a:graphic>
          <a:graphicData uri="http://schemas.openxmlformats.org/presentationml/2006/ole">
            <mc:AlternateContent xmlns:mc="http://schemas.openxmlformats.org/markup-compatibility/2006">
              <mc:Choice xmlns:v="urn:schemas-microsoft-com:vml" Requires="v">
                <p:oleObj spid="_x0000_s79918" r:id="rId11" imgW="1257300" imgH="279400" progId="Equation.3">
                  <p:embed/>
                </p:oleObj>
              </mc:Choice>
              <mc:Fallback>
                <p:oleObj r:id="rId11" imgW="1257300" imgH="2794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1600200"/>
                        <a:ext cx="28194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4" name="Rectangle 14">
            <a:extLst>
              <a:ext uri="{FF2B5EF4-FFF2-40B4-BE49-F238E27FC236}">
                <a16:creationId xmlns:a16="http://schemas.microsoft.com/office/drawing/2014/main" id="{0A9646D3-E2E5-47C3-8B98-F2A79C92BDCD}"/>
              </a:ext>
            </a:extLst>
          </p:cNvPr>
          <p:cNvSpPr>
            <a:spLocks noChangeArrowheads="1"/>
          </p:cNvSpPr>
          <p:nvPr/>
        </p:nvSpPr>
        <p:spPr bwMode="auto">
          <a:xfrm>
            <a:off x="41767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85" name="Object 13">
            <a:extLst>
              <a:ext uri="{FF2B5EF4-FFF2-40B4-BE49-F238E27FC236}">
                <a16:creationId xmlns:a16="http://schemas.microsoft.com/office/drawing/2014/main" id="{2EA23F0B-AD22-4E48-A62B-1F8B0EC1677F}"/>
              </a:ext>
            </a:extLst>
          </p:cNvPr>
          <p:cNvGraphicFramePr>
            <a:graphicFrameLocks noChangeAspect="1"/>
          </p:cNvGraphicFramePr>
          <p:nvPr/>
        </p:nvGraphicFramePr>
        <p:xfrm>
          <a:off x="4572000" y="1600200"/>
          <a:ext cx="1524000" cy="566738"/>
        </p:xfrm>
        <a:graphic>
          <a:graphicData uri="http://schemas.openxmlformats.org/presentationml/2006/ole">
            <mc:AlternateContent xmlns:mc="http://schemas.openxmlformats.org/markup-compatibility/2006">
              <mc:Choice xmlns:v="urn:schemas-microsoft-com:vml" Requires="v">
                <p:oleObj spid="_x0000_s79919" r:id="rId13" imgW="787400" imgH="292100" progId="Equation.3">
                  <p:embed/>
                </p:oleObj>
              </mc:Choice>
              <mc:Fallback>
                <p:oleObj r:id="rId13" imgW="787400" imgH="2921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1600200"/>
                        <a:ext cx="1524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6" name="Rectangle 16">
            <a:extLst>
              <a:ext uri="{FF2B5EF4-FFF2-40B4-BE49-F238E27FC236}">
                <a16:creationId xmlns:a16="http://schemas.microsoft.com/office/drawing/2014/main" id="{AECA292B-F09B-4CE1-A909-D101DA287BBE}"/>
              </a:ext>
            </a:extLst>
          </p:cNvPr>
          <p:cNvSpPr>
            <a:spLocks noChangeArrowheads="1"/>
          </p:cNvSpPr>
          <p:nvPr/>
        </p:nvSpPr>
        <p:spPr bwMode="auto">
          <a:xfrm>
            <a:off x="44434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87" name="Object 15">
            <a:extLst>
              <a:ext uri="{FF2B5EF4-FFF2-40B4-BE49-F238E27FC236}">
                <a16:creationId xmlns:a16="http://schemas.microsoft.com/office/drawing/2014/main" id="{F47E36EB-EDD0-4DE5-BDE2-7EBFD19C9ED2}"/>
              </a:ext>
            </a:extLst>
          </p:cNvPr>
          <p:cNvGraphicFramePr>
            <a:graphicFrameLocks noChangeAspect="1"/>
          </p:cNvGraphicFramePr>
          <p:nvPr/>
        </p:nvGraphicFramePr>
        <p:xfrm>
          <a:off x="1219200" y="2251075"/>
          <a:ext cx="609600" cy="473075"/>
        </p:xfrm>
        <a:graphic>
          <a:graphicData uri="http://schemas.openxmlformats.org/presentationml/2006/ole">
            <mc:AlternateContent xmlns:mc="http://schemas.openxmlformats.org/markup-compatibility/2006">
              <mc:Choice xmlns:v="urn:schemas-microsoft-com:vml" Requires="v">
                <p:oleObj spid="_x0000_s79920" r:id="rId15" imgW="253780" imgH="203024" progId="Equation.3">
                  <p:embed/>
                </p:oleObj>
              </mc:Choice>
              <mc:Fallback>
                <p:oleObj r:id="rId15" imgW="253780" imgH="203024"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251075"/>
                        <a:ext cx="60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8" name="Object 17">
            <a:extLst>
              <a:ext uri="{FF2B5EF4-FFF2-40B4-BE49-F238E27FC236}">
                <a16:creationId xmlns:a16="http://schemas.microsoft.com/office/drawing/2014/main" id="{D729A441-4472-447A-9EC8-A35EFBD047DF}"/>
              </a:ext>
            </a:extLst>
          </p:cNvPr>
          <p:cNvGraphicFramePr>
            <a:graphicFrameLocks noChangeAspect="1"/>
          </p:cNvGraphicFramePr>
          <p:nvPr/>
        </p:nvGraphicFramePr>
        <p:xfrm>
          <a:off x="4114800" y="2209800"/>
          <a:ext cx="395288" cy="557213"/>
        </p:xfrm>
        <a:graphic>
          <a:graphicData uri="http://schemas.openxmlformats.org/presentationml/2006/ole">
            <mc:AlternateContent xmlns:mc="http://schemas.openxmlformats.org/markup-compatibility/2006">
              <mc:Choice xmlns:v="urn:schemas-microsoft-com:vml" Requires="v">
                <p:oleObj spid="_x0000_s79921" r:id="rId17" imgW="177569" imgH="202936" progId="Equation.3">
                  <p:embed/>
                </p:oleObj>
              </mc:Choice>
              <mc:Fallback>
                <p:oleObj r:id="rId17" imgW="177569" imgH="202936"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2209800"/>
                        <a:ext cx="395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9" name="Rectangle 20">
            <a:extLst>
              <a:ext uri="{FF2B5EF4-FFF2-40B4-BE49-F238E27FC236}">
                <a16:creationId xmlns:a16="http://schemas.microsoft.com/office/drawing/2014/main" id="{8FE7960A-AD6F-4EA7-A311-F47E284589FF}"/>
              </a:ext>
            </a:extLst>
          </p:cNvPr>
          <p:cNvSpPr>
            <a:spLocks noChangeArrowheads="1"/>
          </p:cNvSpPr>
          <p:nvPr/>
        </p:nvSpPr>
        <p:spPr bwMode="auto">
          <a:xfrm>
            <a:off x="41767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90" name="Object 19">
            <a:extLst>
              <a:ext uri="{FF2B5EF4-FFF2-40B4-BE49-F238E27FC236}">
                <a16:creationId xmlns:a16="http://schemas.microsoft.com/office/drawing/2014/main" id="{C76ABAFF-6287-414F-A715-B19E1E340037}"/>
              </a:ext>
            </a:extLst>
          </p:cNvPr>
          <p:cNvGraphicFramePr>
            <a:graphicFrameLocks noChangeAspect="1"/>
          </p:cNvGraphicFramePr>
          <p:nvPr/>
        </p:nvGraphicFramePr>
        <p:xfrm>
          <a:off x="2133600" y="2971800"/>
          <a:ext cx="2452688" cy="681038"/>
        </p:xfrm>
        <a:graphic>
          <a:graphicData uri="http://schemas.openxmlformats.org/presentationml/2006/ole">
            <mc:AlternateContent xmlns:mc="http://schemas.openxmlformats.org/markup-compatibility/2006">
              <mc:Choice xmlns:v="urn:schemas-microsoft-com:vml" Requires="v">
                <p:oleObj spid="_x0000_s79922" r:id="rId19" imgW="787400" imgH="292100" progId="Equation.3">
                  <p:embed/>
                </p:oleObj>
              </mc:Choice>
              <mc:Fallback>
                <p:oleObj r:id="rId19" imgW="787400" imgH="2921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3600" y="2971800"/>
                        <a:ext cx="24526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91" name="Text Box 21">
            <a:extLst>
              <a:ext uri="{FF2B5EF4-FFF2-40B4-BE49-F238E27FC236}">
                <a16:creationId xmlns:a16="http://schemas.microsoft.com/office/drawing/2014/main" id="{305B802B-B987-41CB-BD35-25913BEB1B9F}"/>
              </a:ext>
            </a:extLst>
          </p:cNvPr>
          <p:cNvSpPr txBox="1">
            <a:spLocks noChangeArrowheads="1"/>
          </p:cNvSpPr>
          <p:nvPr/>
        </p:nvSpPr>
        <p:spPr bwMode="auto">
          <a:xfrm>
            <a:off x="228600" y="3657600"/>
            <a:ext cx="868680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5000"/>
              </a:spcBef>
            </a:pPr>
            <a:r>
              <a:rPr lang="en-US" altLang="zh-CN" sz="3200" b="1">
                <a:ea typeface="黑体" panose="02010609060101010101" pitchFamily="49" charset="-122"/>
              </a:rPr>
              <a:t>   </a:t>
            </a:r>
            <a:r>
              <a:rPr lang="zh-CN" altLang="en-US" sz="3200" b="1">
                <a:ea typeface="黑体" panose="02010609060101010101" pitchFamily="49" charset="-122"/>
              </a:rPr>
              <a:t>定理</a:t>
            </a:r>
            <a:r>
              <a:rPr lang="en-US" altLang="zh-CN" sz="3200" b="1">
                <a:ea typeface="黑体" panose="02010609060101010101" pitchFamily="49" charset="-122"/>
              </a:rPr>
              <a:t>5 .2</a:t>
            </a:r>
            <a:r>
              <a:rPr lang="zh-CN" altLang="en-US" sz="3200" b="1">
                <a:latin typeface="宋体" panose="02010600030101010101" pitchFamily="2" charset="-122"/>
              </a:rPr>
              <a:t>（向量范数的等价性）</a:t>
            </a:r>
            <a:r>
              <a:rPr lang="zh-CN" altLang="en-US" sz="3200" b="1">
                <a:latin typeface="仿宋" panose="02010609060101010101" pitchFamily="49" charset="-122"/>
                <a:ea typeface="仿宋" panose="02010609060101010101" pitchFamily="49" charset="-122"/>
              </a:rPr>
              <a:t>设</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为</a:t>
            </a:r>
            <a:r>
              <a:rPr lang="zh-CN" altLang="en-US" sz="3200" b="1">
                <a:ea typeface="黑体" panose="02010609060101010101" pitchFamily="49" charset="-122"/>
              </a:rPr>
              <a:t>                                                                                                                                       </a:t>
            </a:r>
          </a:p>
          <a:p>
            <a:pPr algn="just">
              <a:lnSpc>
                <a:spcPct val="125000"/>
              </a:lnSpc>
              <a:spcBef>
                <a:spcPct val="5000"/>
              </a:spcBef>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上任意两种向量范数</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则存在常数</a:t>
            </a:r>
            <a:r>
              <a:rPr lang="en-US" altLang="zh-CN" sz="3200" b="1">
                <a:latin typeface="仿宋" panose="02010609060101010101" pitchFamily="49" charset="-122"/>
                <a:ea typeface="仿宋" panose="02010609060101010101" pitchFamily="49" charset="-122"/>
              </a:rPr>
              <a:t>C</a:t>
            </a:r>
            <a:r>
              <a:rPr lang="en-US" altLang="zh-CN" sz="3200" b="1" baseline="-30000">
                <a:latin typeface="仿宋" panose="02010609060101010101" pitchFamily="49" charset="-122"/>
                <a:ea typeface="仿宋" panose="02010609060101010101" pitchFamily="49" charset="-122"/>
              </a:rPr>
              <a:t>1,</a:t>
            </a:r>
            <a:r>
              <a:rPr lang="en-US" altLang="zh-CN" sz="3200" b="1">
                <a:latin typeface="仿宋" panose="02010609060101010101" pitchFamily="49" charset="-122"/>
                <a:ea typeface="仿宋" panose="02010609060101010101" pitchFamily="49" charset="-122"/>
              </a:rPr>
              <a:t>C</a:t>
            </a:r>
            <a:r>
              <a:rPr lang="en-US" altLang="zh-CN" sz="3200" b="1" baseline="-30000">
                <a:latin typeface="仿宋" panose="02010609060101010101" pitchFamily="49" charset="-122"/>
                <a:ea typeface="仿宋" panose="02010609060101010101" pitchFamily="49" charset="-122"/>
              </a:rPr>
              <a:t>2</a:t>
            </a:r>
            <a:r>
              <a:rPr lang="en-US" altLang="zh-CN" sz="3200" b="1">
                <a:latin typeface="仿宋" panose="02010609060101010101" pitchFamily="49" charset="-122"/>
                <a:ea typeface="仿宋" panose="02010609060101010101" pitchFamily="49" charset="-122"/>
              </a:rPr>
              <a:t>&gt;0,</a:t>
            </a:r>
            <a:endParaRPr lang="en-US" altLang="zh-CN" sz="3200" b="1">
              <a:ea typeface="黑体" panose="02010609060101010101" pitchFamily="49" charset="-122"/>
            </a:endParaRPr>
          </a:p>
          <a:p>
            <a:pPr algn="just">
              <a:lnSpc>
                <a:spcPct val="125000"/>
              </a:lnSpc>
              <a:spcBef>
                <a:spcPct val="5000"/>
              </a:spcBef>
            </a:pPr>
            <a:r>
              <a:rPr lang="zh-CN" altLang="en-US" sz="3200" b="1">
                <a:latin typeface="仿宋" panose="02010609060101010101" pitchFamily="49" charset="-122"/>
                <a:ea typeface="仿宋" panose="02010609060101010101" pitchFamily="49" charset="-122"/>
              </a:rPr>
              <a:t>使得对任意</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恒有</a:t>
            </a:r>
          </a:p>
        </p:txBody>
      </p:sp>
      <p:sp>
        <p:nvSpPr>
          <p:cNvPr id="79892" name="Rectangle 23">
            <a:extLst>
              <a:ext uri="{FF2B5EF4-FFF2-40B4-BE49-F238E27FC236}">
                <a16:creationId xmlns:a16="http://schemas.microsoft.com/office/drawing/2014/main" id="{DE70CA7D-2CDA-4036-9479-F8E9598B0845}"/>
              </a:ext>
            </a:extLst>
          </p:cNvPr>
          <p:cNvSpPr>
            <a:spLocks noChangeArrowheads="1"/>
          </p:cNvSpPr>
          <p:nvPr/>
        </p:nvSpPr>
        <p:spPr bwMode="auto">
          <a:xfrm>
            <a:off x="42862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93" name="Object 22">
            <a:extLst>
              <a:ext uri="{FF2B5EF4-FFF2-40B4-BE49-F238E27FC236}">
                <a16:creationId xmlns:a16="http://schemas.microsoft.com/office/drawing/2014/main" id="{4CD44C87-22FC-4ABD-A1AF-6D4271456C12}"/>
              </a:ext>
            </a:extLst>
          </p:cNvPr>
          <p:cNvGraphicFramePr>
            <a:graphicFrameLocks noChangeAspect="1"/>
          </p:cNvGraphicFramePr>
          <p:nvPr/>
        </p:nvGraphicFramePr>
        <p:xfrm>
          <a:off x="6621463" y="3825875"/>
          <a:ext cx="1143000" cy="554038"/>
        </p:xfrm>
        <a:graphic>
          <a:graphicData uri="http://schemas.openxmlformats.org/presentationml/2006/ole">
            <mc:AlternateContent xmlns:mc="http://schemas.openxmlformats.org/markup-compatibility/2006">
              <mc:Choice xmlns:v="urn:schemas-microsoft-com:vml" Requires="v">
                <p:oleObj spid="_x0000_s79923" r:id="rId21" imgW="571252" imgH="279279" progId="Equation.3">
                  <p:embed/>
                </p:oleObj>
              </mc:Choice>
              <mc:Fallback>
                <p:oleObj r:id="rId21" imgW="571252" imgH="279279"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21463" y="3825875"/>
                        <a:ext cx="1143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94" name="Rectangle 25">
            <a:extLst>
              <a:ext uri="{FF2B5EF4-FFF2-40B4-BE49-F238E27FC236}">
                <a16:creationId xmlns:a16="http://schemas.microsoft.com/office/drawing/2014/main" id="{4D161364-C428-4314-AC47-82AD58F75B6B}"/>
              </a:ext>
            </a:extLst>
          </p:cNvPr>
          <p:cNvSpPr>
            <a:spLocks noChangeArrowheads="1"/>
          </p:cNvSpPr>
          <p:nvPr/>
        </p:nvSpPr>
        <p:spPr bwMode="auto">
          <a:xfrm>
            <a:off x="44719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95" name="Object 24">
            <a:extLst>
              <a:ext uri="{FF2B5EF4-FFF2-40B4-BE49-F238E27FC236}">
                <a16:creationId xmlns:a16="http://schemas.microsoft.com/office/drawing/2014/main" id="{447F567E-1C7C-4057-B9E7-D9A604990109}"/>
              </a:ext>
            </a:extLst>
          </p:cNvPr>
          <p:cNvGraphicFramePr>
            <a:graphicFrameLocks noChangeAspect="1"/>
          </p:cNvGraphicFramePr>
          <p:nvPr/>
        </p:nvGraphicFramePr>
        <p:xfrm>
          <a:off x="304800" y="4419600"/>
          <a:ext cx="533400" cy="508000"/>
        </p:xfrm>
        <a:graphic>
          <a:graphicData uri="http://schemas.openxmlformats.org/presentationml/2006/ole">
            <mc:AlternateContent xmlns:mc="http://schemas.openxmlformats.org/markup-compatibility/2006">
              <mc:Choice xmlns:v="urn:schemas-microsoft-com:vml" Requires="v">
                <p:oleObj spid="_x0000_s79924" r:id="rId23" imgW="203112" imgH="190417" progId="Equation.3">
                  <p:embed/>
                </p:oleObj>
              </mc:Choice>
              <mc:Fallback>
                <p:oleObj r:id="rId23" imgW="203112" imgH="190417"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419600"/>
                        <a:ext cx="533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96" name="Rectangle 27">
            <a:extLst>
              <a:ext uri="{FF2B5EF4-FFF2-40B4-BE49-F238E27FC236}">
                <a16:creationId xmlns:a16="http://schemas.microsoft.com/office/drawing/2014/main" id="{323FD923-B4AE-485B-A3E7-15698449BE6C}"/>
              </a:ext>
            </a:extLst>
          </p:cNvPr>
          <p:cNvSpPr>
            <a:spLocks noChangeArrowheads="1"/>
          </p:cNvSpPr>
          <p:nvPr/>
        </p:nvSpPr>
        <p:spPr bwMode="auto">
          <a:xfrm>
            <a:off x="43481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97" name="Object 26">
            <a:extLst>
              <a:ext uri="{FF2B5EF4-FFF2-40B4-BE49-F238E27FC236}">
                <a16:creationId xmlns:a16="http://schemas.microsoft.com/office/drawing/2014/main" id="{0B0E06D0-925A-4F2D-B3DA-882C4B4AC65A}"/>
              </a:ext>
            </a:extLst>
          </p:cNvPr>
          <p:cNvGraphicFramePr>
            <a:graphicFrameLocks noChangeAspect="1"/>
          </p:cNvGraphicFramePr>
          <p:nvPr/>
        </p:nvGraphicFramePr>
        <p:xfrm>
          <a:off x="2438400" y="4953000"/>
          <a:ext cx="1219200" cy="544513"/>
        </p:xfrm>
        <a:graphic>
          <a:graphicData uri="http://schemas.openxmlformats.org/presentationml/2006/ole">
            <mc:AlternateContent xmlns:mc="http://schemas.openxmlformats.org/markup-compatibility/2006">
              <mc:Choice xmlns:v="urn:schemas-microsoft-com:vml" Requires="v">
                <p:oleObj spid="_x0000_s79925" r:id="rId24" imgW="444307" imgH="203112" progId="Equation.3">
                  <p:embed/>
                </p:oleObj>
              </mc:Choice>
              <mc:Fallback>
                <p:oleObj r:id="rId24" imgW="444307" imgH="203112"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38400" y="4953000"/>
                        <a:ext cx="1219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98" name="Rectangle 29">
            <a:extLst>
              <a:ext uri="{FF2B5EF4-FFF2-40B4-BE49-F238E27FC236}">
                <a16:creationId xmlns:a16="http://schemas.microsoft.com/office/drawing/2014/main" id="{97A96090-C76B-4F9D-8835-597FD822A61B}"/>
              </a:ext>
            </a:extLst>
          </p:cNvPr>
          <p:cNvSpPr>
            <a:spLocks noChangeArrowheads="1"/>
          </p:cNvSpPr>
          <p:nvPr/>
        </p:nvSpPr>
        <p:spPr bwMode="auto">
          <a:xfrm>
            <a:off x="38671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99" name="Object 28">
            <a:extLst>
              <a:ext uri="{FF2B5EF4-FFF2-40B4-BE49-F238E27FC236}">
                <a16:creationId xmlns:a16="http://schemas.microsoft.com/office/drawing/2014/main" id="{3A5512D9-418C-4C95-B6E5-ADDB2A7E5F35}"/>
              </a:ext>
            </a:extLst>
          </p:cNvPr>
          <p:cNvGraphicFramePr>
            <a:graphicFrameLocks noChangeAspect="1"/>
          </p:cNvGraphicFramePr>
          <p:nvPr/>
        </p:nvGraphicFramePr>
        <p:xfrm>
          <a:off x="1295400" y="5791200"/>
          <a:ext cx="3733800" cy="733425"/>
        </p:xfrm>
        <a:graphic>
          <a:graphicData uri="http://schemas.openxmlformats.org/presentationml/2006/ole">
            <mc:AlternateContent xmlns:mc="http://schemas.openxmlformats.org/markup-compatibility/2006">
              <mc:Choice xmlns:v="urn:schemas-microsoft-com:vml" Requires="v">
                <p:oleObj spid="_x0000_s79926" r:id="rId26" imgW="1409700" imgH="279400" progId="Equation.3">
                  <p:embed/>
                </p:oleObj>
              </mc:Choice>
              <mc:Fallback>
                <p:oleObj r:id="rId26" imgW="1409700" imgH="279400"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95400" y="5791200"/>
                        <a:ext cx="37338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900" name="Text Box 30">
            <a:extLst>
              <a:ext uri="{FF2B5EF4-FFF2-40B4-BE49-F238E27FC236}">
                <a16:creationId xmlns:a16="http://schemas.microsoft.com/office/drawing/2014/main" id="{F476B350-E448-46BA-A120-511E30BCFB30}"/>
              </a:ext>
            </a:extLst>
          </p:cNvPr>
          <p:cNvSpPr txBox="1">
            <a:spLocks noChangeArrowheads="1"/>
          </p:cNvSpPr>
          <p:nvPr/>
        </p:nvSpPr>
        <p:spPr bwMode="auto">
          <a:xfrm>
            <a:off x="6096000" y="57150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仿宋_GB2312" pitchFamily="49" charset="-122"/>
              </a:rPr>
              <a:t>（证</a:t>
            </a:r>
            <a:r>
              <a:rPr lang="en-US" altLang="zh-CN" sz="3200" b="1">
                <a:latin typeface="宋体" panose="02010600030101010101" pitchFamily="2" charset="-122"/>
                <a:ea typeface="仿宋_GB2312" pitchFamily="49" charset="-122"/>
              </a:rPr>
              <a:t>:</a:t>
            </a:r>
            <a:r>
              <a:rPr lang="zh-CN" altLang="en-US" sz="3200" b="1">
                <a:latin typeface="宋体" panose="02010600030101010101" pitchFamily="2" charset="-122"/>
                <a:ea typeface="仿宋_GB2312" pitchFamily="49" charset="-122"/>
              </a:rPr>
              <a:t>略）</a:t>
            </a:r>
            <a:r>
              <a:rPr lang="zh-CN" altLang="en-US"/>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a:extLst>
              <a:ext uri="{FF2B5EF4-FFF2-40B4-BE49-F238E27FC236}">
                <a16:creationId xmlns:a16="http://schemas.microsoft.com/office/drawing/2014/main" id="{06D078CE-9560-4F84-ADCA-98B6BA214DDA}"/>
              </a:ext>
            </a:extLst>
          </p:cNvPr>
          <p:cNvSpPr txBox="1">
            <a:spLocks noChangeArrowheads="1"/>
          </p:cNvSpPr>
          <p:nvPr/>
        </p:nvSpPr>
        <p:spPr bwMode="auto">
          <a:xfrm>
            <a:off x="533400" y="304800"/>
            <a:ext cx="8305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宋体" panose="02010600030101010101" pitchFamily="2" charset="-122"/>
                <a:ea typeface="黑体" panose="02010609060101010101" pitchFamily="49" charset="-122"/>
              </a:rPr>
              <a:t>定理</a:t>
            </a:r>
            <a:r>
              <a:rPr lang="en-US" altLang="zh-CN" sz="2800" b="1">
                <a:solidFill>
                  <a:srgbClr val="0000FF"/>
                </a:solidFill>
                <a:latin typeface="宋体" panose="02010600030101010101" pitchFamily="2" charset="-122"/>
                <a:ea typeface="黑体" panose="02010609060101010101" pitchFamily="49" charset="-122"/>
              </a:rPr>
              <a:t>5.3</a:t>
            </a:r>
            <a:r>
              <a:rPr lang="en-US" altLang="zh-CN"/>
              <a:t> </a:t>
            </a:r>
          </a:p>
          <a:p>
            <a:pPr>
              <a:spcBef>
                <a:spcPct val="50000"/>
              </a:spcBef>
            </a:pPr>
            <a:r>
              <a:rPr lang="zh-CN" altLang="en-US" sz="2800" b="1">
                <a:latin typeface="仿宋" panose="02010609060101010101" pitchFamily="49" charset="-122"/>
                <a:ea typeface="仿宋" panose="02010609060101010101" pitchFamily="49" charset="-122"/>
              </a:rPr>
              <a:t>其中</a:t>
            </a:r>
            <a:r>
              <a:rPr lang="zh-CN" altLang="en-US" sz="2800" b="1">
                <a:ea typeface="黑体" panose="02010609060101010101" pitchFamily="49" charset="-122"/>
              </a:rPr>
              <a:t>          </a:t>
            </a:r>
            <a:r>
              <a:rPr lang="zh-CN" altLang="en-US" sz="2800" b="1">
                <a:latin typeface="仿宋" panose="02010609060101010101" pitchFamily="49" charset="-122"/>
                <a:ea typeface="仿宋" panose="02010609060101010101" pitchFamily="49" charset="-122"/>
              </a:rPr>
              <a:t>为向量中的任一种范数。</a:t>
            </a:r>
            <a:r>
              <a:rPr lang="zh-CN" altLang="en-US" sz="2800" b="1">
                <a:ea typeface="黑体" panose="02010609060101010101" pitchFamily="49" charset="-122"/>
              </a:rPr>
              <a:t> </a:t>
            </a:r>
          </a:p>
        </p:txBody>
      </p:sp>
      <p:sp>
        <p:nvSpPr>
          <p:cNvPr id="80898" name="Rectangle 4">
            <a:extLst>
              <a:ext uri="{FF2B5EF4-FFF2-40B4-BE49-F238E27FC236}">
                <a16:creationId xmlns:a16="http://schemas.microsoft.com/office/drawing/2014/main" id="{F64C67C6-A815-4463-B783-828193800369}"/>
              </a:ext>
            </a:extLst>
          </p:cNvPr>
          <p:cNvSpPr>
            <a:spLocks noChangeArrowheads="1"/>
          </p:cNvSpPr>
          <p:nvPr/>
        </p:nvSpPr>
        <p:spPr bwMode="auto">
          <a:xfrm>
            <a:off x="41767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899" name="Object 3">
            <a:extLst>
              <a:ext uri="{FF2B5EF4-FFF2-40B4-BE49-F238E27FC236}">
                <a16:creationId xmlns:a16="http://schemas.microsoft.com/office/drawing/2014/main" id="{FD1F78DA-8C69-4515-B3B5-7E362F0C7EE4}"/>
              </a:ext>
            </a:extLst>
          </p:cNvPr>
          <p:cNvGraphicFramePr>
            <a:graphicFrameLocks noChangeAspect="1"/>
          </p:cNvGraphicFramePr>
          <p:nvPr/>
        </p:nvGraphicFramePr>
        <p:xfrm>
          <a:off x="2057400" y="304800"/>
          <a:ext cx="1905000" cy="711200"/>
        </p:xfrm>
        <a:graphic>
          <a:graphicData uri="http://schemas.openxmlformats.org/presentationml/2006/ole">
            <mc:AlternateContent xmlns:mc="http://schemas.openxmlformats.org/markup-compatibility/2006">
              <mc:Choice xmlns:v="urn:schemas-microsoft-com:vml" Requires="v">
                <p:oleObj spid="_x0000_s80930" r:id="rId3" imgW="787400" imgH="292100" progId="Equation.3">
                  <p:embed/>
                </p:oleObj>
              </mc:Choice>
              <mc:Fallback>
                <p:oleObj r:id="rId3" imgW="787400" imgH="292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04800"/>
                        <a:ext cx="19050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0" name="Text Box 6">
            <a:extLst>
              <a:ext uri="{FF2B5EF4-FFF2-40B4-BE49-F238E27FC236}">
                <a16:creationId xmlns:a16="http://schemas.microsoft.com/office/drawing/2014/main" id="{02282CB1-3EA2-419A-9DFA-79CCC4815B91}"/>
              </a:ext>
            </a:extLst>
          </p:cNvPr>
          <p:cNvSpPr txBox="1">
            <a:spLocks noChangeArrowheads="1"/>
          </p:cNvSpPr>
          <p:nvPr/>
        </p:nvSpPr>
        <p:spPr bwMode="auto">
          <a:xfrm>
            <a:off x="3962400" y="22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ym typeface="Symbol" panose="05050102010706020507" pitchFamily="18" charset="2"/>
              </a:rPr>
              <a:t></a:t>
            </a:r>
            <a:r>
              <a:rPr lang="en-US" altLang="zh-CN"/>
              <a:t> </a:t>
            </a:r>
          </a:p>
        </p:txBody>
      </p:sp>
      <p:sp>
        <p:nvSpPr>
          <p:cNvPr id="80901" name="Rectangle 8">
            <a:extLst>
              <a:ext uri="{FF2B5EF4-FFF2-40B4-BE49-F238E27FC236}">
                <a16:creationId xmlns:a16="http://schemas.microsoft.com/office/drawing/2014/main" id="{7E46140D-3865-4832-AC87-6D2EE809E67E}"/>
              </a:ext>
            </a:extLst>
          </p:cNvPr>
          <p:cNvSpPr>
            <a:spLocks noChangeArrowheads="1"/>
          </p:cNvSpPr>
          <p:nvPr/>
        </p:nvSpPr>
        <p:spPr bwMode="auto">
          <a:xfrm>
            <a:off x="4024313"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02" name="Object 7">
            <a:extLst>
              <a:ext uri="{FF2B5EF4-FFF2-40B4-BE49-F238E27FC236}">
                <a16:creationId xmlns:a16="http://schemas.microsoft.com/office/drawing/2014/main" id="{029563DE-3A73-4763-BE5E-DF3325520BC4}"/>
              </a:ext>
            </a:extLst>
          </p:cNvPr>
          <p:cNvGraphicFramePr>
            <a:graphicFrameLocks noChangeAspect="1"/>
          </p:cNvGraphicFramePr>
          <p:nvPr/>
        </p:nvGraphicFramePr>
        <p:xfrm>
          <a:off x="4572000" y="304800"/>
          <a:ext cx="2590800" cy="654050"/>
        </p:xfrm>
        <a:graphic>
          <a:graphicData uri="http://schemas.openxmlformats.org/presentationml/2006/ole">
            <mc:AlternateContent xmlns:mc="http://schemas.openxmlformats.org/markup-compatibility/2006">
              <mc:Choice xmlns:v="urn:schemas-microsoft-com:vml" Requires="v">
                <p:oleObj spid="_x0000_s80931" r:id="rId5" imgW="1091726" imgH="304668" progId="Equation.3">
                  <p:embed/>
                </p:oleObj>
              </mc:Choice>
              <mc:Fallback>
                <p:oleObj r:id="rId5" imgW="1091726" imgH="30466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4800"/>
                        <a:ext cx="2590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3" name="Rectangle 10">
            <a:extLst>
              <a:ext uri="{FF2B5EF4-FFF2-40B4-BE49-F238E27FC236}">
                <a16:creationId xmlns:a16="http://schemas.microsoft.com/office/drawing/2014/main" id="{8C09A429-C862-45D0-8426-13E766423F7E}"/>
              </a:ext>
            </a:extLst>
          </p:cNvPr>
          <p:cNvSpPr>
            <a:spLocks noChangeArrowheads="1"/>
          </p:cNvSpPr>
          <p:nvPr/>
        </p:nvSpPr>
        <p:spPr bwMode="auto">
          <a:xfrm>
            <a:off x="44243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04" name="Object 9">
            <a:extLst>
              <a:ext uri="{FF2B5EF4-FFF2-40B4-BE49-F238E27FC236}">
                <a16:creationId xmlns:a16="http://schemas.microsoft.com/office/drawing/2014/main" id="{0F965B89-D60C-4A53-867E-20D65D7834EE}"/>
              </a:ext>
            </a:extLst>
          </p:cNvPr>
          <p:cNvGraphicFramePr>
            <a:graphicFrameLocks noChangeAspect="1"/>
          </p:cNvGraphicFramePr>
          <p:nvPr/>
        </p:nvGraphicFramePr>
        <p:xfrm>
          <a:off x="1524000" y="933450"/>
          <a:ext cx="533400" cy="465138"/>
        </p:xfrm>
        <a:graphic>
          <a:graphicData uri="http://schemas.openxmlformats.org/presentationml/2006/ole">
            <mc:AlternateContent xmlns:mc="http://schemas.openxmlformats.org/markup-compatibility/2006">
              <mc:Choice xmlns:v="urn:schemas-microsoft-com:vml" Requires="v">
                <p:oleObj spid="_x0000_s80932" r:id="rId7" imgW="291973" imgH="253890" progId="Equation.3">
                  <p:embed/>
                </p:oleObj>
              </mc:Choice>
              <mc:Fallback>
                <p:oleObj r:id="rId7" imgW="291973" imgH="25389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933450"/>
                        <a:ext cx="533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5" name="Text Box 11">
            <a:extLst>
              <a:ext uri="{FF2B5EF4-FFF2-40B4-BE49-F238E27FC236}">
                <a16:creationId xmlns:a16="http://schemas.microsoft.com/office/drawing/2014/main" id="{BD5151D7-C0DA-41F0-8EA5-C6A9F9BB0E8A}"/>
              </a:ext>
            </a:extLst>
          </p:cNvPr>
          <p:cNvSpPr txBox="1">
            <a:spLocks noChangeArrowheads="1"/>
          </p:cNvSpPr>
          <p:nvPr/>
        </p:nvSpPr>
        <p:spPr bwMode="auto">
          <a:xfrm>
            <a:off x="457200" y="1676400"/>
            <a:ext cx="228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ea typeface="黑体" panose="02010609060101010101" pitchFamily="49" charset="-122"/>
              </a:rPr>
              <a:t>证  </a:t>
            </a:r>
            <a:r>
              <a:rPr lang="zh-CN" altLang="en-US" sz="2800" b="1">
                <a:latin typeface="仿宋" panose="02010609060101010101" pitchFamily="49" charset="-122"/>
                <a:ea typeface="仿宋" panose="02010609060101010101" pitchFamily="49" charset="-122"/>
              </a:rPr>
              <a:t>由于</a:t>
            </a:r>
            <a:r>
              <a:rPr lang="zh-CN" altLang="en-US"/>
              <a:t> </a:t>
            </a:r>
          </a:p>
        </p:txBody>
      </p:sp>
      <p:sp>
        <p:nvSpPr>
          <p:cNvPr id="80906" name="Rectangle 13">
            <a:extLst>
              <a:ext uri="{FF2B5EF4-FFF2-40B4-BE49-F238E27FC236}">
                <a16:creationId xmlns:a16="http://schemas.microsoft.com/office/drawing/2014/main" id="{78ACECD6-575B-463F-AD90-BF3B65F876BE}"/>
              </a:ext>
            </a:extLst>
          </p:cNvPr>
          <p:cNvSpPr>
            <a:spLocks noChangeArrowheads="1"/>
          </p:cNvSpPr>
          <p:nvPr/>
        </p:nvSpPr>
        <p:spPr bwMode="auto">
          <a:xfrm>
            <a:off x="41767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07" name="Object 12">
            <a:extLst>
              <a:ext uri="{FF2B5EF4-FFF2-40B4-BE49-F238E27FC236}">
                <a16:creationId xmlns:a16="http://schemas.microsoft.com/office/drawing/2014/main" id="{C8D9FC92-BAAA-4B88-B347-2FDB2F388FB8}"/>
              </a:ext>
            </a:extLst>
          </p:cNvPr>
          <p:cNvGraphicFramePr>
            <a:graphicFrameLocks noChangeAspect="1"/>
          </p:cNvGraphicFramePr>
          <p:nvPr/>
        </p:nvGraphicFramePr>
        <p:xfrm>
          <a:off x="1905000" y="1600200"/>
          <a:ext cx="2147888" cy="801688"/>
        </p:xfrm>
        <a:graphic>
          <a:graphicData uri="http://schemas.openxmlformats.org/presentationml/2006/ole">
            <mc:AlternateContent xmlns:mc="http://schemas.openxmlformats.org/markup-compatibility/2006">
              <mc:Choice xmlns:v="urn:schemas-microsoft-com:vml" Requires="v">
                <p:oleObj spid="_x0000_s80933" r:id="rId9" imgW="787400" imgH="292100" progId="Equation.3">
                  <p:embed/>
                </p:oleObj>
              </mc:Choice>
              <mc:Fallback>
                <p:oleObj r:id="rId9" imgW="787400" imgH="2921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1600200"/>
                        <a:ext cx="214788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8" name="Text Box 14">
            <a:extLst>
              <a:ext uri="{FF2B5EF4-FFF2-40B4-BE49-F238E27FC236}">
                <a16:creationId xmlns:a16="http://schemas.microsoft.com/office/drawing/2014/main" id="{DAF2BE99-216F-4FCC-B9DF-C85B25EE8867}"/>
              </a:ext>
            </a:extLst>
          </p:cNvPr>
          <p:cNvSpPr txBox="1">
            <a:spLocks noChangeArrowheads="1"/>
          </p:cNvSpPr>
          <p:nvPr/>
        </p:nvSpPr>
        <p:spPr bwMode="auto">
          <a:xfrm>
            <a:off x="3886200" y="16764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ym typeface="Symbol" panose="05050102010706020507" pitchFamily="18" charset="2"/>
              </a:rPr>
              <a:t></a:t>
            </a:r>
            <a:r>
              <a:rPr lang="en-US" altLang="zh-CN"/>
              <a:t> </a:t>
            </a:r>
          </a:p>
        </p:txBody>
      </p:sp>
      <p:graphicFrame>
        <p:nvGraphicFramePr>
          <p:cNvPr id="80909" name="Object 15">
            <a:extLst>
              <a:ext uri="{FF2B5EF4-FFF2-40B4-BE49-F238E27FC236}">
                <a16:creationId xmlns:a16="http://schemas.microsoft.com/office/drawing/2014/main" id="{9177B55B-A7AF-4223-8C42-EAB3C9E03B1B}"/>
              </a:ext>
            </a:extLst>
          </p:cNvPr>
          <p:cNvGraphicFramePr>
            <a:graphicFrameLocks noChangeAspect="1"/>
          </p:cNvGraphicFramePr>
          <p:nvPr/>
        </p:nvGraphicFramePr>
        <p:xfrm>
          <a:off x="4724400" y="1600200"/>
          <a:ext cx="2895600" cy="730250"/>
        </p:xfrm>
        <a:graphic>
          <a:graphicData uri="http://schemas.openxmlformats.org/presentationml/2006/ole">
            <mc:AlternateContent xmlns:mc="http://schemas.openxmlformats.org/markup-compatibility/2006">
              <mc:Choice xmlns:v="urn:schemas-microsoft-com:vml" Requires="v">
                <p:oleObj spid="_x0000_s80934" r:id="rId11" imgW="1091726" imgH="304668" progId="Equation.3">
                  <p:embed/>
                </p:oleObj>
              </mc:Choice>
              <mc:Fallback>
                <p:oleObj r:id="rId11" imgW="1091726" imgH="304668"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00200"/>
                        <a:ext cx="2895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10" name="Text Box 16">
            <a:extLst>
              <a:ext uri="{FF2B5EF4-FFF2-40B4-BE49-F238E27FC236}">
                <a16:creationId xmlns:a16="http://schemas.microsoft.com/office/drawing/2014/main" id="{26BF3183-2F4F-4C7E-8C1E-3089E094D30E}"/>
              </a:ext>
            </a:extLst>
          </p:cNvPr>
          <p:cNvSpPr txBox="1">
            <a:spLocks noChangeArrowheads="1"/>
          </p:cNvSpPr>
          <p:nvPr/>
        </p:nvSpPr>
        <p:spPr bwMode="auto">
          <a:xfrm>
            <a:off x="609600" y="2438400"/>
            <a:ext cx="81534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zh-CN" altLang="en-US" sz="2800" b="1">
                <a:latin typeface="仿宋" panose="02010609060101010101" pitchFamily="49" charset="-122"/>
                <a:ea typeface="仿宋" panose="02010609060101010101" pitchFamily="49" charset="-122"/>
              </a:rPr>
              <a:t>而对于   上的任一种     范数</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由定理 </a:t>
            </a:r>
            <a:r>
              <a:rPr lang="en-US" altLang="zh-CN" sz="2800" b="1">
                <a:latin typeface="仿宋" panose="02010609060101010101" pitchFamily="49" charset="-122"/>
                <a:ea typeface="仿宋" panose="02010609060101010101" pitchFamily="49" charset="-122"/>
              </a:rPr>
              <a:t>3.7</a:t>
            </a:r>
          </a:p>
          <a:p>
            <a:pPr>
              <a:lnSpc>
                <a:spcPct val="115000"/>
              </a:lnSpc>
            </a:pPr>
            <a:r>
              <a:rPr lang="zh-CN" altLang="en-US" sz="2800" b="1">
                <a:latin typeface="仿宋" panose="02010609060101010101" pitchFamily="49" charset="-122"/>
                <a:ea typeface="仿宋" panose="02010609060101010101" pitchFamily="49" charset="-122"/>
              </a:rPr>
              <a:t>知存在常数</a:t>
            </a:r>
            <a:r>
              <a:rPr lang="en-US" altLang="zh-CN" sz="2800" b="1">
                <a:latin typeface="仿宋" panose="02010609060101010101" pitchFamily="49" charset="-122"/>
                <a:ea typeface="仿宋" panose="02010609060101010101" pitchFamily="49" charset="-122"/>
              </a:rPr>
              <a:t>C1</a:t>
            </a:r>
            <a:r>
              <a:rPr lang="zh-CN" altLang="en-US" sz="2800" b="1">
                <a:latin typeface="仿宋" panose="02010609060101010101" pitchFamily="49" charset="-122"/>
                <a:ea typeface="仿宋" panose="02010609060101010101" pitchFamily="49" charset="-122"/>
              </a:rPr>
              <a:t>，</a:t>
            </a:r>
            <a:r>
              <a:rPr lang="en-US" altLang="zh-CN" sz="2800" b="1">
                <a:latin typeface="仿宋" panose="02010609060101010101" pitchFamily="49" charset="-122"/>
                <a:ea typeface="仿宋" panose="02010609060101010101" pitchFamily="49" charset="-122"/>
              </a:rPr>
              <a:t>C2</a:t>
            </a:r>
            <a:r>
              <a:rPr lang="zh-CN" altLang="en-US" sz="2800" b="1">
                <a:latin typeface="仿宋" panose="02010609060101010101" pitchFamily="49" charset="-122"/>
                <a:ea typeface="仿宋" panose="02010609060101010101" pitchFamily="49" charset="-122"/>
              </a:rPr>
              <a:t>，使</a:t>
            </a:r>
            <a:r>
              <a:rPr lang="zh-CN" altLang="en-US" sz="2800" b="1">
                <a:ea typeface="黑体" panose="02010609060101010101" pitchFamily="49" charset="-122"/>
              </a:rPr>
              <a:t> </a:t>
            </a:r>
          </a:p>
        </p:txBody>
      </p:sp>
      <p:sp>
        <p:nvSpPr>
          <p:cNvPr id="80911" name="Rectangle 18">
            <a:extLst>
              <a:ext uri="{FF2B5EF4-FFF2-40B4-BE49-F238E27FC236}">
                <a16:creationId xmlns:a16="http://schemas.microsoft.com/office/drawing/2014/main" id="{95613EA3-0063-45E5-BE19-92494BA5BC75}"/>
              </a:ext>
            </a:extLst>
          </p:cNvPr>
          <p:cNvSpPr>
            <a:spLocks noChangeArrowheads="1"/>
          </p:cNvSpPr>
          <p:nvPr/>
        </p:nvSpPr>
        <p:spPr bwMode="auto">
          <a:xfrm>
            <a:off x="44719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12" name="Object 17">
            <a:extLst>
              <a:ext uri="{FF2B5EF4-FFF2-40B4-BE49-F238E27FC236}">
                <a16:creationId xmlns:a16="http://schemas.microsoft.com/office/drawing/2014/main" id="{3B547F77-C521-43B0-A1EB-4F6127D21148}"/>
              </a:ext>
            </a:extLst>
          </p:cNvPr>
          <p:cNvGraphicFramePr>
            <a:graphicFrameLocks noChangeAspect="1"/>
          </p:cNvGraphicFramePr>
          <p:nvPr/>
        </p:nvGraphicFramePr>
        <p:xfrm>
          <a:off x="1828800" y="2438400"/>
          <a:ext cx="533400" cy="508000"/>
        </p:xfrm>
        <a:graphic>
          <a:graphicData uri="http://schemas.openxmlformats.org/presentationml/2006/ole">
            <mc:AlternateContent xmlns:mc="http://schemas.openxmlformats.org/markup-compatibility/2006">
              <mc:Choice xmlns:v="urn:schemas-microsoft-com:vml" Requires="v">
                <p:oleObj spid="_x0000_s80935" r:id="rId12" imgW="203112" imgH="190417" progId="Equation.3">
                  <p:embed/>
                </p:oleObj>
              </mc:Choice>
              <mc:Fallback>
                <p:oleObj r:id="rId12" imgW="203112" imgH="190417"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2438400"/>
                        <a:ext cx="533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13" name="Rectangle 20">
            <a:extLst>
              <a:ext uri="{FF2B5EF4-FFF2-40B4-BE49-F238E27FC236}">
                <a16:creationId xmlns:a16="http://schemas.microsoft.com/office/drawing/2014/main" id="{240A1371-A9A3-49B5-8D0B-1BE8852B7AE8}"/>
              </a:ext>
            </a:extLst>
          </p:cNvPr>
          <p:cNvSpPr>
            <a:spLocks noChangeArrowheads="1"/>
          </p:cNvSpPr>
          <p:nvPr/>
        </p:nvSpPr>
        <p:spPr bwMode="auto">
          <a:xfrm>
            <a:off x="44243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14" name="Object 19">
            <a:extLst>
              <a:ext uri="{FF2B5EF4-FFF2-40B4-BE49-F238E27FC236}">
                <a16:creationId xmlns:a16="http://schemas.microsoft.com/office/drawing/2014/main" id="{63A563F1-7D1F-4D39-9CD3-B3F82A3F25F9}"/>
              </a:ext>
            </a:extLst>
          </p:cNvPr>
          <p:cNvGraphicFramePr>
            <a:graphicFrameLocks noChangeAspect="1"/>
          </p:cNvGraphicFramePr>
          <p:nvPr/>
        </p:nvGraphicFramePr>
        <p:xfrm>
          <a:off x="4267200" y="2514600"/>
          <a:ext cx="533400" cy="463550"/>
        </p:xfrm>
        <a:graphic>
          <a:graphicData uri="http://schemas.openxmlformats.org/presentationml/2006/ole">
            <mc:AlternateContent xmlns:mc="http://schemas.openxmlformats.org/markup-compatibility/2006">
              <mc:Choice xmlns:v="urn:schemas-microsoft-com:vml" Requires="v">
                <p:oleObj spid="_x0000_s80936" r:id="rId14" imgW="291973" imgH="253890" progId="Equation.3">
                  <p:embed/>
                </p:oleObj>
              </mc:Choice>
              <mc:Fallback>
                <p:oleObj r:id="rId14" imgW="291973" imgH="25389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514600"/>
                        <a:ext cx="533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15" name="Rectangle 22">
            <a:extLst>
              <a:ext uri="{FF2B5EF4-FFF2-40B4-BE49-F238E27FC236}">
                <a16:creationId xmlns:a16="http://schemas.microsoft.com/office/drawing/2014/main" id="{E0911CD1-4EED-4C8A-83D9-B4A5127C67AF}"/>
              </a:ext>
            </a:extLst>
          </p:cNvPr>
          <p:cNvSpPr>
            <a:spLocks noChangeArrowheads="1"/>
          </p:cNvSpPr>
          <p:nvPr/>
        </p:nvSpPr>
        <p:spPr bwMode="auto">
          <a:xfrm>
            <a:off x="323850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16" name="Object 21">
            <a:extLst>
              <a:ext uri="{FF2B5EF4-FFF2-40B4-BE49-F238E27FC236}">
                <a16:creationId xmlns:a16="http://schemas.microsoft.com/office/drawing/2014/main" id="{FCC66CF6-66E8-4DB2-824B-274B96E6B962}"/>
              </a:ext>
            </a:extLst>
          </p:cNvPr>
          <p:cNvGraphicFramePr>
            <a:graphicFrameLocks noChangeAspect="1"/>
          </p:cNvGraphicFramePr>
          <p:nvPr/>
        </p:nvGraphicFramePr>
        <p:xfrm>
          <a:off x="838200" y="3665538"/>
          <a:ext cx="6781800" cy="750887"/>
        </p:xfrm>
        <a:graphic>
          <a:graphicData uri="http://schemas.openxmlformats.org/presentationml/2006/ole">
            <mc:AlternateContent xmlns:mc="http://schemas.openxmlformats.org/markup-compatibility/2006">
              <mc:Choice xmlns:v="urn:schemas-microsoft-com:vml" Requires="v">
                <p:oleObj spid="_x0000_s80937" r:id="rId15" imgW="2667000" imgH="292100" progId="Equation.3">
                  <p:embed/>
                </p:oleObj>
              </mc:Choice>
              <mc:Fallback>
                <p:oleObj r:id="rId15" imgW="2667000" imgH="2921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3665538"/>
                        <a:ext cx="67818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17" name="Text Box 23">
            <a:extLst>
              <a:ext uri="{FF2B5EF4-FFF2-40B4-BE49-F238E27FC236}">
                <a16:creationId xmlns:a16="http://schemas.microsoft.com/office/drawing/2014/main" id="{5F9BD141-8D85-444E-8001-CF237FE9AEFE}"/>
              </a:ext>
            </a:extLst>
          </p:cNvPr>
          <p:cNvSpPr txBox="1">
            <a:spLocks noChangeArrowheads="1"/>
          </p:cNvSpPr>
          <p:nvPr/>
        </p:nvSpPr>
        <p:spPr bwMode="auto">
          <a:xfrm>
            <a:off x="762000" y="4500563"/>
            <a:ext cx="3962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于是可得</a:t>
            </a:r>
            <a:r>
              <a:rPr lang="zh-CN" altLang="en-US" sz="2800" b="1">
                <a:ea typeface="黑体" panose="02010609060101010101" pitchFamily="49" charset="-122"/>
              </a:rPr>
              <a:t> </a:t>
            </a:r>
          </a:p>
        </p:txBody>
      </p:sp>
      <p:sp>
        <p:nvSpPr>
          <p:cNvPr id="80918" name="Rectangle 25">
            <a:extLst>
              <a:ext uri="{FF2B5EF4-FFF2-40B4-BE49-F238E27FC236}">
                <a16:creationId xmlns:a16="http://schemas.microsoft.com/office/drawing/2014/main" id="{8538AA71-23A5-4CA4-994F-6F59C5DFB74E}"/>
              </a:ext>
            </a:extLst>
          </p:cNvPr>
          <p:cNvSpPr>
            <a:spLocks noChangeArrowheads="1"/>
          </p:cNvSpPr>
          <p:nvPr/>
        </p:nvSpPr>
        <p:spPr bwMode="auto">
          <a:xfrm>
            <a:off x="333375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919" name="Object 24">
            <a:extLst>
              <a:ext uri="{FF2B5EF4-FFF2-40B4-BE49-F238E27FC236}">
                <a16:creationId xmlns:a16="http://schemas.microsoft.com/office/drawing/2014/main" id="{F7825D8D-5AC5-4C48-8F65-7785EA4A0000}"/>
              </a:ext>
            </a:extLst>
          </p:cNvPr>
          <p:cNvGraphicFramePr>
            <a:graphicFrameLocks noChangeAspect="1"/>
          </p:cNvGraphicFramePr>
          <p:nvPr/>
        </p:nvGraphicFramePr>
        <p:xfrm>
          <a:off x="838200" y="5105400"/>
          <a:ext cx="6400800" cy="787400"/>
        </p:xfrm>
        <a:graphic>
          <a:graphicData uri="http://schemas.openxmlformats.org/presentationml/2006/ole">
            <mc:AlternateContent xmlns:mc="http://schemas.openxmlformats.org/markup-compatibility/2006">
              <mc:Choice xmlns:v="urn:schemas-microsoft-com:vml" Requires="v">
                <p:oleObj spid="_x0000_s80938" r:id="rId17" imgW="2476500" imgH="304800" progId="Equation.3">
                  <p:embed/>
                </p:oleObj>
              </mc:Choice>
              <mc:Fallback>
                <p:oleObj r:id="rId17" imgW="2476500" imgH="3048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5105400"/>
                        <a:ext cx="6400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20" name="Text Box 26">
            <a:extLst>
              <a:ext uri="{FF2B5EF4-FFF2-40B4-BE49-F238E27FC236}">
                <a16:creationId xmlns:a16="http://schemas.microsoft.com/office/drawing/2014/main" id="{0B603D51-733E-4FAE-9281-AA8835F33D86}"/>
              </a:ext>
            </a:extLst>
          </p:cNvPr>
          <p:cNvSpPr txBox="1">
            <a:spLocks noChangeArrowheads="1"/>
          </p:cNvSpPr>
          <p:nvPr/>
        </p:nvSpPr>
        <p:spPr bwMode="auto">
          <a:xfrm>
            <a:off x="685800" y="5943600"/>
            <a:ext cx="5105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从而定理得证。</a:t>
            </a:r>
            <a:r>
              <a:rPr lang="zh-CN" altLang="en-US" sz="2800" b="1">
                <a:ea typeface="黑体" panose="02010609060101010101" pitchFamily="49" charset="-122"/>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565934CE-A927-4CD6-9F02-0C84D97F3063}"/>
              </a:ext>
            </a:extLst>
          </p:cNvPr>
          <p:cNvSpPr>
            <a:spLocks noGrp="1" noChangeArrowheads="1"/>
          </p:cNvSpPr>
          <p:nvPr>
            <p:ph type="title"/>
          </p:nvPr>
        </p:nvSpPr>
        <p:spPr>
          <a:xfrm>
            <a:off x="457200" y="228600"/>
            <a:ext cx="8686800" cy="1600200"/>
          </a:xfrm>
        </p:spPr>
        <p:txBody>
          <a:bodyPr/>
          <a:lstStyle/>
          <a:p>
            <a:pPr algn="l">
              <a:lnSpc>
                <a:spcPct val="120000"/>
              </a:lnSpc>
              <a:spcBef>
                <a:spcPct val="5000"/>
              </a:spcBef>
            </a:pPr>
            <a:r>
              <a:rPr lang="zh-CN" altLang="en-US" sz="2800" b="1">
                <a:latin typeface="宋体" panose="02010600030101010101" pitchFamily="2" charset="-122"/>
                <a:ea typeface="黑体" panose="02010609060101010101" pitchFamily="49" charset="-122"/>
              </a:rPr>
              <a:t>定义</a:t>
            </a:r>
            <a:r>
              <a:rPr lang="en-US" altLang="zh-CN" sz="2800" b="1">
                <a:ea typeface="黑体" panose="02010609060101010101" pitchFamily="49" charset="-122"/>
              </a:rPr>
              <a:t>5.5</a:t>
            </a:r>
            <a:r>
              <a:rPr lang="zh-CN" altLang="en-US" sz="2800" b="1">
                <a:latin typeface="宋体" panose="02010600030101010101" pitchFamily="2" charset="-122"/>
                <a:ea typeface="黑体" panose="02010609060101010101" pitchFamily="49" charset="-122"/>
              </a:rPr>
              <a:t>（</a:t>
            </a:r>
            <a:r>
              <a:rPr lang="zh-CN" altLang="en-US" sz="2800" b="1">
                <a:solidFill>
                  <a:srgbClr val="0000FF"/>
                </a:solidFill>
                <a:latin typeface="宋体" panose="02010600030101010101" pitchFamily="2" charset="-122"/>
                <a:ea typeface="黑体" panose="02010609060101010101" pitchFamily="49" charset="-122"/>
              </a:rPr>
              <a:t>矩阵的范数</a:t>
            </a:r>
            <a:r>
              <a:rPr lang="zh-CN" altLang="en-US"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rPr>
              <a:t>如果矩阵         的某个</a:t>
            </a:r>
            <a:br>
              <a:rPr lang="zh-CN" altLang="en-US" sz="2800" b="1">
                <a:latin typeface="宋体" panose="02010600030101010101" pitchFamily="2" charset="-122"/>
              </a:rPr>
            </a:br>
            <a:r>
              <a:rPr lang="zh-CN" altLang="en-US" sz="2800" b="1">
                <a:latin typeface="宋体" panose="02010600030101010101" pitchFamily="2" charset="-122"/>
              </a:rPr>
              <a:t>非负的实值函数           ，满足</a:t>
            </a:r>
          </a:p>
        </p:txBody>
      </p:sp>
      <p:sp>
        <p:nvSpPr>
          <p:cNvPr id="81922" name="Rectangle 3">
            <a:extLst>
              <a:ext uri="{FF2B5EF4-FFF2-40B4-BE49-F238E27FC236}">
                <a16:creationId xmlns:a16="http://schemas.microsoft.com/office/drawing/2014/main" id="{832A478B-1D4B-407F-ADC2-47BC70587399}"/>
              </a:ext>
            </a:extLst>
          </p:cNvPr>
          <p:cNvSpPr>
            <a:spLocks noChangeArrowheads="1"/>
          </p:cNvSpPr>
          <p:nvPr/>
        </p:nvSpPr>
        <p:spPr bwMode="auto">
          <a:xfrm>
            <a:off x="27241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graphicFrame>
        <p:nvGraphicFramePr>
          <p:cNvPr id="81923" name="Object 4">
            <a:extLst>
              <a:ext uri="{FF2B5EF4-FFF2-40B4-BE49-F238E27FC236}">
                <a16:creationId xmlns:a16="http://schemas.microsoft.com/office/drawing/2014/main" id="{497947BB-2E34-40FB-ADEA-F1709664DA09}"/>
              </a:ext>
            </a:extLst>
          </p:cNvPr>
          <p:cNvGraphicFramePr>
            <a:graphicFrameLocks noChangeAspect="1"/>
          </p:cNvGraphicFramePr>
          <p:nvPr/>
        </p:nvGraphicFramePr>
        <p:xfrm>
          <a:off x="498475" y="1828800"/>
          <a:ext cx="7994650" cy="3109913"/>
        </p:xfrm>
        <a:graphic>
          <a:graphicData uri="http://schemas.openxmlformats.org/presentationml/2006/ole">
            <mc:AlternateContent xmlns:mc="http://schemas.openxmlformats.org/markup-compatibility/2006">
              <mc:Choice xmlns:v="urn:schemas-microsoft-com:vml" Requires="v">
                <p:oleObj spid="_x0000_s81938" r:id="rId3" imgW="3657600" imgH="1371600" progId="Equation.3">
                  <p:embed/>
                </p:oleObj>
              </mc:Choice>
              <mc:Fallback>
                <p:oleObj r:id="rId3" imgW="3657600" imgH="1371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828800"/>
                        <a:ext cx="79946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4" name="Rectangle 6">
            <a:extLst>
              <a:ext uri="{FF2B5EF4-FFF2-40B4-BE49-F238E27FC236}">
                <a16:creationId xmlns:a16="http://schemas.microsoft.com/office/drawing/2014/main" id="{9D129FE0-DB04-4488-9954-DC689ADCB771}"/>
              </a:ext>
            </a:extLst>
          </p:cNvPr>
          <p:cNvSpPr>
            <a:spLocks noChangeArrowheads="1"/>
          </p:cNvSpPr>
          <p:nvPr/>
        </p:nvSpPr>
        <p:spPr bwMode="auto">
          <a:xfrm>
            <a:off x="42910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25" name="Object 5">
            <a:extLst>
              <a:ext uri="{FF2B5EF4-FFF2-40B4-BE49-F238E27FC236}">
                <a16:creationId xmlns:a16="http://schemas.microsoft.com/office/drawing/2014/main" id="{84F7C738-D00D-4258-9805-AA029E5F142A}"/>
              </a:ext>
            </a:extLst>
          </p:cNvPr>
          <p:cNvGraphicFramePr>
            <a:graphicFrameLocks noChangeAspect="1"/>
          </p:cNvGraphicFramePr>
          <p:nvPr/>
        </p:nvGraphicFramePr>
        <p:xfrm>
          <a:off x="5791200" y="533400"/>
          <a:ext cx="1295400" cy="438150"/>
        </p:xfrm>
        <a:graphic>
          <a:graphicData uri="http://schemas.openxmlformats.org/presentationml/2006/ole">
            <mc:AlternateContent xmlns:mc="http://schemas.openxmlformats.org/markup-compatibility/2006">
              <mc:Choice xmlns:v="urn:schemas-microsoft-com:vml" Requires="v">
                <p:oleObj spid="_x0000_s81939" r:id="rId5" imgW="558800" imgH="190500" progId="Equation.3">
                  <p:embed/>
                </p:oleObj>
              </mc:Choice>
              <mc:Fallback>
                <p:oleObj r:id="rId5" imgW="558800" imgH="190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33400"/>
                        <a:ext cx="1295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6" name="Rectangle 8">
            <a:extLst>
              <a:ext uri="{FF2B5EF4-FFF2-40B4-BE49-F238E27FC236}">
                <a16:creationId xmlns:a16="http://schemas.microsoft.com/office/drawing/2014/main" id="{07A3B993-8C47-4ABD-B7CB-6F5D921DF26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27" name="Object 7">
            <a:extLst>
              <a:ext uri="{FF2B5EF4-FFF2-40B4-BE49-F238E27FC236}">
                <a16:creationId xmlns:a16="http://schemas.microsoft.com/office/drawing/2014/main" id="{92012D0A-B092-429F-884E-6AC6CF0468EC}"/>
              </a:ext>
            </a:extLst>
          </p:cNvPr>
          <p:cNvGraphicFramePr>
            <a:graphicFrameLocks noChangeAspect="1"/>
          </p:cNvGraphicFramePr>
          <p:nvPr/>
        </p:nvGraphicFramePr>
        <p:xfrm>
          <a:off x="3200400" y="1066800"/>
          <a:ext cx="1600200" cy="568325"/>
        </p:xfrm>
        <a:graphic>
          <a:graphicData uri="http://schemas.openxmlformats.org/presentationml/2006/ole">
            <mc:AlternateContent xmlns:mc="http://schemas.openxmlformats.org/markup-compatibility/2006">
              <mc:Choice xmlns:v="urn:schemas-microsoft-com:vml" Requires="v">
                <p:oleObj spid="_x0000_s81940" r:id="rId7" imgW="723586" imgH="253890" progId="Equation.3">
                  <p:embed/>
                </p:oleObj>
              </mc:Choice>
              <mc:Fallback>
                <p:oleObj r:id="rId7" imgW="723586" imgH="25389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1066800"/>
                        <a:ext cx="1600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8" name="Text Box 9">
            <a:extLst>
              <a:ext uri="{FF2B5EF4-FFF2-40B4-BE49-F238E27FC236}">
                <a16:creationId xmlns:a16="http://schemas.microsoft.com/office/drawing/2014/main" id="{C34934AE-D7CF-4E76-8B35-E58667A1AC65}"/>
              </a:ext>
            </a:extLst>
          </p:cNvPr>
          <p:cNvSpPr txBox="1">
            <a:spLocks noChangeArrowheads="1"/>
          </p:cNvSpPr>
          <p:nvPr/>
        </p:nvSpPr>
        <p:spPr bwMode="auto">
          <a:xfrm>
            <a:off x="457200" y="5257800"/>
            <a:ext cx="8686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tx2"/>
                </a:solidFill>
                <a:latin typeface="仿宋" panose="02010609060101010101" pitchFamily="49" charset="-122"/>
                <a:ea typeface="仿宋" panose="02010609060101010101" pitchFamily="49" charset="-122"/>
              </a:rPr>
              <a:t>则称      是      上的一个矩阵范数</a:t>
            </a:r>
            <a:r>
              <a:rPr lang="en-US" altLang="zh-CN" sz="2800" b="1">
                <a:solidFill>
                  <a:schemeClr val="tx2"/>
                </a:solidFill>
                <a:latin typeface="仿宋" panose="02010609060101010101" pitchFamily="49" charset="-122"/>
                <a:ea typeface="仿宋" panose="02010609060101010101" pitchFamily="49" charset="-122"/>
              </a:rPr>
              <a:t>(</a:t>
            </a:r>
            <a:r>
              <a:rPr lang="zh-CN" altLang="en-US" sz="2800" b="1">
                <a:solidFill>
                  <a:schemeClr val="tx2"/>
                </a:solidFill>
                <a:latin typeface="仿宋" panose="02010609060101010101" pitchFamily="49" charset="-122"/>
                <a:ea typeface="仿宋" panose="02010609060101010101" pitchFamily="49" charset="-122"/>
              </a:rPr>
              <a:t>或模</a:t>
            </a:r>
            <a:r>
              <a:rPr lang="en-US" altLang="zh-CN" sz="2800" b="1">
                <a:solidFill>
                  <a:schemeClr val="tx2"/>
                </a:solidFill>
                <a:latin typeface="仿宋" panose="02010609060101010101" pitchFamily="49" charset="-122"/>
                <a:ea typeface="仿宋" panose="02010609060101010101" pitchFamily="49" charset="-122"/>
              </a:rPr>
              <a:t>)</a:t>
            </a:r>
            <a:r>
              <a:rPr lang="en-US" altLang="zh-CN" sz="2800" b="1">
                <a:solidFill>
                  <a:schemeClr val="tx2"/>
                </a:solidFill>
                <a:latin typeface="宋体" panose="02010600030101010101" pitchFamily="2" charset="-122"/>
                <a:ea typeface="黑体" panose="02010609060101010101" pitchFamily="49" charset="-122"/>
              </a:rPr>
              <a:t> </a:t>
            </a:r>
          </a:p>
        </p:txBody>
      </p:sp>
      <p:sp>
        <p:nvSpPr>
          <p:cNvPr id="81929" name="Rectangle 11">
            <a:extLst>
              <a:ext uri="{FF2B5EF4-FFF2-40B4-BE49-F238E27FC236}">
                <a16:creationId xmlns:a16="http://schemas.microsoft.com/office/drawing/2014/main" id="{3641C472-BDE2-4289-A3F0-080890C611CA}"/>
              </a:ext>
            </a:extLst>
          </p:cNvPr>
          <p:cNvSpPr>
            <a:spLocks noChangeArrowheads="1"/>
          </p:cNvSpPr>
          <p:nvPr/>
        </p:nvSpPr>
        <p:spPr bwMode="auto">
          <a:xfrm>
            <a:off x="43815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30" name="Object 10">
            <a:extLst>
              <a:ext uri="{FF2B5EF4-FFF2-40B4-BE49-F238E27FC236}">
                <a16:creationId xmlns:a16="http://schemas.microsoft.com/office/drawing/2014/main" id="{1FBABF0E-E390-4C64-BB33-6492244DFE35}"/>
              </a:ext>
            </a:extLst>
          </p:cNvPr>
          <p:cNvGraphicFramePr>
            <a:graphicFrameLocks noChangeAspect="1"/>
          </p:cNvGraphicFramePr>
          <p:nvPr/>
        </p:nvGraphicFramePr>
        <p:xfrm>
          <a:off x="1371600" y="5337175"/>
          <a:ext cx="838200" cy="441325"/>
        </p:xfrm>
        <a:graphic>
          <a:graphicData uri="http://schemas.openxmlformats.org/presentationml/2006/ole">
            <mc:AlternateContent xmlns:mc="http://schemas.openxmlformats.org/markup-compatibility/2006">
              <mc:Choice xmlns:v="urn:schemas-microsoft-com:vml" Requires="v">
                <p:oleObj spid="_x0000_s81941" r:id="rId9" imgW="380835" imgH="203112" progId="Equation.3">
                  <p:embed/>
                </p:oleObj>
              </mc:Choice>
              <mc:Fallback>
                <p:oleObj r:id="rId9" imgW="380835" imgH="203112"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337175"/>
                        <a:ext cx="838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31" name="Rectangle 13">
            <a:extLst>
              <a:ext uri="{FF2B5EF4-FFF2-40B4-BE49-F238E27FC236}">
                <a16:creationId xmlns:a16="http://schemas.microsoft.com/office/drawing/2014/main" id="{3F42DB91-FC91-4E60-B73F-9375CC026007}"/>
              </a:ext>
            </a:extLst>
          </p:cNvPr>
          <p:cNvSpPr>
            <a:spLocks noChangeArrowheads="1"/>
          </p:cNvSpPr>
          <p:nvPr/>
        </p:nvSpPr>
        <p:spPr bwMode="auto">
          <a:xfrm>
            <a:off x="45720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32" name="Object 12">
            <a:extLst>
              <a:ext uri="{FF2B5EF4-FFF2-40B4-BE49-F238E27FC236}">
                <a16:creationId xmlns:a16="http://schemas.microsoft.com/office/drawing/2014/main" id="{2833357E-FAC5-4C02-B358-92123A5FB710}"/>
              </a:ext>
            </a:extLst>
          </p:cNvPr>
          <p:cNvGraphicFramePr>
            <a:graphicFrameLocks noChangeAspect="1"/>
          </p:cNvGraphicFramePr>
          <p:nvPr/>
        </p:nvGraphicFramePr>
        <p:xfrm>
          <a:off x="2846388" y="5222875"/>
          <a:ext cx="820737" cy="512763"/>
        </p:xfrm>
        <a:graphic>
          <a:graphicData uri="http://schemas.openxmlformats.org/presentationml/2006/ole">
            <mc:AlternateContent xmlns:mc="http://schemas.openxmlformats.org/markup-compatibility/2006">
              <mc:Choice xmlns:v="urn:schemas-microsoft-com:vml" Requires="v">
                <p:oleObj spid="_x0000_s81942" r:id="rId11" imgW="304668" imgH="190417" progId="Equation.3">
                  <p:embed/>
                </p:oleObj>
              </mc:Choice>
              <mc:Fallback>
                <p:oleObj r:id="rId11" imgW="304668" imgH="190417"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6388" y="5222875"/>
                        <a:ext cx="8207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2">
            <a:extLst>
              <a:ext uri="{FF2B5EF4-FFF2-40B4-BE49-F238E27FC236}">
                <a16:creationId xmlns:a16="http://schemas.microsoft.com/office/drawing/2014/main" id="{003B9AB8-18E2-4114-9DDA-500B4D5A87C4}"/>
              </a:ext>
            </a:extLst>
          </p:cNvPr>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82961" r:id="rId3" imgW="114102" imgH="177492" progId="Equation.DSMT4">
                  <p:embed/>
                </p:oleObj>
              </mc:Choice>
              <mc:Fallback>
                <p:oleObj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46" name="Object 3">
            <a:extLst>
              <a:ext uri="{FF2B5EF4-FFF2-40B4-BE49-F238E27FC236}">
                <a16:creationId xmlns:a16="http://schemas.microsoft.com/office/drawing/2014/main" id="{0505A292-19D1-420C-957E-C7C4EFF6802F}"/>
              </a:ext>
            </a:extLst>
          </p:cNvPr>
          <p:cNvGraphicFramePr>
            <a:graphicFrameLocks noChangeAspect="1"/>
          </p:cNvGraphicFramePr>
          <p:nvPr/>
        </p:nvGraphicFramePr>
        <p:xfrm>
          <a:off x="1905000" y="2590800"/>
          <a:ext cx="2762250" cy="914400"/>
        </p:xfrm>
        <a:graphic>
          <a:graphicData uri="http://schemas.openxmlformats.org/presentationml/2006/ole">
            <mc:AlternateContent xmlns:mc="http://schemas.openxmlformats.org/markup-compatibility/2006">
              <mc:Choice xmlns:v="urn:schemas-microsoft-com:vml" Requires="v">
                <p:oleObj spid="_x0000_s82962" r:id="rId5" imgW="952087" imgH="482391" progId="Equation.3">
                  <p:embed/>
                </p:oleObj>
              </mc:Choice>
              <mc:Fallback>
                <p:oleObj r:id="rId5" imgW="952087"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590800"/>
                        <a:ext cx="2762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47" name="Rectangle 4">
            <a:extLst>
              <a:ext uri="{FF2B5EF4-FFF2-40B4-BE49-F238E27FC236}">
                <a16:creationId xmlns:a16="http://schemas.microsoft.com/office/drawing/2014/main" id="{220EFFA6-9320-4192-9129-9DB4B9EB970C}"/>
              </a:ext>
            </a:extLst>
          </p:cNvPr>
          <p:cNvSpPr>
            <a:spLocks noChangeArrowheads="1"/>
          </p:cNvSpPr>
          <p:nvPr/>
        </p:nvSpPr>
        <p:spPr bwMode="auto">
          <a:xfrm>
            <a:off x="0" y="0"/>
            <a:ext cx="89916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2948" name="Text Box 5">
            <a:extLst>
              <a:ext uri="{FF2B5EF4-FFF2-40B4-BE49-F238E27FC236}">
                <a16:creationId xmlns:a16="http://schemas.microsoft.com/office/drawing/2014/main" id="{DD4A5F8B-59BB-4979-8C55-734E47F5DE46}"/>
              </a:ext>
            </a:extLst>
          </p:cNvPr>
          <p:cNvSpPr txBox="1">
            <a:spLocks noChangeArrowheads="1"/>
          </p:cNvSpPr>
          <p:nvPr/>
        </p:nvSpPr>
        <p:spPr bwMode="auto">
          <a:xfrm>
            <a:off x="457200" y="457200"/>
            <a:ext cx="80772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5000"/>
              </a:lnSpc>
              <a:spcBef>
                <a:spcPct val="5000"/>
              </a:spcBef>
              <a:buClr>
                <a:srgbClr val="27305F"/>
              </a:buClr>
            </a:pPr>
            <a:r>
              <a:rPr lang="zh-CN" altLang="en-US" sz="2800" b="1">
                <a:solidFill>
                  <a:srgbClr val="0000FF"/>
                </a:solidFill>
                <a:latin typeface="宋体" panose="02010600030101010101" pitchFamily="2" charset="-122"/>
              </a:rPr>
              <a:t>矩阵范数的性质可由向量范数定义直接验证</a:t>
            </a:r>
            <a:r>
              <a:rPr lang="zh-CN" altLang="en-US" sz="3200">
                <a:ea typeface="黑体" panose="02010609060101010101" pitchFamily="49" charset="-122"/>
              </a:rPr>
              <a:t>。</a:t>
            </a:r>
            <a:endParaRPr lang="zh-CN" altLang="en-US" sz="3200" b="1">
              <a:ea typeface="黑体" panose="02010609060101010101" pitchFamily="49" charset="-122"/>
            </a:endParaRPr>
          </a:p>
          <a:p>
            <a:pPr eaLnBrk="0" hangingPunct="0">
              <a:lnSpc>
                <a:spcPct val="135000"/>
              </a:lnSpc>
              <a:spcBef>
                <a:spcPct val="5000"/>
              </a:spcBef>
              <a:buClr>
                <a:srgbClr val="27305F"/>
              </a:buClr>
            </a:pPr>
            <a:r>
              <a:rPr lang="en-US" altLang="zh-CN" sz="2800" b="1">
                <a:latin typeface="仿宋" panose="02010609060101010101" pitchFamily="49" charset="-122"/>
                <a:ea typeface="仿宋" panose="02010609060101010101" pitchFamily="49" charset="-122"/>
              </a:rPr>
              <a:t>(1) </a:t>
            </a:r>
            <a:r>
              <a:rPr lang="zh-CN" altLang="en-US" sz="2800" b="1">
                <a:latin typeface="仿宋" panose="02010609060101010101" pitchFamily="49" charset="-122"/>
                <a:ea typeface="仿宋" panose="02010609060101010101" pitchFamily="49" charset="-122"/>
              </a:rPr>
              <a:t>设</a:t>
            </a:r>
            <a:r>
              <a:rPr lang="en-US" altLang="zh-CN" sz="2800" b="1">
                <a:latin typeface="仿宋" panose="02010609060101010101" pitchFamily="49" charset="-122"/>
                <a:ea typeface="仿宋" panose="02010609060101010101" pitchFamily="49" charset="-122"/>
              </a:rPr>
              <a:t>A≠0, </a:t>
            </a:r>
            <a:r>
              <a:rPr lang="en-US" altLang="zh-CN" sz="2800" b="1">
                <a:latin typeface="仿宋" panose="02010609060101010101" pitchFamily="49" charset="-122"/>
                <a:ea typeface="仿宋" panose="02010609060101010101" pitchFamily="49" charset="-122"/>
                <a:sym typeface="Symbol" panose="05050102010706020507" pitchFamily="18" charset="2"/>
              </a:rPr>
              <a:t>x</a:t>
            </a:r>
            <a:r>
              <a:rPr lang="en-US" altLang="zh-CN" sz="2800" b="1">
                <a:latin typeface="仿宋" panose="02010609060101010101" pitchFamily="49" charset="-122"/>
                <a:ea typeface="仿宋" panose="02010609060101010101" pitchFamily="49" charset="-122"/>
              </a:rPr>
              <a:t>≠0, </a:t>
            </a:r>
            <a:r>
              <a:rPr lang="zh-CN" altLang="en-US" sz="2800" b="1">
                <a:latin typeface="仿宋" panose="02010609060101010101" pitchFamily="49" charset="-122"/>
                <a:ea typeface="仿宋" panose="02010609060101010101" pitchFamily="49" charset="-122"/>
              </a:rPr>
              <a:t>使 </a:t>
            </a:r>
            <a:r>
              <a:rPr lang="en-US" altLang="zh-CN" sz="2800" b="1">
                <a:latin typeface="仿宋" panose="02010609060101010101" pitchFamily="49" charset="-122"/>
                <a:ea typeface="仿宋" panose="02010609060101010101" pitchFamily="49" charset="-122"/>
              </a:rPr>
              <a:t>Ax≠0,</a:t>
            </a:r>
            <a:r>
              <a:rPr lang="zh-CN" altLang="en-US" sz="2800" b="1">
                <a:latin typeface="仿宋" panose="02010609060101010101" pitchFamily="49" charset="-122"/>
                <a:ea typeface="仿宋" panose="02010609060101010101" pitchFamily="49" charset="-122"/>
              </a:rPr>
              <a:t>根据向量范数的性质</a:t>
            </a:r>
            <a:r>
              <a:rPr lang="zh-CN" altLang="en-US" sz="2800" b="1">
                <a:latin typeface="仿宋" panose="02010609060101010101" pitchFamily="49" charset="-122"/>
                <a:ea typeface="仿宋" panose="02010609060101010101" pitchFamily="49" charset="-122"/>
                <a:sym typeface="Symbol" panose="05050102010706020507" pitchFamily="18" charset="2"/>
              </a:rPr>
              <a:t></a:t>
            </a:r>
            <a:r>
              <a:rPr lang="en-US" altLang="zh-CN" sz="2800" b="1">
                <a:latin typeface="仿宋" panose="02010609060101010101" pitchFamily="49" charset="-122"/>
                <a:ea typeface="仿宋" panose="02010609060101010101" pitchFamily="49" charset="-122"/>
              </a:rPr>
              <a:t>Ax</a:t>
            </a:r>
            <a:r>
              <a:rPr lang="en-US" altLang="zh-CN" sz="2800" b="1">
                <a:latin typeface="仿宋" panose="02010609060101010101" pitchFamily="49" charset="-122"/>
                <a:ea typeface="仿宋" panose="02010609060101010101" pitchFamily="49" charset="-122"/>
                <a:sym typeface="Symbol" panose="05050102010706020507" pitchFamily="18" charset="2"/>
              </a:rPr>
              <a:t> &gt;0, </a:t>
            </a:r>
            <a:r>
              <a:rPr lang="zh-CN" altLang="en-US" sz="2800" b="1">
                <a:latin typeface="仿宋" panose="02010609060101010101" pitchFamily="49" charset="-122"/>
                <a:ea typeface="仿宋" panose="02010609060101010101" pitchFamily="49" charset="-122"/>
                <a:sym typeface="Symbol" panose="05050102010706020507" pitchFamily="18" charset="2"/>
              </a:rPr>
              <a:t>所以</a:t>
            </a:r>
          </a:p>
        </p:txBody>
      </p:sp>
      <p:sp>
        <p:nvSpPr>
          <p:cNvPr id="82949" name="Rectangle 6">
            <a:extLst>
              <a:ext uri="{FF2B5EF4-FFF2-40B4-BE49-F238E27FC236}">
                <a16:creationId xmlns:a16="http://schemas.microsoft.com/office/drawing/2014/main" id="{CCC4B815-B5C4-40BC-BF95-7D909D4DC8D2}"/>
              </a:ext>
            </a:extLst>
          </p:cNvPr>
          <p:cNvSpPr>
            <a:spLocks noChangeArrowheads="1"/>
          </p:cNvSpPr>
          <p:nvPr/>
        </p:nvSpPr>
        <p:spPr bwMode="auto">
          <a:xfrm>
            <a:off x="4095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2950" name="Object 7">
            <a:extLst>
              <a:ext uri="{FF2B5EF4-FFF2-40B4-BE49-F238E27FC236}">
                <a16:creationId xmlns:a16="http://schemas.microsoft.com/office/drawing/2014/main" id="{167784E2-FB1D-47CA-B38A-F2BE0C2C21B4}"/>
              </a:ext>
            </a:extLst>
          </p:cNvPr>
          <p:cNvGraphicFramePr>
            <a:graphicFrameLocks noChangeAspect="1"/>
          </p:cNvGraphicFramePr>
          <p:nvPr/>
        </p:nvGraphicFramePr>
        <p:xfrm>
          <a:off x="1905000" y="4419600"/>
          <a:ext cx="2209800" cy="868363"/>
        </p:xfrm>
        <a:graphic>
          <a:graphicData uri="http://schemas.openxmlformats.org/presentationml/2006/ole">
            <mc:AlternateContent xmlns:mc="http://schemas.openxmlformats.org/markup-compatibility/2006">
              <mc:Choice xmlns:v="urn:schemas-microsoft-com:vml" Requires="v">
                <p:oleObj spid="_x0000_s82963" r:id="rId7" imgW="952087" imgH="482391" progId="Equation.3">
                  <p:embed/>
                </p:oleObj>
              </mc:Choice>
              <mc:Fallback>
                <p:oleObj r:id="rId7" imgW="952087" imgH="48239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419600"/>
                        <a:ext cx="22098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51" name="Rectangle 8">
            <a:extLst>
              <a:ext uri="{FF2B5EF4-FFF2-40B4-BE49-F238E27FC236}">
                <a16:creationId xmlns:a16="http://schemas.microsoft.com/office/drawing/2014/main" id="{0FDE4422-3057-44D1-ADAE-5D20F955202E}"/>
              </a:ext>
            </a:extLst>
          </p:cNvPr>
          <p:cNvSpPr>
            <a:spLocks noChangeArrowheads="1"/>
          </p:cNvSpPr>
          <p:nvPr/>
        </p:nvSpPr>
        <p:spPr bwMode="auto">
          <a:xfrm>
            <a:off x="396240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52" name="Rectangle 12">
            <a:extLst>
              <a:ext uri="{FF2B5EF4-FFF2-40B4-BE49-F238E27FC236}">
                <a16:creationId xmlns:a16="http://schemas.microsoft.com/office/drawing/2014/main" id="{22B2568C-8AD9-4000-9F57-AAF7AB9EFC97}"/>
              </a:ext>
            </a:extLst>
          </p:cNvPr>
          <p:cNvSpPr>
            <a:spLocks noChangeArrowheads="1"/>
          </p:cNvSpPr>
          <p:nvPr/>
        </p:nvSpPr>
        <p:spPr bwMode="auto">
          <a:xfrm>
            <a:off x="457200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53" name="Rectangle 15">
            <a:extLst>
              <a:ext uri="{FF2B5EF4-FFF2-40B4-BE49-F238E27FC236}">
                <a16:creationId xmlns:a16="http://schemas.microsoft.com/office/drawing/2014/main" id="{E70DBC55-E4F9-4FEC-A3C9-1A2D3C2AD602}"/>
              </a:ext>
            </a:extLst>
          </p:cNvPr>
          <p:cNvSpPr>
            <a:spLocks noChangeArrowheads="1"/>
          </p:cNvSpPr>
          <p:nvPr/>
        </p:nvSpPr>
        <p:spPr bwMode="auto">
          <a:xfrm>
            <a:off x="26479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54" name="Text Box 19">
            <a:extLst>
              <a:ext uri="{FF2B5EF4-FFF2-40B4-BE49-F238E27FC236}">
                <a16:creationId xmlns:a16="http://schemas.microsoft.com/office/drawing/2014/main" id="{78623E27-1F2C-4545-9781-D5BD22A0C8B0}"/>
              </a:ext>
            </a:extLst>
          </p:cNvPr>
          <p:cNvSpPr txBox="1">
            <a:spLocks noChangeArrowheads="1"/>
          </p:cNvSpPr>
          <p:nvPr/>
        </p:nvSpPr>
        <p:spPr bwMode="auto">
          <a:xfrm>
            <a:off x="4724400" y="2819400"/>
            <a:ext cx="2895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3200" b="1">
                <a:ea typeface="黑体" panose="02010609060101010101" pitchFamily="49" charset="-122"/>
              </a:rPr>
              <a:t>&gt;0</a:t>
            </a:r>
            <a:endParaRPr lang="en-US" altLang="zh-CN" sz="3200" b="1">
              <a:ea typeface="黑体" panose="02010609060101010101" pitchFamily="49" charset="-122"/>
              <a:sym typeface="Symbol" panose="05050102010706020507" pitchFamily="18" charset="2"/>
            </a:endParaRPr>
          </a:p>
        </p:txBody>
      </p:sp>
      <p:sp>
        <p:nvSpPr>
          <p:cNvPr id="82955" name="Text Box 21">
            <a:extLst>
              <a:ext uri="{FF2B5EF4-FFF2-40B4-BE49-F238E27FC236}">
                <a16:creationId xmlns:a16="http://schemas.microsoft.com/office/drawing/2014/main" id="{9DDEF559-4009-44E1-8324-4573FAA850BF}"/>
              </a:ext>
            </a:extLst>
          </p:cNvPr>
          <p:cNvSpPr txBox="1">
            <a:spLocks noChangeArrowheads="1"/>
          </p:cNvSpPr>
          <p:nvPr/>
        </p:nvSpPr>
        <p:spPr bwMode="auto">
          <a:xfrm>
            <a:off x="2819400" y="3733800"/>
            <a:ext cx="464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2800" b="1">
                <a:latin typeface="宋体" panose="02010600030101010101" pitchFamily="2" charset="-122"/>
                <a:sym typeface="Symbol" panose="05050102010706020507" pitchFamily="18" charset="2"/>
              </a:rPr>
              <a:t>x</a:t>
            </a:r>
            <a:r>
              <a:rPr lang="en-US" altLang="zh-CN" sz="2800" b="1">
                <a:latin typeface="宋体" panose="02010600030101010101" pitchFamily="2" charset="-122"/>
              </a:rPr>
              <a:t>≠0, </a:t>
            </a:r>
            <a:r>
              <a:rPr lang="zh-CN" altLang="en-US" sz="2800" b="1">
                <a:latin typeface="宋体" panose="02010600030101010101" pitchFamily="2" charset="-122"/>
              </a:rPr>
              <a:t>使</a:t>
            </a:r>
            <a:r>
              <a:rPr lang="zh-CN" altLang="en-US"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Ax</a:t>
            </a:r>
            <a:r>
              <a:rPr lang="en-US" altLang="zh-CN" sz="2800" b="1">
                <a:latin typeface="宋体" panose="02010600030101010101" pitchFamily="2" charset="-122"/>
                <a:sym typeface="Symbol" panose="05050102010706020507" pitchFamily="18" charset="2"/>
              </a:rPr>
              <a:t> =0,</a:t>
            </a:r>
            <a:r>
              <a:rPr lang="zh-CN" altLang="en-US" sz="2800" b="1">
                <a:latin typeface="宋体" panose="02010600030101010101" pitchFamily="2" charset="-122"/>
                <a:sym typeface="Symbol" panose="05050102010706020507" pitchFamily="18" charset="2"/>
              </a:rPr>
              <a:t>则</a:t>
            </a:r>
          </a:p>
        </p:txBody>
      </p:sp>
      <p:sp>
        <p:nvSpPr>
          <p:cNvPr id="82956" name="Text Box 22">
            <a:extLst>
              <a:ext uri="{FF2B5EF4-FFF2-40B4-BE49-F238E27FC236}">
                <a16:creationId xmlns:a16="http://schemas.microsoft.com/office/drawing/2014/main" id="{43AA6263-6D54-449A-8AC6-8D51CDBEB211}"/>
              </a:ext>
            </a:extLst>
          </p:cNvPr>
          <p:cNvSpPr txBox="1">
            <a:spLocks noChangeArrowheads="1"/>
          </p:cNvSpPr>
          <p:nvPr/>
        </p:nvSpPr>
        <p:spPr bwMode="auto">
          <a:xfrm>
            <a:off x="4114800" y="464820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3200" b="1">
                <a:ea typeface="黑体" panose="02010609060101010101" pitchFamily="49" charset="-122"/>
              </a:rPr>
              <a:t>=0</a:t>
            </a:r>
          </a:p>
        </p:txBody>
      </p:sp>
      <p:sp>
        <p:nvSpPr>
          <p:cNvPr id="82957" name="Text Box 24">
            <a:extLst>
              <a:ext uri="{FF2B5EF4-FFF2-40B4-BE49-F238E27FC236}">
                <a16:creationId xmlns:a16="http://schemas.microsoft.com/office/drawing/2014/main" id="{3C56C285-A9B6-4926-983E-2168EF5341D3}"/>
              </a:ext>
            </a:extLst>
          </p:cNvPr>
          <p:cNvSpPr txBox="1">
            <a:spLocks noChangeArrowheads="1"/>
          </p:cNvSpPr>
          <p:nvPr/>
        </p:nvSpPr>
        <p:spPr bwMode="auto">
          <a:xfrm>
            <a:off x="1066800" y="3733800"/>
            <a:ext cx="2514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zh-CN" altLang="en-US" sz="2800">
                <a:ea typeface="黑体" panose="02010609060101010101" pitchFamily="49" charset="-122"/>
                <a:sym typeface="Symbol" panose="05050102010706020507" pitchFamily="18" charset="2"/>
              </a:rPr>
              <a:t>当</a:t>
            </a:r>
            <a:r>
              <a:rPr lang="en-US" altLang="zh-CN" sz="2800">
                <a:ea typeface="黑体" panose="02010609060101010101" pitchFamily="49" charset="-122"/>
                <a:sym typeface="Symbol" panose="05050102010706020507" pitchFamily="18" charset="2"/>
              </a:rPr>
              <a:t>A=0</a:t>
            </a:r>
            <a:r>
              <a:rPr lang="zh-CN" altLang="en-US" sz="2800">
                <a:ea typeface="黑体" panose="02010609060101010101" pitchFamily="49" charset="-122"/>
                <a:sym typeface="Symbol" panose="05050102010706020507" pitchFamily="18" charset="2"/>
              </a:rPr>
              <a:t>时</a:t>
            </a:r>
            <a:r>
              <a:rPr lang="en-US" altLang="zh-CN" sz="2800">
                <a:ea typeface="黑体" panose="02010609060101010101" pitchFamily="49" charset="-122"/>
                <a:sym typeface="Symbol" panose="05050102010706020507" pitchFamily="18" charset="2"/>
              </a:rPr>
              <a:t>, </a:t>
            </a:r>
            <a:endParaRPr lang="en-US" altLang="zh-CN" sz="2800">
              <a:ea typeface="黑体" panose="02010609060101010101" pitchFamily="49" charset="-122"/>
            </a:endParaRPr>
          </a:p>
        </p:txBody>
      </p:sp>
    </p:spTree>
  </p:cSld>
  <p:clrMapOvr>
    <a:masterClrMapping/>
  </p:clrMapOvr>
  <p:transition>
    <p:strips dir="l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9" name="Object 2">
            <a:extLst>
              <a:ext uri="{FF2B5EF4-FFF2-40B4-BE49-F238E27FC236}">
                <a16:creationId xmlns:a16="http://schemas.microsoft.com/office/drawing/2014/main" id="{68527C82-DA8D-44E5-8986-A99ADB665FA8}"/>
              </a:ext>
            </a:extLst>
          </p:cNvPr>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83985" r:id="rId3" imgW="114102" imgH="177492" progId="Equation.DSMT4">
                  <p:embed/>
                </p:oleObj>
              </mc:Choice>
              <mc:Fallback>
                <p:oleObj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0" name="Rectangle 4">
            <a:extLst>
              <a:ext uri="{FF2B5EF4-FFF2-40B4-BE49-F238E27FC236}">
                <a16:creationId xmlns:a16="http://schemas.microsoft.com/office/drawing/2014/main" id="{757EC6B3-B7EF-491B-B642-6C1E7D50F977}"/>
              </a:ext>
            </a:extLst>
          </p:cNvPr>
          <p:cNvSpPr>
            <a:spLocks noChangeArrowheads="1"/>
          </p:cNvSpPr>
          <p:nvPr/>
        </p:nvSpPr>
        <p:spPr bwMode="auto">
          <a:xfrm>
            <a:off x="0" y="0"/>
            <a:ext cx="89916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3971" name="Text Box 5">
            <a:extLst>
              <a:ext uri="{FF2B5EF4-FFF2-40B4-BE49-F238E27FC236}">
                <a16:creationId xmlns:a16="http://schemas.microsoft.com/office/drawing/2014/main" id="{9787F893-1766-4CB4-89B1-0082253B8D85}"/>
              </a:ext>
            </a:extLst>
          </p:cNvPr>
          <p:cNvSpPr txBox="1">
            <a:spLocks noChangeArrowheads="1"/>
          </p:cNvSpPr>
          <p:nvPr/>
        </p:nvSpPr>
        <p:spPr bwMode="auto">
          <a:xfrm>
            <a:off x="304800" y="457200"/>
            <a:ext cx="8077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spcBef>
                <a:spcPct val="5000"/>
              </a:spcBef>
              <a:buClr>
                <a:srgbClr val="27305F"/>
              </a:buClr>
            </a:pPr>
            <a:r>
              <a:rPr lang="zh-CN" altLang="en-US" sz="3200" b="1">
                <a:solidFill>
                  <a:srgbClr val="0000FF"/>
                </a:solidFill>
                <a:ea typeface="黑体" panose="02010609060101010101" pitchFamily="49" charset="-122"/>
              </a:rPr>
              <a:t>矩阵范数的性质可由向量范数定义直接验证</a:t>
            </a:r>
          </a:p>
        </p:txBody>
      </p:sp>
      <p:sp>
        <p:nvSpPr>
          <p:cNvPr id="83972" name="Rectangle 6">
            <a:extLst>
              <a:ext uri="{FF2B5EF4-FFF2-40B4-BE49-F238E27FC236}">
                <a16:creationId xmlns:a16="http://schemas.microsoft.com/office/drawing/2014/main" id="{180AEE9B-A947-4FBE-9E8A-DD6E67521268}"/>
              </a:ext>
            </a:extLst>
          </p:cNvPr>
          <p:cNvSpPr>
            <a:spLocks noChangeArrowheads="1"/>
          </p:cNvSpPr>
          <p:nvPr/>
        </p:nvSpPr>
        <p:spPr bwMode="auto">
          <a:xfrm>
            <a:off x="4095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3973" name="Rectangle 8">
            <a:extLst>
              <a:ext uri="{FF2B5EF4-FFF2-40B4-BE49-F238E27FC236}">
                <a16:creationId xmlns:a16="http://schemas.microsoft.com/office/drawing/2014/main" id="{E199106E-229D-4B5B-BFC1-70762716AA01}"/>
              </a:ext>
            </a:extLst>
          </p:cNvPr>
          <p:cNvSpPr>
            <a:spLocks noChangeArrowheads="1"/>
          </p:cNvSpPr>
          <p:nvPr/>
        </p:nvSpPr>
        <p:spPr bwMode="auto">
          <a:xfrm>
            <a:off x="40243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4" name="Object 9">
            <a:extLst>
              <a:ext uri="{FF2B5EF4-FFF2-40B4-BE49-F238E27FC236}">
                <a16:creationId xmlns:a16="http://schemas.microsoft.com/office/drawing/2014/main" id="{EF29784F-CC38-4184-BF33-9CB6AFAB5E8F}"/>
              </a:ext>
            </a:extLst>
          </p:cNvPr>
          <p:cNvGraphicFramePr>
            <a:graphicFrameLocks noChangeAspect="1"/>
          </p:cNvGraphicFramePr>
          <p:nvPr/>
        </p:nvGraphicFramePr>
        <p:xfrm>
          <a:off x="1219200" y="1228725"/>
          <a:ext cx="2971800" cy="1120775"/>
        </p:xfrm>
        <a:graphic>
          <a:graphicData uri="http://schemas.openxmlformats.org/presentationml/2006/ole">
            <mc:AlternateContent xmlns:mc="http://schemas.openxmlformats.org/markup-compatibility/2006">
              <mc:Choice xmlns:v="urn:schemas-microsoft-com:vml" Requires="v">
                <p:oleObj spid="_x0000_s83986" r:id="rId5" imgW="1091726" imgH="482391" progId="Equation.3">
                  <p:embed/>
                </p:oleObj>
              </mc:Choice>
              <mc:Fallback>
                <p:oleObj r:id="rId5" imgW="1091726" imgH="482391"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228725"/>
                        <a:ext cx="2971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3975" name="Picture 10">
            <a:extLst>
              <a:ext uri="{FF2B5EF4-FFF2-40B4-BE49-F238E27FC236}">
                <a16:creationId xmlns:a16="http://schemas.microsoft.com/office/drawing/2014/main" id="{2323B806-09F2-426F-80CB-2386D83B6C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505200"/>
            <a:ext cx="2819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Rectangle 11">
            <a:extLst>
              <a:ext uri="{FF2B5EF4-FFF2-40B4-BE49-F238E27FC236}">
                <a16:creationId xmlns:a16="http://schemas.microsoft.com/office/drawing/2014/main" id="{A5F9F408-4081-4C81-94BE-76CCB6BB0C69}"/>
              </a:ext>
            </a:extLst>
          </p:cNvPr>
          <p:cNvSpPr>
            <a:spLocks noChangeArrowheads="1"/>
          </p:cNvSpPr>
          <p:nvPr/>
        </p:nvSpPr>
        <p:spPr bwMode="auto">
          <a:xfrm>
            <a:off x="457200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7" name="Object 12">
            <a:extLst>
              <a:ext uri="{FF2B5EF4-FFF2-40B4-BE49-F238E27FC236}">
                <a16:creationId xmlns:a16="http://schemas.microsoft.com/office/drawing/2014/main" id="{3410E87B-0900-4AD7-B80A-3D66BAD8ED06}"/>
              </a:ext>
            </a:extLst>
          </p:cNvPr>
          <p:cNvGraphicFramePr>
            <a:graphicFrameLocks noChangeAspect="1"/>
          </p:cNvGraphicFramePr>
          <p:nvPr/>
        </p:nvGraphicFramePr>
        <p:xfrm>
          <a:off x="914400" y="4724400"/>
          <a:ext cx="7086600" cy="1081088"/>
        </p:xfrm>
        <a:graphic>
          <a:graphicData uri="http://schemas.openxmlformats.org/presentationml/2006/ole">
            <mc:AlternateContent xmlns:mc="http://schemas.openxmlformats.org/markup-compatibility/2006">
              <mc:Choice xmlns:v="urn:schemas-microsoft-com:vml" Requires="v">
                <p:oleObj spid="_x0000_s83987" r:id="rId8" imgW="2527300" imgH="482600" progId="Equation.3">
                  <p:embed/>
                </p:oleObj>
              </mc:Choice>
              <mc:Fallback>
                <p:oleObj r:id="rId8" imgW="2527300" imgH="482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724400"/>
                        <a:ext cx="7086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8" name="Text Box 13">
            <a:extLst>
              <a:ext uri="{FF2B5EF4-FFF2-40B4-BE49-F238E27FC236}">
                <a16:creationId xmlns:a16="http://schemas.microsoft.com/office/drawing/2014/main" id="{D3BCBBDA-D496-4734-B7CC-DB3DD8EF9145}"/>
              </a:ext>
            </a:extLst>
          </p:cNvPr>
          <p:cNvSpPr txBox="1">
            <a:spLocks noChangeArrowheads="1"/>
          </p:cNvSpPr>
          <p:nvPr/>
        </p:nvSpPr>
        <p:spPr bwMode="auto">
          <a:xfrm>
            <a:off x="228600" y="4191000"/>
            <a:ext cx="533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3200" b="1">
                <a:ea typeface="黑体" panose="02010609060101010101" pitchFamily="49" charset="-122"/>
              </a:rPr>
              <a:t>∴</a:t>
            </a:r>
          </a:p>
        </p:txBody>
      </p:sp>
      <p:sp>
        <p:nvSpPr>
          <p:cNvPr id="83979" name="Rectangle 14">
            <a:extLst>
              <a:ext uri="{FF2B5EF4-FFF2-40B4-BE49-F238E27FC236}">
                <a16:creationId xmlns:a16="http://schemas.microsoft.com/office/drawing/2014/main" id="{E512E247-62D6-4DC2-95DD-58AE452C5DEC}"/>
              </a:ext>
            </a:extLst>
          </p:cNvPr>
          <p:cNvSpPr>
            <a:spLocks noChangeArrowheads="1"/>
          </p:cNvSpPr>
          <p:nvPr/>
        </p:nvSpPr>
        <p:spPr bwMode="auto">
          <a:xfrm>
            <a:off x="26479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3980" name="Text Box 19">
            <a:extLst>
              <a:ext uri="{FF2B5EF4-FFF2-40B4-BE49-F238E27FC236}">
                <a16:creationId xmlns:a16="http://schemas.microsoft.com/office/drawing/2014/main" id="{86C42738-42A7-4538-94BB-7901D35FED03}"/>
              </a:ext>
            </a:extLst>
          </p:cNvPr>
          <p:cNvSpPr txBox="1">
            <a:spLocks noChangeArrowheads="1"/>
          </p:cNvSpPr>
          <p:nvPr/>
        </p:nvSpPr>
        <p:spPr bwMode="auto">
          <a:xfrm>
            <a:off x="304800" y="1447800"/>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en-US" altLang="zh-CN" sz="3200" b="1">
                <a:ea typeface="黑体" panose="02010609060101010101" pitchFamily="49" charset="-122"/>
              </a:rPr>
              <a:t>(2)</a:t>
            </a:r>
          </a:p>
        </p:txBody>
      </p:sp>
      <p:sp>
        <p:nvSpPr>
          <p:cNvPr id="83981" name="Text Box 21">
            <a:extLst>
              <a:ext uri="{FF2B5EF4-FFF2-40B4-BE49-F238E27FC236}">
                <a16:creationId xmlns:a16="http://schemas.microsoft.com/office/drawing/2014/main" id="{4DA1FFF8-EEEC-405F-9E0E-A87E616E460A}"/>
              </a:ext>
            </a:extLst>
          </p:cNvPr>
          <p:cNvSpPr txBox="1">
            <a:spLocks noChangeArrowheads="1"/>
          </p:cNvSpPr>
          <p:nvPr/>
        </p:nvSpPr>
        <p:spPr bwMode="auto">
          <a:xfrm>
            <a:off x="990600" y="2362200"/>
            <a:ext cx="4343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5000"/>
              </a:spcBef>
              <a:buClr>
                <a:srgbClr val="27305F"/>
              </a:buClr>
            </a:pPr>
            <a:r>
              <a:rPr lang="zh-CN" altLang="en-US" sz="3200" b="1">
                <a:latin typeface="宋体" panose="02010600030101010101" pitchFamily="2" charset="-122"/>
              </a:rPr>
              <a:t>根据向量范数的性质</a:t>
            </a:r>
          </a:p>
        </p:txBody>
      </p:sp>
    </p:spTree>
  </p:cSld>
  <p:clrMapOvr>
    <a:masterClrMapping/>
  </p:clrMapOvr>
  <p:transition>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3">
            <a:extLst>
              <a:ext uri="{FF2B5EF4-FFF2-40B4-BE49-F238E27FC236}">
                <a16:creationId xmlns:a16="http://schemas.microsoft.com/office/drawing/2014/main" id="{66B0D867-47C0-498B-A6E2-E8478A797A71}"/>
              </a:ext>
            </a:extLst>
          </p:cNvPr>
          <p:cNvSpPr txBox="1">
            <a:spLocks noChangeArrowheads="1"/>
          </p:cNvSpPr>
          <p:nvPr/>
        </p:nvSpPr>
        <p:spPr bwMode="auto">
          <a:xfrm>
            <a:off x="304800" y="457200"/>
            <a:ext cx="8382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5000"/>
              </a:spcBef>
            </a:pPr>
            <a:r>
              <a:rPr lang="zh-CN" altLang="en-US" sz="3200" b="1">
                <a:ea typeface="黑体" panose="02010609060101010101" pitchFamily="49" charset="-122"/>
              </a:rPr>
              <a:t>（</a:t>
            </a:r>
            <a:r>
              <a:rPr lang="en-US" altLang="zh-CN" sz="3200" b="1">
                <a:ea typeface="黑体" panose="02010609060101010101" pitchFamily="49" charset="-122"/>
              </a:rPr>
              <a:t>1</a:t>
            </a:r>
            <a:r>
              <a:rPr lang="zh-CN" altLang="en-US" sz="3200" b="1">
                <a:ea typeface="黑体" panose="02010609060101010101" pitchFamily="49" charset="-122"/>
              </a:rPr>
              <a:t>）消元过程</a:t>
            </a:r>
          </a:p>
          <a:p>
            <a:pPr>
              <a:lnSpc>
                <a:spcPct val="135000"/>
              </a:lnSpc>
              <a:spcBef>
                <a:spcPct val="5000"/>
              </a:spcBef>
            </a:pPr>
            <a:r>
              <a:rPr lang="zh-CN" altLang="en-US" sz="2800" b="1">
                <a:latin typeface="宋体" panose="02010600030101010101" pitchFamily="2" charset="-122"/>
              </a:rPr>
              <a:t>第</a:t>
            </a:r>
            <a:r>
              <a:rPr lang="en-US" altLang="zh-CN" sz="2800" b="1">
                <a:latin typeface="宋体" panose="02010600030101010101" pitchFamily="2" charset="-122"/>
              </a:rPr>
              <a:t>1</a:t>
            </a:r>
            <a:r>
              <a:rPr lang="zh-CN" altLang="en-US" sz="2800" b="1">
                <a:latin typeface="宋体" panose="02010600030101010101" pitchFamily="2" charset="-122"/>
              </a:rPr>
              <a:t>步</a:t>
            </a:r>
            <a:r>
              <a:rPr lang="en-US" altLang="zh-CN" sz="2800" b="1">
                <a:latin typeface="宋体" panose="02010600030101010101" pitchFamily="2" charset="-122"/>
              </a:rPr>
              <a:t>:</a:t>
            </a:r>
            <a:r>
              <a:rPr lang="zh-CN" altLang="en-US" sz="2800" b="1">
                <a:latin typeface="宋体" panose="02010600030101010101" pitchFamily="2" charset="-122"/>
              </a:rPr>
              <a:t>将方程①乘上</a:t>
            </a:r>
            <a:r>
              <a:rPr lang="en-US" altLang="zh-CN" sz="2800" b="1">
                <a:latin typeface="宋体" panose="02010600030101010101" pitchFamily="2" charset="-122"/>
              </a:rPr>
              <a:t>(-2)</a:t>
            </a:r>
            <a:r>
              <a:rPr lang="zh-CN" altLang="en-US" sz="2800" b="1">
                <a:latin typeface="宋体" panose="02010600030101010101" pitchFamily="2" charset="-122"/>
              </a:rPr>
              <a:t>加到方程 ②上去</a:t>
            </a:r>
            <a:r>
              <a:rPr lang="en-US" altLang="zh-CN" sz="2800" b="1">
                <a:latin typeface="宋体" panose="02010600030101010101" pitchFamily="2" charset="-122"/>
              </a:rPr>
              <a:t>,</a:t>
            </a:r>
            <a:r>
              <a:rPr lang="zh-CN" altLang="en-US" sz="2800" b="1">
                <a:latin typeface="宋体" panose="02010600030101010101" pitchFamily="2" charset="-122"/>
              </a:rPr>
              <a:t>将方程 ①乘上    加到方程 ③上去</a:t>
            </a:r>
            <a:r>
              <a:rPr lang="en-US" altLang="zh-CN" sz="2800" b="1">
                <a:latin typeface="宋体" panose="02010600030101010101" pitchFamily="2" charset="-122"/>
              </a:rPr>
              <a:t>,</a:t>
            </a:r>
            <a:r>
              <a:rPr lang="zh-CN" altLang="en-US" sz="2800" b="1">
                <a:latin typeface="宋体" panose="02010600030101010101" pitchFamily="2" charset="-122"/>
              </a:rPr>
              <a:t>这样就消去了第</a:t>
            </a:r>
            <a:r>
              <a:rPr lang="en-US" altLang="zh-CN" sz="2800" b="1">
                <a:latin typeface="宋体" panose="02010600030101010101" pitchFamily="2" charset="-122"/>
              </a:rPr>
              <a:t>2</a:t>
            </a:r>
            <a:r>
              <a:rPr lang="zh-CN" altLang="en-US" sz="2800" b="1">
                <a:latin typeface="宋体" panose="02010600030101010101" pitchFamily="2" charset="-122"/>
              </a:rPr>
              <a:t>、</a:t>
            </a:r>
            <a:r>
              <a:rPr lang="en-US" altLang="zh-CN" sz="2800" b="1">
                <a:latin typeface="宋体" panose="02010600030101010101" pitchFamily="2" charset="-122"/>
              </a:rPr>
              <a:t>3</a:t>
            </a:r>
            <a:r>
              <a:rPr lang="zh-CN" altLang="en-US" sz="2800" b="1">
                <a:latin typeface="宋体" panose="02010600030101010101" pitchFamily="2" charset="-122"/>
              </a:rPr>
              <a:t>个方程的   项</a:t>
            </a:r>
            <a:r>
              <a:rPr lang="en-US" altLang="zh-CN" sz="2800" b="1">
                <a:latin typeface="宋体" panose="02010600030101010101" pitchFamily="2" charset="-122"/>
              </a:rPr>
              <a:t>,</a:t>
            </a:r>
            <a:r>
              <a:rPr lang="zh-CN" altLang="en-US" sz="2800" b="1">
                <a:latin typeface="宋体" panose="02010600030101010101" pitchFamily="2" charset="-122"/>
              </a:rPr>
              <a:t>于是就得到等价方程组 </a:t>
            </a:r>
          </a:p>
        </p:txBody>
      </p:sp>
      <p:sp>
        <p:nvSpPr>
          <p:cNvPr id="11266" name="Rectangle 5">
            <a:extLst>
              <a:ext uri="{FF2B5EF4-FFF2-40B4-BE49-F238E27FC236}">
                <a16:creationId xmlns:a16="http://schemas.microsoft.com/office/drawing/2014/main" id="{E025497D-3349-4482-BA77-E76C9051EBF7}"/>
              </a:ext>
            </a:extLst>
          </p:cNvPr>
          <p:cNvSpPr>
            <a:spLocks noChangeArrowheads="1"/>
          </p:cNvSpPr>
          <p:nvPr/>
        </p:nvSpPr>
        <p:spPr bwMode="auto">
          <a:xfrm>
            <a:off x="43672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1267" name="Object 4">
            <a:extLst>
              <a:ext uri="{FF2B5EF4-FFF2-40B4-BE49-F238E27FC236}">
                <a16:creationId xmlns:a16="http://schemas.microsoft.com/office/drawing/2014/main" id="{88D4973D-5B36-4A05-94E7-43A5CA35856D}"/>
              </a:ext>
            </a:extLst>
          </p:cNvPr>
          <p:cNvGraphicFramePr>
            <a:graphicFrameLocks noChangeAspect="1"/>
          </p:cNvGraphicFramePr>
          <p:nvPr/>
        </p:nvGraphicFramePr>
        <p:xfrm>
          <a:off x="1476375" y="1773238"/>
          <a:ext cx="685800" cy="595312"/>
        </p:xfrm>
        <a:graphic>
          <a:graphicData uri="http://schemas.openxmlformats.org/presentationml/2006/ole">
            <mc:AlternateContent xmlns:mc="http://schemas.openxmlformats.org/markup-compatibility/2006">
              <mc:Choice xmlns:v="urn:schemas-microsoft-com:vml" Requires="v">
                <p:oleObj spid="_x0000_s11276" r:id="rId3" imgW="406224" imgH="431613" progId="Equation.3">
                  <p:embed/>
                </p:oleObj>
              </mc:Choice>
              <mc:Fallback>
                <p:oleObj r:id="rId3" imgW="406224"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773238"/>
                        <a:ext cx="685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8" name="Rectangle 7">
            <a:extLst>
              <a:ext uri="{FF2B5EF4-FFF2-40B4-BE49-F238E27FC236}">
                <a16:creationId xmlns:a16="http://schemas.microsoft.com/office/drawing/2014/main" id="{451DFCBF-48CB-45ED-8880-71197D763FA8}"/>
              </a:ext>
            </a:extLst>
          </p:cNvPr>
          <p:cNvSpPr>
            <a:spLocks noChangeArrowheads="1"/>
          </p:cNvSpPr>
          <p:nvPr/>
        </p:nvSpPr>
        <p:spPr bwMode="auto">
          <a:xfrm>
            <a:off x="44958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1269" name="Object 6">
            <a:extLst>
              <a:ext uri="{FF2B5EF4-FFF2-40B4-BE49-F238E27FC236}">
                <a16:creationId xmlns:a16="http://schemas.microsoft.com/office/drawing/2014/main" id="{ABC87DFC-0670-4136-8D2D-506FD726628F}"/>
              </a:ext>
            </a:extLst>
          </p:cNvPr>
          <p:cNvGraphicFramePr>
            <a:graphicFrameLocks noChangeAspect="1"/>
          </p:cNvGraphicFramePr>
          <p:nvPr/>
        </p:nvGraphicFramePr>
        <p:xfrm>
          <a:off x="1879600" y="2405063"/>
          <a:ext cx="457200" cy="490537"/>
        </p:xfrm>
        <a:graphic>
          <a:graphicData uri="http://schemas.openxmlformats.org/presentationml/2006/ole">
            <mc:AlternateContent xmlns:mc="http://schemas.openxmlformats.org/markup-compatibility/2006">
              <mc:Choice xmlns:v="urn:schemas-microsoft-com:vml" Requires="v">
                <p:oleObj spid="_x0000_s11277" r:id="rId5" imgW="152268" imgH="215713" progId="Equation.3">
                  <p:embed/>
                </p:oleObj>
              </mc:Choice>
              <mc:Fallback>
                <p:oleObj r:id="rId5" imgW="152268" imgH="2157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9600" y="2405063"/>
                        <a:ext cx="4572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0" name="Rectangle 9">
            <a:extLst>
              <a:ext uri="{FF2B5EF4-FFF2-40B4-BE49-F238E27FC236}">
                <a16:creationId xmlns:a16="http://schemas.microsoft.com/office/drawing/2014/main" id="{1B7D8AAA-D7FB-4BF4-B1A5-05909102908A}"/>
              </a:ext>
            </a:extLst>
          </p:cNvPr>
          <p:cNvSpPr>
            <a:spLocks noChangeArrowheads="1"/>
          </p:cNvSpPr>
          <p:nvPr/>
        </p:nvSpPr>
        <p:spPr bwMode="auto">
          <a:xfrm>
            <a:off x="2011363"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1271" name="Object 8">
            <a:extLst>
              <a:ext uri="{FF2B5EF4-FFF2-40B4-BE49-F238E27FC236}">
                <a16:creationId xmlns:a16="http://schemas.microsoft.com/office/drawing/2014/main" id="{0854B12A-7291-444D-A86E-F4FE4A054434}"/>
              </a:ext>
            </a:extLst>
          </p:cNvPr>
          <p:cNvGraphicFramePr>
            <a:graphicFrameLocks noChangeAspect="1"/>
          </p:cNvGraphicFramePr>
          <p:nvPr/>
        </p:nvGraphicFramePr>
        <p:xfrm>
          <a:off x="1116013" y="3241675"/>
          <a:ext cx="4352925" cy="2209800"/>
        </p:xfrm>
        <a:graphic>
          <a:graphicData uri="http://schemas.openxmlformats.org/presentationml/2006/ole">
            <mc:AlternateContent xmlns:mc="http://schemas.openxmlformats.org/markup-compatibility/2006">
              <mc:Choice xmlns:v="urn:schemas-microsoft-com:vml" Requires="v">
                <p:oleObj spid="_x0000_s11278" r:id="rId7" imgW="1282700" imgH="1066800" progId="Equation.DSMT4">
                  <p:embed/>
                </p:oleObj>
              </mc:Choice>
              <mc:Fallback>
                <p:oleObj r:id="rId7" imgW="1282700" imgH="1066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241675"/>
                        <a:ext cx="43529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2" name="Text Box 10">
            <a:extLst>
              <a:ext uri="{FF2B5EF4-FFF2-40B4-BE49-F238E27FC236}">
                <a16:creationId xmlns:a16="http://schemas.microsoft.com/office/drawing/2014/main" id="{4E7327A0-AB9D-4DC6-AE04-3E936F1FA880}"/>
              </a:ext>
            </a:extLst>
          </p:cNvPr>
          <p:cNvSpPr txBox="1">
            <a:spLocks noChangeArrowheads="1"/>
          </p:cNvSpPr>
          <p:nvPr/>
        </p:nvSpPr>
        <p:spPr bwMode="auto">
          <a:xfrm>
            <a:off x="6875463" y="4233863"/>
            <a:ext cx="1028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85000"/>
              </a:lnSpc>
            </a:pPr>
            <a:r>
              <a:rPr lang="en-US" altLang="zh-CN" b="1"/>
              <a:t>④</a:t>
            </a:r>
          </a:p>
          <a:p>
            <a:pPr algn="just" eaLnBrk="0" hangingPunct="0">
              <a:lnSpc>
                <a:spcPct val="85000"/>
              </a:lnSpc>
            </a:pPr>
            <a:endParaRPr lang="en-US" altLang="zh-CN" b="1"/>
          </a:p>
          <a:p>
            <a:pPr algn="just" eaLnBrk="0" hangingPunct="0">
              <a:lnSpc>
                <a:spcPct val="85000"/>
              </a:lnSpc>
            </a:pPr>
            <a:r>
              <a:rPr lang="en-US" altLang="zh-CN" b="1"/>
              <a:t>⑤</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3" name="Object 2">
            <a:extLst>
              <a:ext uri="{FF2B5EF4-FFF2-40B4-BE49-F238E27FC236}">
                <a16:creationId xmlns:a16="http://schemas.microsoft.com/office/drawing/2014/main" id="{AE11C6FC-8EFB-4FA4-94D2-741837DA8E19}"/>
              </a:ext>
            </a:extLst>
          </p:cNvPr>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85011" r:id="rId3" imgW="114102" imgH="177492" progId="Equation.DSMT4">
                  <p:embed/>
                </p:oleObj>
              </mc:Choice>
              <mc:Fallback>
                <p:oleObj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994" name="Rectangle 4">
            <a:extLst>
              <a:ext uri="{FF2B5EF4-FFF2-40B4-BE49-F238E27FC236}">
                <a16:creationId xmlns:a16="http://schemas.microsoft.com/office/drawing/2014/main" id="{FB316480-8DF2-45C8-989B-23F984848EB8}"/>
              </a:ext>
            </a:extLst>
          </p:cNvPr>
          <p:cNvSpPr>
            <a:spLocks noChangeArrowheads="1"/>
          </p:cNvSpPr>
          <p:nvPr/>
        </p:nvSpPr>
        <p:spPr bwMode="auto">
          <a:xfrm>
            <a:off x="0" y="0"/>
            <a:ext cx="89916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4995" name="Text Box 5">
            <a:extLst>
              <a:ext uri="{FF2B5EF4-FFF2-40B4-BE49-F238E27FC236}">
                <a16:creationId xmlns:a16="http://schemas.microsoft.com/office/drawing/2014/main" id="{0D4B3A89-A367-4A80-8D32-F18E6A326F99}"/>
              </a:ext>
            </a:extLst>
          </p:cNvPr>
          <p:cNvSpPr txBox="1">
            <a:spLocks noChangeArrowheads="1"/>
          </p:cNvSpPr>
          <p:nvPr/>
        </p:nvSpPr>
        <p:spPr bwMode="auto">
          <a:xfrm>
            <a:off x="304800" y="304800"/>
            <a:ext cx="7696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spcBef>
                <a:spcPct val="5000"/>
              </a:spcBef>
              <a:buClr>
                <a:srgbClr val="27305F"/>
              </a:buClr>
            </a:pPr>
            <a:r>
              <a:rPr lang="zh-CN" altLang="en-US" sz="2800" b="1">
                <a:solidFill>
                  <a:srgbClr val="0000FF"/>
                </a:solidFill>
                <a:ea typeface="黑体" panose="02010609060101010101" pitchFamily="49" charset="-122"/>
              </a:rPr>
              <a:t>矩阵范数的性质可由向量范数定义直接验证</a:t>
            </a:r>
            <a:endParaRPr lang="zh-CN" altLang="en-US" sz="2800" b="1">
              <a:solidFill>
                <a:srgbClr val="0000FF"/>
              </a:solidFill>
              <a:ea typeface="黑体" panose="02010609060101010101" pitchFamily="49" charset="-122"/>
              <a:sym typeface="Symbol" panose="05050102010706020507" pitchFamily="18" charset="2"/>
            </a:endParaRPr>
          </a:p>
        </p:txBody>
      </p:sp>
      <p:sp>
        <p:nvSpPr>
          <p:cNvPr id="84996" name="Rectangle 6">
            <a:extLst>
              <a:ext uri="{FF2B5EF4-FFF2-40B4-BE49-F238E27FC236}">
                <a16:creationId xmlns:a16="http://schemas.microsoft.com/office/drawing/2014/main" id="{035F91AB-4D0F-42DF-90C8-9BE8870406AE}"/>
              </a:ext>
            </a:extLst>
          </p:cNvPr>
          <p:cNvSpPr>
            <a:spLocks noChangeArrowheads="1"/>
          </p:cNvSpPr>
          <p:nvPr/>
        </p:nvSpPr>
        <p:spPr bwMode="auto">
          <a:xfrm>
            <a:off x="4095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7" name="Rectangle 8">
            <a:extLst>
              <a:ext uri="{FF2B5EF4-FFF2-40B4-BE49-F238E27FC236}">
                <a16:creationId xmlns:a16="http://schemas.microsoft.com/office/drawing/2014/main" id="{0CB68730-B072-4E1B-B630-C2FFB362C894}"/>
              </a:ext>
            </a:extLst>
          </p:cNvPr>
          <p:cNvSpPr>
            <a:spLocks noChangeArrowheads="1"/>
          </p:cNvSpPr>
          <p:nvPr/>
        </p:nvSpPr>
        <p:spPr bwMode="auto">
          <a:xfrm>
            <a:off x="40243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8" name="Rectangle 10">
            <a:extLst>
              <a:ext uri="{FF2B5EF4-FFF2-40B4-BE49-F238E27FC236}">
                <a16:creationId xmlns:a16="http://schemas.microsoft.com/office/drawing/2014/main" id="{2A795064-AF0D-4A1E-8B34-AAB7D7B344D5}"/>
              </a:ext>
            </a:extLst>
          </p:cNvPr>
          <p:cNvSpPr>
            <a:spLocks noChangeArrowheads="1"/>
          </p:cNvSpPr>
          <p:nvPr/>
        </p:nvSpPr>
        <p:spPr bwMode="auto">
          <a:xfrm>
            <a:off x="41100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9" name="Rectangle 15">
            <a:extLst>
              <a:ext uri="{FF2B5EF4-FFF2-40B4-BE49-F238E27FC236}">
                <a16:creationId xmlns:a16="http://schemas.microsoft.com/office/drawing/2014/main" id="{2694EA23-245A-46A0-B8C1-6A2E02F5FA9F}"/>
              </a:ext>
            </a:extLst>
          </p:cNvPr>
          <p:cNvSpPr>
            <a:spLocks noChangeArrowheads="1"/>
          </p:cNvSpPr>
          <p:nvPr/>
        </p:nvSpPr>
        <p:spPr bwMode="auto">
          <a:xfrm>
            <a:off x="26479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5000" name="Rectangle 16">
            <a:extLst>
              <a:ext uri="{FF2B5EF4-FFF2-40B4-BE49-F238E27FC236}">
                <a16:creationId xmlns:a16="http://schemas.microsoft.com/office/drawing/2014/main" id="{99B907F8-27DD-4B00-8177-CCC37347D633}"/>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85001" name="Object 17">
            <a:extLst>
              <a:ext uri="{FF2B5EF4-FFF2-40B4-BE49-F238E27FC236}">
                <a16:creationId xmlns:a16="http://schemas.microsoft.com/office/drawing/2014/main" id="{0E419C3C-1982-418C-8347-29B51D2EDBA9}"/>
              </a:ext>
            </a:extLst>
          </p:cNvPr>
          <p:cNvGraphicFramePr>
            <a:graphicFrameLocks noChangeAspect="1"/>
          </p:cNvGraphicFramePr>
          <p:nvPr/>
        </p:nvGraphicFramePr>
        <p:xfrm>
          <a:off x="990600" y="1095375"/>
          <a:ext cx="6705600" cy="1238250"/>
        </p:xfrm>
        <a:graphic>
          <a:graphicData uri="http://schemas.openxmlformats.org/presentationml/2006/ole">
            <mc:AlternateContent xmlns:mc="http://schemas.openxmlformats.org/markup-compatibility/2006">
              <mc:Choice xmlns:v="urn:schemas-microsoft-com:vml" Requires="v">
                <p:oleObj spid="_x0000_s85012" r:id="rId5" imgW="2603500" imgH="482600" progId="Equation.3">
                  <p:embed/>
                </p:oleObj>
              </mc:Choice>
              <mc:Fallback>
                <p:oleObj r:id="rId5" imgW="2603500" imgH="4826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095375"/>
                        <a:ext cx="67056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2" name="Text Box 18">
            <a:extLst>
              <a:ext uri="{FF2B5EF4-FFF2-40B4-BE49-F238E27FC236}">
                <a16:creationId xmlns:a16="http://schemas.microsoft.com/office/drawing/2014/main" id="{34B520F2-463F-4FE7-AEA0-771B3F4E7743}"/>
              </a:ext>
            </a:extLst>
          </p:cNvPr>
          <p:cNvSpPr txBox="1">
            <a:spLocks noChangeArrowheads="1"/>
          </p:cNvSpPr>
          <p:nvPr/>
        </p:nvSpPr>
        <p:spPr bwMode="auto">
          <a:xfrm>
            <a:off x="304800" y="1295400"/>
            <a:ext cx="838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spcBef>
                <a:spcPct val="5000"/>
              </a:spcBef>
              <a:buClr>
                <a:srgbClr val="27305F"/>
              </a:buClr>
            </a:pPr>
            <a:r>
              <a:rPr lang="en-US" altLang="zh-CN" sz="2800" b="1">
                <a:ea typeface="黑体" panose="02010609060101010101" pitchFamily="49" charset="-122"/>
              </a:rPr>
              <a:t>(3)</a:t>
            </a:r>
          </a:p>
        </p:txBody>
      </p:sp>
      <p:graphicFrame>
        <p:nvGraphicFramePr>
          <p:cNvPr id="85003" name="Object 25">
            <a:extLst>
              <a:ext uri="{FF2B5EF4-FFF2-40B4-BE49-F238E27FC236}">
                <a16:creationId xmlns:a16="http://schemas.microsoft.com/office/drawing/2014/main" id="{226A9B29-01DA-495C-B43E-8D10E0DF2E5D}"/>
              </a:ext>
            </a:extLst>
          </p:cNvPr>
          <p:cNvGraphicFramePr>
            <a:graphicFrameLocks noChangeAspect="1"/>
          </p:cNvGraphicFramePr>
          <p:nvPr/>
        </p:nvGraphicFramePr>
        <p:xfrm>
          <a:off x="2209800" y="2541588"/>
          <a:ext cx="3886200" cy="1312862"/>
        </p:xfrm>
        <a:graphic>
          <a:graphicData uri="http://schemas.openxmlformats.org/presentationml/2006/ole">
            <mc:AlternateContent xmlns:mc="http://schemas.openxmlformats.org/markup-compatibility/2006">
              <mc:Choice xmlns:v="urn:schemas-microsoft-com:vml" Requires="v">
                <p:oleObj spid="_x0000_s85013" r:id="rId7" imgW="1244600" imgH="482600" progId="Equation.3">
                  <p:embed/>
                </p:oleObj>
              </mc:Choice>
              <mc:Fallback>
                <p:oleObj r:id="rId7" imgW="1244600" imgH="4826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541588"/>
                        <a:ext cx="38862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5004" name="Object 26">
            <a:extLst>
              <a:ext uri="{FF2B5EF4-FFF2-40B4-BE49-F238E27FC236}">
                <a16:creationId xmlns:a16="http://schemas.microsoft.com/office/drawing/2014/main" id="{03810D6C-790A-4D6E-85D5-B217BE88384B}"/>
              </a:ext>
            </a:extLst>
          </p:cNvPr>
          <p:cNvGraphicFramePr>
            <a:graphicFrameLocks noChangeAspect="1"/>
          </p:cNvGraphicFramePr>
          <p:nvPr/>
        </p:nvGraphicFramePr>
        <p:xfrm>
          <a:off x="2133600" y="4038600"/>
          <a:ext cx="5867400" cy="1343025"/>
        </p:xfrm>
        <a:graphic>
          <a:graphicData uri="http://schemas.openxmlformats.org/presentationml/2006/ole">
            <mc:AlternateContent xmlns:mc="http://schemas.openxmlformats.org/markup-compatibility/2006">
              <mc:Choice xmlns:v="urn:schemas-microsoft-com:vml" Requires="v">
                <p:oleObj spid="_x0000_s85014" r:id="rId9" imgW="2108200" imgH="482600" progId="Equation.3">
                  <p:embed/>
                </p:oleObj>
              </mc:Choice>
              <mc:Fallback>
                <p:oleObj r:id="rId9" imgW="2108200" imgH="4826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038600"/>
                        <a:ext cx="5867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5005" name="Object 27">
            <a:extLst>
              <a:ext uri="{FF2B5EF4-FFF2-40B4-BE49-F238E27FC236}">
                <a16:creationId xmlns:a16="http://schemas.microsoft.com/office/drawing/2014/main" id="{5550DBF2-0771-4F33-9821-8B91C67D73AF}"/>
              </a:ext>
            </a:extLst>
          </p:cNvPr>
          <p:cNvGraphicFramePr>
            <a:graphicFrameLocks noChangeAspect="1"/>
          </p:cNvGraphicFramePr>
          <p:nvPr/>
        </p:nvGraphicFramePr>
        <p:xfrm>
          <a:off x="990600" y="5638800"/>
          <a:ext cx="5562600" cy="725488"/>
        </p:xfrm>
        <a:graphic>
          <a:graphicData uri="http://schemas.openxmlformats.org/presentationml/2006/ole">
            <mc:AlternateContent xmlns:mc="http://schemas.openxmlformats.org/markup-compatibility/2006">
              <mc:Choice xmlns:v="urn:schemas-microsoft-com:vml" Requires="v">
                <p:oleObj spid="_x0000_s85015" r:id="rId11" imgW="1586811" imgH="253890" progId="Equation.3">
                  <p:embed/>
                </p:oleObj>
              </mc:Choice>
              <mc:Fallback>
                <p:oleObj r:id="rId11" imgW="1586811" imgH="25389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638800"/>
                        <a:ext cx="5562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trips dir="l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7" name="Object 2">
            <a:extLst>
              <a:ext uri="{FF2B5EF4-FFF2-40B4-BE49-F238E27FC236}">
                <a16:creationId xmlns:a16="http://schemas.microsoft.com/office/drawing/2014/main" id="{24ED402C-795F-420A-8358-5D52CD8C3170}"/>
              </a:ext>
            </a:extLst>
          </p:cNvPr>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86041" r:id="rId3" imgW="114102" imgH="177492" progId="Equation.DSMT4">
                  <p:embed/>
                </p:oleObj>
              </mc:Choice>
              <mc:Fallback>
                <p:oleObj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6018" name="Rectangle 3">
            <a:extLst>
              <a:ext uri="{FF2B5EF4-FFF2-40B4-BE49-F238E27FC236}">
                <a16:creationId xmlns:a16="http://schemas.microsoft.com/office/drawing/2014/main" id="{6887E0A8-BD80-4FC0-B659-2F11B63868D8}"/>
              </a:ext>
            </a:extLst>
          </p:cNvPr>
          <p:cNvSpPr>
            <a:spLocks noChangeArrowheads="1"/>
          </p:cNvSpPr>
          <p:nvPr/>
        </p:nvSpPr>
        <p:spPr bwMode="auto">
          <a:xfrm>
            <a:off x="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80000"/>
              </a:lnSpc>
              <a:spcBef>
                <a:spcPct val="35000"/>
              </a:spcBef>
              <a:buClr>
                <a:srgbClr val="27305F"/>
              </a:buClr>
            </a:pPr>
            <a:endParaRPr lang="zh-CN" altLang="zh-CN" sz="2000" b="1"/>
          </a:p>
        </p:txBody>
      </p:sp>
      <p:sp>
        <p:nvSpPr>
          <p:cNvPr id="86019" name="Rectangle 4">
            <a:extLst>
              <a:ext uri="{FF2B5EF4-FFF2-40B4-BE49-F238E27FC236}">
                <a16:creationId xmlns:a16="http://schemas.microsoft.com/office/drawing/2014/main" id="{20D27AC2-FBE5-419A-9EA6-359B5CEBEB73}"/>
              </a:ext>
            </a:extLst>
          </p:cNvPr>
          <p:cNvSpPr>
            <a:spLocks noChangeArrowheads="1"/>
          </p:cNvSpPr>
          <p:nvPr/>
        </p:nvSpPr>
        <p:spPr bwMode="auto">
          <a:xfrm>
            <a:off x="4095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0" name="Rectangle 5">
            <a:extLst>
              <a:ext uri="{FF2B5EF4-FFF2-40B4-BE49-F238E27FC236}">
                <a16:creationId xmlns:a16="http://schemas.microsoft.com/office/drawing/2014/main" id="{C4F9E66D-8DA9-4CC9-A6FA-9C398181F3DF}"/>
              </a:ext>
            </a:extLst>
          </p:cNvPr>
          <p:cNvSpPr>
            <a:spLocks noChangeArrowheads="1"/>
          </p:cNvSpPr>
          <p:nvPr/>
        </p:nvSpPr>
        <p:spPr bwMode="auto">
          <a:xfrm>
            <a:off x="40243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1" name="Rectangle 6">
            <a:extLst>
              <a:ext uri="{FF2B5EF4-FFF2-40B4-BE49-F238E27FC236}">
                <a16:creationId xmlns:a16="http://schemas.microsoft.com/office/drawing/2014/main" id="{7D7AECB9-C6F6-4A4F-8E4A-709453A9BA5A}"/>
              </a:ext>
            </a:extLst>
          </p:cNvPr>
          <p:cNvSpPr>
            <a:spLocks noChangeArrowheads="1"/>
          </p:cNvSpPr>
          <p:nvPr/>
        </p:nvSpPr>
        <p:spPr bwMode="auto">
          <a:xfrm>
            <a:off x="41100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2" name="Rectangle 7">
            <a:extLst>
              <a:ext uri="{FF2B5EF4-FFF2-40B4-BE49-F238E27FC236}">
                <a16:creationId xmlns:a16="http://schemas.microsoft.com/office/drawing/2014/main" id="{744C97ED-EDD2-4479-9057-E0B55D3F6173}"/>
              </a:ext>
            </a:extLst>
          </p:cNvPr>
          <p:cNvSpPr>
            <a:spLocks noChangeArrowheads="1"/>
          </p:cNvSpPr>
          <p:nvPr/>
        </p:nvSpPr>
        <p:spPr bwMode="auto">
          <a:xfrm>
            <a:off x="33099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3" name="Rectangle 8">
            <a:extLst>
              <a:ext uri="{FF2B5EF4-FFF2-40B4-BE49-F238E27FC236}">
                <a16:creationId xmlns:a16="http://schemas.microsoft.com/office/drawing/2014/main" id="{0A226FD6-EEFD-483D-BBB7-D431CCFB8C7D}"/>
              </a:ext>
            </a:extLst>
          </p:cNvPr>
          <p:cNvSpPr>
            <a:spLocks noChangeArrowheads="1"/>
          </p:cNvSpPr>
          <p:nvPr/>
        </p:nvSpPr>
        <p:spPr bwMode="auto">
          <a:xfrm>
            <a:off x="26479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4" name="Rectangle 9">
            <a:extLst>
              <a:ext uri="{FF2B5EF4-FFF2-40B4-BE49-F238E27FC236}">
                <a16:creationId xmlns:a16="http://schemas.microsoft.com/office/drawing/2014/main" id="{60E4B177-FE32-4EA6-B92D-C3CA4EA96C20}"/>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6025" name="Text Box 10">
            <a:extLst>
              <a:ext uri="{FF2B5EF4-FFF2-40B4-BE49-F238E27FC236}">
                <a16:creationId xmlns:a16="http://schemas.microsoft.com/office/drawing/2014/main" id="{D4D0C7F1-59A8-4FEA-9434-A8B9FB7622AD}"/>
              </a:ext>
            </a:extLst>
          </p:cNvPr>
          <p:cNvSpPr txBox="1">
            <a:spLocks noChangeArrowheads="1"/>
          </p:cNvSpPr>
          <p:nvPr/>
        </p:nvSpPr>
        <p:spPr bwMode="auto">
          <a:xfrm>
            <a:off x="609600" y="304800"/>
            <a:ext cx="5486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zh-CN" altLang="en-US" sz="2800" b="1">
                <a:solidFill>
                  <a:srgbClr val="0000FF"/>
                </a:solidFill>
                <a:latin typeface="宋体" panose="02010600030101010101" pitchFamily="2" charset="-122"/>
              </a:rPr>
              <a:t>矩阵范数定义的另一种方法是</a:t>
            </a:r>
          </a:p>
        </p:txBody>
      </p:sp>
      <p:sp>
        <p:nvSpPr>
          <p:cNvPr id="86026" name="Rectangle 11">
            <a:extLst>
              <a:ext uri="{FF2B5EF4-FFF2-40B4-BE49-F238E27FC236}">
                <a16:creationId xmlns:a16="http://schemas.microsoft.com/office/drawing/2014/main" id="{48DC0D18-691B-4606-A417-EC35485C092A}"/>
              </a:ext>
            </a:extLst>
          </p:cNvPr>
          <p:cNvSpPr>
            <a:spLocks noChangeArrowheads="1"/>
          </p:cNvSpPr>
          <p:nvPr/>
        </p:nvSpPr>
        <p:spPr bwMode="auto">
          <a:xfrm>
            <a:off x="36814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7" name="Rectangle 12">
            <a:extLst>
              <a:ext uri="{FF2B5EF4-FFF2-40B4-BE49-F238E27FC236}">
                <a16:creationId xmlns:a16="http://schemas.microsoft.com/office/drawing/2014/main" id="{A4D697C2-B797-4721-AE35-A0C79D577C64}"/>
              </a:ext>
            </a:extLst>
          </p:cNvPr>
          <p:cNvSpPr>
            <a:spLocks noChangeArrowheads="1"/>
          </p:cNvSpPr>
          <p:nvPr/>
        </p:nvSpPr>
        <p:spPr bwMode="auto">
          <a:xfrm>
            <a:off x="41481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8" name="Rectangle 13">
            <a:extLst>
              <a:ext uri="{FF2B5EF4-FFF2-40B4-BE49-F238E27FC236}">
                <a16:creationId xmlns:a16="http://schemas.microsoft.com/office/drawing/2014/main" id="{E8C9E64E-3E78-40B2-AF00-264889C5EF99}"/>
              </a:ext>
            </a:extLst>
          </p:cNvPr>
          <p:cNvSpPr>
            <a:spLocks noChangeArrowheads="1"/>
          </p:cNvSpPr>
          <p:nvPr/>
        </p:nvSpPr>
        <p:spPr bwMode="auto">
          <a:xfrm>
            <a:off x="3124200" y="441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6029" name="Text Box 14">
            <a:extLst>
              <a:ext uri="{FF2B5EF4-FFF2-40B4-BE49-F238E27FC236}">
                <a16:creationId xmlns:a16="http://schemas.microsoft.com/office/drawing/2014/main" id="{29C2A3F1-C4F2-467C-8FCD-2FE60D7F5447}"/>
              </a:ext>
            </a:extLst>
          </p:cNvPr>
          <p:cNvSpPr txBox="1">
            <a:spLocks noChangeArrowheads="1"/>
          </p:cNvSpPr>
          <p:nvPr/>
        </p:nvSpPr>
        <p:spPr bwMode="auto">
          <a:xfrm>
            <a:off x="609600" y="1676400"/>
            <a:ext cx="2743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zh-CN" altLang="en-US" sz="2800" b="1">
                <a:latin typeface="仿宋" panose="02010609060101010101" pitchFamily="49" charset="-122"/>
                <a:ea typeface="仿宋" panose="02010609060101010101" pitchFamily="49" charset="-122"/>
              </a:rPr>
              <a:t>这是由于</a:t>
            </a:r>
          </a:p>
        </p:txBody>
      </p:sp>
      <p:sp>
        <p:nvSpPr>
          <p:cNvPr id="86030" name="Rectangle 15">
            <a:extLst>
              <a:ext uri="{FF2B5EF4-FFF2-40B4-BE49-F238E27FC236}">
                <a16:creationId xmlns:a16="http://schemas.microsoft.com/office/drawing/2014/main" id="{A7342BAD-92CE-4509-AB97-63FC3525E134}"/>
              </a:ext>
            </a:extLst>
          </p:cNvPr>
          <p:cNvSpPr>
            <a:spLocks noChangeArrowheads="1"/>
          </p:cNvSpPr>
          <p:nvPr/>
        </p:nvSpPr>
        <p:spPr bwMode="auto">
          <a:xfrm>
            <a:off x="685800" y="4419600"/>
            <a:ext cx="784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35000"/>
              </a:spcBef>
              <a:buClr>
                <a:srgbClr val="27305F"/>
              </a:buClr>
            </a:pPr>
            <a:r>
              <a:rPr lang="zh-CN" altLang="en-US" sz="2800" b="1">
                <a:latin typeface="仿宋" panose="02010609060101010101" pitchFamily="49" charset="-122"/>
                <a:ea typeface="仿宋" panose="02010609060101010101" pitchFamily="49" charset="-122"/>
              </a:rPr>
              <a:t>同样，矩阵范数和向量范数密切相关，向量范数</a:t>
            </a:r>
          </a:p>
          <a:p>
            <a:pPr eaLnBrk="0" hangingPunct="0">
              <a:lnSpc>
                <a:spcPct val="80000"/>
              </a:lnSpc>
              <a:spcBef>
                <a:spcPct val="35000"/>
              </a:spcBef>
              <a:buClr>
                <a:srgbClr val="27305F"/>
              </a:buClr>
            </a:pPr>
            <a:r>
              <a:rPr lang="zh-CN" altLang="en-US" sz="2800" b="1">
                <a:latin typeface="仿宋" panose="02010609060101010101" pitchFamily="49" charset="-122"/>
                <a:ea typeface="仿宋" panose="02010609060101010101" pitchFamily="49" charset="-122"/>
              </a:rPr>
              <a:t>有相应的矩阵范数，即</a:t>
            </a:r>
          </a:p>
        </p:txBody>
      </p:sp>
      <p:sp>
        <p:nvSpPr>
          <p:cNvPr id="86031" name="Rectangle 16">
            <a:extLst>
              <a:ext uri="{FF2B5EF4-FFF2-40B4-BE49-F238E27FC236}">
                <a16:creationId xmlns:a16="http://schemas.microsoft.com/office/drawing/2014/main" id="{4E743E90-AB97-444D-AF29-D93CFF77B1CB}"/>
              </a:ext>
            </a:extLst>
          </p:cNvPr>
          <p:cNvSpPr>
            <a:spLocks noChangeArrowheads="1"/>
          </p:cNvSpPr>
          <p:nvPr/>
        </p:nvSpPr>
        <p:spPr bwMode="auto">
          <a:xfrm>
            <a:off x="4114800" y="3271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6032" name="Object 17">
            <a:extLst>
              <a:ext uri="{FF2B5EF4-FFF2-40B4-BE49-F238E27FC236}">
                <a16:creationId xmlns:a16="http://schemas.microsoft.com/office/drawing/2014/main" id="{C41C11F8-3C59-4DAC-BE4E-7DFB4618EED9}"/>
              </a:ext>
            </a:extLst>
          </p:cNvPr>
          <p:cNvGraphicFramePr>
            <a:graphicFrameLocks noChangeAspect="1"/>
          </p:cNvGraphicFramePr>
          <p:nvPr/>
        </p:nvGraphicFramePr>
        <p:xfrm>
          <a:off x="3074988" y="955675"/>
          <a:ext cx="4060825" cy="755650"/>
        </p:xfrm>
        <a:graphic>
          <a:graphicData uri="http://schemas.openxmlformats.org/presentationml/2006/ole">
            <mc:AlternateContent xmlns:mc="http://schemas.openxmlformats.org/markup-compatibility/2006">
              <mc:Choice xmlns:v="urn:schemas-microsoft-com:vml" Requires="v">
                <p:oleObj spid="_x0000_s86042" r:id="rId5" imgW="901440" imgH="317160" progId="Equation.3">
                  <p:embed/>
                </p:oleObj>
              </mc:Choice>
              <mc:Fallback>
                <p:oleObj r:id="rId5" imgW="901440" imgH="31716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988" y="955675"/>
                        <a:ext cx="40608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6033" name="Rectangle 18">
            <a:extLst>
              <a:ext uri="{FF2B5EF4-FFF2-40B4-BE49-F238E27FC236}">
                <a16:creationId xmlns:a16="http://schemas.microsoft.com/office/drawing/2014/main" id="{47F0F428-A95D-40FE-B532-A73FBF24C4B5}"/>
              </a:ext>
            </a:extLst>
          </p:cNvPr>
          <p:cNvSpPr>
            <a:spLocks noChangeArrowheads="1"/>
          </p:cNvSpPr>
          <p:nvPr/>
        </p:nvSpPr>
        <p:spPr bwMode="auto">
          <a:xfrm>
            <a:off x="3348038"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6034" name="Object 19">
            <a:extLst>
              <a:ext uri="{FF2B5EF4-FFF2-40B4-BE49-F238E27FC236}">
                <a16:creationId xmlns:a16="http://schemas.microsoft.com/office/drawing/2014/main" id="{EA3C3583-4743-47A9-A9A3-9D0881E0C0ED}"/>
              </a:ext>
            </a:extLst>
          </p:cNvPr>
          <p:cNvGraphicFramePr>
            <a:graphicFrameLocks noChangeAspect="1"/>
          </p:cNvGraphicFramePr>
          <p:nvPr/>
        </p:nvGraphicFramePr>
        <p:xfrm>
          <a:off x="685800" y="2286000"/>
          <a:ext cx="7467600" cy="1995488"/>
        </p:xfrm>
        <a:graphic>
          <a:graphicData uri="http://schemas.openxmlformats.org/presentationml/2006/ole">
            <mc:AlternateContent xmlns:mc="http://schemas.openxmlformats.org/markup-compatibility/2006">
              <mc:Choice xmlns:v="urn:schemas-microsoft-com:vml" Requires="v">
                <p:oleObj spid="_x0000_s86043" r:id="rId7" imgW="2451100" imgH="838200" progId="Equation.3">
                  <p:embed/>
                </p:oleObj>
              </mc:Choice>
              <mc:Fallback>
                <p:oleObj r:id="rId7" imgW="2451100" imgH="8382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286000"/>
                        <a:ext cx="74676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6035" name="Rectangle 20">
            <a:extLst>
              <a:ext uri="{FF2B5EF4-FFF2-40B4-BE49-F238E27FC236}">
                <a16:creationId xmlns:a16="http://schemas.microsoft.com/office/drawing/2014/main" id="{FB48A567-8788-49F5-AA61-AC1AF62A4956}"/>
              </a:ext>
            </a:extLst>
          </p:cNvPr>
          <p:cNvSpPr>
            <a:spLocks noChangeArrowheads="1"/>
          </p:cNvSpPr>
          <p:nvPr/>
        </p:nvSpPr>
        <p:spPr bwMode="auto">
          <a:xfrm>
            <a:off x="35623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6036" name="Object 21">
            <a:extLst>
              <a:ext uri="{FF2B5EF4-FFF2-40B4-BE49-F238E27FC236}">
                <a16:creationId xmlns:a16="http://schemas.microsoft.com/office/drawing/2014/main" id="{02B92E76-7361-4CC0-8B9C-4ADA856ADAFE}"/>
              </a:ext>
            </a:extLst>
          </p:cNvPr>
          <p:cNvGraphicFramePr>
            <a:graphicFrameLocks noChangeAspect="1"/>
          </p:cNvGraphicFramePr>
          <p:nvPr/>
        </p:nvGraphicFramePr>
        <p:xfrm>
          <a:off x="838200" y="5562600"/>
          <a:ext cx="6705600" cy="1068388"/>
        </p:xfrm>
        <a:graphic>
          <a:graphicData uri="http://schemas.openxmlformats.org/presentationml/2006/ole">
            <mc:AlternateContent xmlns:mc="http://schemas.openxmlformats.org/markup-compatibility/2006">
              <mc:Choice xmlns:v="urn:schemas-microsoft-com:vml" Requires="v">
                <p:oleObj spid="_x0000_s86044" r:id="rId9" imgW="2019300" imgH="342900" progId="Equation.3">
                  <p:embed/>
                </p:oleObj>
              </mc:Choice>
              <mc:Fallback>
                <p:oleObj r:id="rId9" imgW="2019300" imgH="3429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562600"/>
                        <a:ext cx="67056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trips dir="l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69ECBB85-F321-4276-B2F1-6C3905355361}"/>
              </a:ext>
            </a:extLst>
          </p:cNvPr>
          <p:cNvSpPr>
            <a:spLocks noChangeArrowheads="1"/>
          </p:cNvSpPr>
          <p:nvPr/>
        </p:nvSpPr>
        <p:spPr bwMode="auto">
          <a:xfrm>
            <a:off x="3243263"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sp>
        <p:nvSpPr>
          <p:cNvPr id="87042" name="Rectangle 3">
            <a:extLst>
              <a:ext uri="{FF2B5EF4-FFF2-40B4-BE49-F238E27FC236}">
                <a16:creationId xmlns:a16="http://schemas.microsoft.com/office/drawing/2014/main" id="{A611FC14-D703-4A4C-A37D-CA4666D39EDE}"/>
              </a:ext>
            </a:extLst>
          </p:cNvPr>
          <p:cNvSpPr>
            <a:spLocks noChangeArrowheads="1"/>
          </p:cNvSpPr>
          <p:nvPr/>
        </p:nvSpPr>
        <p:spPr bwMode="auto">
          <a:xfrm>
            <a:off x="26035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3600" b="1">
                <a:solidFill>
                  <a:srgbClr val="0000FF"/>
                </a:solidFill>
              </a:rPr>
              <a:t>矩阵范数的计算公式</a:t>
            </a:r>
          </a:p>
        </p:txBody>
      </p:sp>
      <p:graphicFrame>
        <p:nvGraphicFramePr>
          <p:cNvPr id="87043" name="Object 5">
            <a:extLst>
              <a:ext uri="{FF2B5EF4-FFF2-40B4-BE49-F238E27FC236}">
                <a16:creationId xmlns:a16="http://schemas.microsoft.com/office/drawing/2014/main" id="{1B69C6B4-4C03-4EC1-B676-8E0BC86BCB86}"/>
              </a:ext>
            </a:extLst>
          </p:cNvPr>
          <p:cNvGraphicFramePr>
            <a:graphicFrameLocks noChangeAspect="1"/>
          </p:cNvGraphicFramePr>
          <p:nvPr/>
        </p:nvGraphicFramePr>
        <p:xfrm>
          <a:off x="481013" y="1211263"/>
          <a:ext cx="8181975" cy="4760912"/>
        </p:xfrm>
        <a:graphic>
          <a:graphicData uri="http://schemas.openxmlformats.org/presentationml/2006/ole">
            <mc:AlternateContent xmlns:mc="http://schemas.openxmlformats.org/markup-compatibility/2006">
              <mc:Choice xmlns:v="urn:schemas-microsoft-com:vml" Requires="v">
                <p:oleObj spid="_x0000_s87045" r:id="rId3" imgW="2590560" imgH="2006280" progId="Equation.DSMT4">
                  <p:embed/>
                </p:oleObj>
              </mc:Choice>
              <mc:Fallback>
                <p:oleObj r:id="rId3" imgW="2590560" imgH="2006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1211263"/>
                        <a:ext cx="8181975"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2">
            <a:extLst>
              <a:ext uri="{FF2B5EF4-FFF2-40B4-BE49-F238E27FC236}">
                <a16:creationId xmlns:a16="http://schemas.microsoft.com/office/drawing/2014/main" id="{E20C0C06-9554-49EB-AF92-70D2A77C489A}"/>
              </a:ext>
            </a:extLst>
          </p:cNvPr>
          <p:cNvSpPr txBox="1">
            <a:spLocks noChangeArrowheads="1"/>
          </p:cNvSpPr>
          <p:nvPr/>
        </p:nvSpPr>
        <p:spPr bwMode="auto">
          <a:xfrm>
            <a:off x="228600" y="228600"/>
            <a:ext cx="86868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3200" b="1">
                <a:ea typeface="黑体" panose="02010609060101010101" pitchFamily="49" charset="-122"/>
              </a:rPr>
              <a:t>定义</a:t>
            </a:r>
            <a:r>
              <a:rPr lang="en-US" altLang="zh-CN" sz="3200" b="1">
                <a:ea typeface="黑体" panose="02010609060101010101" pitchFamily="49" charset="-122"/>
              </a:rPr>
              <a:t>5.7</a:t>
            </a:r>
            <a:r>
              <a:rPr lang="zh-CN" altLang="en-US" sz="3200" b="1">
                <a:latin typeface="宋体" panose="02010600030101010101" pitchFamily="2" charset="-122"/>
              </a:rPr>
              <a:t>（矩阵的谱半径）</a:t>
            </a:r>
            <a:r>
              <a:rPr lang="zh-CN" altLang="en-US" sz="3200" b="1">
                <a:latin typeface="仿宋" panose="02010609060101010101" pitchFamily="49" charset="-122"/>
                <a:ea typeface="仿宋" panose="02010609060101010101" pitchFamily="49" charset="-122"/>
              </a:rPr>
              <a:t>设</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的特征</a:t>
            </a:r>
            <a:r>
              <a:rPr lang="zh-CN" altLang="en-US" sz="3200" b="1">
                <a:ea typeface="黑体" panose="02010609060101010101" pitchFamily="49" charset="-122"/>
              </a:rPr>
              <a:t> </a:t>
            </a:r>
          </a:p>
          <a:p>
            <a:pPr>
              <a:lnSpc>
                <a:spcPct val="120000"/>
              </a:lnSpc>
              <a:spcBef>
                <a:spcPct val="5000"/>
              </a:spcBef>
            </a:pPr>
            <a:r>
              <a:rPr lang="zh-CN" altLang="en-US" sz="3200" b="1">
                <a:latin typeface="仿宋" panose="02010609060101010101" pitchFamily="49" charset="-122"/>
                <a:ea typeface="仿宋" panose="02010609060101010101" pitchFamily="49" charset="-122"/>
              </a:rPr>
              <a:t>值为</a:t>
            </a:r>
            <a:r>
              <a:rPr lang="zh-CN" altLang="en-US" sz="3200" b="1">
                <a:ea typeface="黑体" panose="02010609060101010101" pitchFamily="49" charset="-122"/>
              </a:rPr>
              <a:t>                            </a:t>
            </a: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称</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为   的</a:t>
            </a:r>
            <a:endParaRPr lang="zh-CN" altLang="en-US" sz="3200" b="1">
              <a:latin typeface="宋体" panose="02010600030101010101" pitchFamily="2" charset="-122"/>
              <a:ea typeface="黑体" panose="02010609060101010101" pitchFamily="49" charset="-122"/>
            </a:endParaRPr>
          </a:p>
          <a:p>
            <a:pPr>
              <a:lnSpc>
                <a:spcPct val="120000"/>
              </a:lnSpc>
              <a:spcBef>
                <a:spcPct val="5000"/>
              </a:spcBef>
            </a:pPr>
            <a:r>
              <a:rPr lang="zh-CN" altLang="en-US" sz="3200" b="1">
                <a:latin typeface="仿宋" panose="02010609060101010101" pitchFamily="49" charset="-122"/>
                <a:ea typeface="仿宋" panose="02010609060101010101" pitchFamily="49" charset="-122"/>
              </a:rPr>
              <a:t>谱半径。</a:t>
            </a:r>
          </a:p>
          <a:p>
            <a:pPr>
              <a:lnSpc>
                <a:spcPct val="120000"/>
              </a:lnSpc>
              <a:spcBef>
                <a:spcPct val="5000"/>
              </a:spcBef>
            </a:pPr>
            <a:r>
              <a:rPr lang="zh-CN" altLang="en-US" sz="3200" b="1">
                <a:latin typeface="宋体" panose="02010600030101010101" pitchFamily="2" charset="-122"/>
                <a:ea typeface="黑体" panose="02010609060101010101" pitchFamily="49" charset="-122"/>
              </a:rPr>
              <a:t>例 </a:t>
            </a:r>
            <a:r>
              <a:rPr lang="en-US" altLang="zh-CN" sz="3200" b="1">
                <a:latin typeface="宋体" panose="02010600030101010101" pitchFamily="2" charset="-122"/>
                <a:ea typeface="黑体" panose="02010609060101010101" pitchFamily="49" charset="-122"/>
              </a:rPr>
              <a:t>5.12 </a:t>
            </a:r>
            <a:r>
              <a:rPr lang="zh-CN" altLang="en-US" sz="3200" b="1">
                <a:latin typeface="仿宋" panose="02010609060101010101" pitchFamily="49" charset="-122"/>
                <a:ea typeface="仿宋" panose="02010609060101010101" pitchFamily="49" charset="-122"/>
              </a:rPr>
              <a:t>计算方阵 </a:t>
            </a:r>
            <a:r>
              <a:rPr lang="zh-CN" altLang="en-US">
                <a:latin typeface="仿宋" panose="02010609060101010101" pitchFamily="49" charset="-122"/>
                <a:ea typeface="仿宋" panose="02010609060101010101" pitchFamily="49" charset="-122"/>
              </a:rPr>
              <a:t> </a:t>
            </a:r>
          </a:p>
        </p:txBody>
      </p:sp>
      <p:sp>
        <p:nvSpPr>
          <p:cNvPr id="88066" name="Rectangle 4">
            <a:extLst>
              <a:ext uri="{FF2B5EF4-FFF2-40B4-BE49-F238E27FC236}">
                <a16:creationId xmlns:a16="http://schemas.microsoft.com/office/drawing/2014/main" id="{BCA3E645-D21A-41DD-A998-F880C43BAAB2}"/>
              </a:ext>
            </a:extLst>
          </p:cNvPr>
          <p:cNvSpPr>
            <a:spLocks noChangeArrowheads="1"/>
          </p:cNvSpPr>
          <p:nvPr/>
        </p:nvSpPr>
        <p:spPr bwMode="auto">
          <a:xfrm>
            <a:off x="42910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8067" name="Object 3">
            <a:extLst>
              <a:ext uri="{FF2B5EF4-FFF2-40B4-BE49-F238E27FC236}">
                <a16:creationId xmlns:a16="http://schemas.microsoft.com/office/drawing/2014/main" id="{C442AF25-FABD-4570-9BCA-3283C0F6DE09}"/>
              </a:ext>
            </a:extLst>
          </p:cNvPr>
          <p:cNvGraphicFramePr>
            <a:graphicFrameLocks noChangeAspect="1"/>
          </p:cNvGraphicFramePr>
          <p:nvPr/>
        </p:nvGraphicFramePr>
        <p:xfrm>
          <a:off x="5486400" y="304800"/>
          <a:ext cx="1371600" cy="463550"/>
        </p:xfrm>
        <a:graphic>
          <a:graphicData uri="http://schemas.openxmlformats.org/presentationml/2006/ole">
            <mc:AlternateContent xmlns:mc="http://schemas.openxmlformats.org/markup-compatibility/2006">
              <mc:Choice xmlns:v="urn:schemas-microsoft-com:vml" Requires="v">
                <p:oleObj spid="_x0000_s88083" r:id="rId3" imgW="558800" imgH="190500" progId="Equation.3">
                  <p:embed/>
                </p:oleObj>
              </mc:Choice>
              <mc:Fallback>
                <p:oleObj r:id="rId3" imgW="558800" imgH="190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04800"/>
                        <a:ext cx="1371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8" name="Rectangle 6">
            <a:extLst>
              <a:ext uri="{FF2B5EF4-FFF2-40B4-BE49-F238E27FC236}">
                <a16:creationId xmlns:a16="http://schemas.microsoft.com/office/drawing/2014/main" id="{768CC294-3D82-4B41-B175-25372760E6D0}"/>
              </a:ext>
            </a:extLst>
          </p:cNvPr>
          <p:cNvSpPr>
            <a:spLocks noChangeArrowheads="1"/>
          </p:cNvSpPr>
          <p:nvPr/>
        </p:nvSpPr>
        <p:spPr bwMode="auto">
          <a:xfrm>
            <a:off x="40767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8069" name="Object 5">
            <a:extLst>
              <a:ext uri="{FF2B5EF4-FFF2-40B4-BE49-F238E27FC236}">
                <a16:creationId xmlns:a16="http://schemas.microsoft.com/office/drawing/2014/main" id="{C13CE03D-DF01-45B6-B9E7-58BBACBEE03B}"/>
              </a:ext>
            </a:extLst>
          </p:cNvPr>
          <p:cNvGraphicFramePr>
            <a:graphicFrameLocks noChangeAspect="1"/>
          </p:cNvGraphicFramePr>
          <p:nvPr/>
        </p:nvGraphicFramePr>
        <p:xfrm>
          <a:off x="1295400" y="914400"/>
          <a:ext cx="2667000" cy="615950"/>
        </p:xfrm>
        <a:graphic>
          <a:graphicData uri="http://schemas.openxmlformats.org/presentationml/2006/ole">
            <mc:AlternateContent xmlns:mc="http://schemas.openxmlformats.org/markup-compatibility/2006">
              <mc:Choice xmlns:v="urn:schemas-microsoft-com:vml" Requires="v">
                <p:oleObj spid="_x0000_s88084" r:id="rId5" imgW="990600" imgH="228600" progId="Equation.3">
                  <p:embed/>
                </p:oleObj>
              </mc:Choice>
              <mc:Fallback>
                <p:oleObj r:id="rId5" imgW="990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914400"/>
                        <a:ext cx="2667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70" name="Rectangle 8">
            <a:extLst>
              <a:ext uri="{FF2B5EF4-FFF2-40B4-BE49-F238E27FC236}">
                <a16:creationId xmlns:a16="http://schemas.microsoft.com/office/drawing/2014/main" id="{1E779ED1-47A3-4F16-8284-75B6F2772CFE}"/>
              </a:ext>
            </a:extLst>
          </p:cNvPr>
          <p:cNvSpPr>
            <a:spLocks noChangeArrowheads="1"/>
          </p:cNvSpPr>
          <p:nvPr/>
        </p:nvSpPr>
        <p:spPr bwMode="auto">
          <a:xfrm>
            <a:off x="409098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8071" name="Object 7">
            <a:extLst>
              <a:ext uri="{FF2B5EF4-FFF2-40B4-BE49-F238E27FC236}">
                <a16:creationId xmlns:a16="http://schemas.microsoft.com/office/drawing/2014/main" id="{41636027-A752-48D2-AAA6-DED78D28C539}"/>
              </a:ext>
            </a:extLst>
          </p:cNvPr>
          <p:cNvGraphicFramePr>
            <a:graphicFrameLocks noChangeAspect="1"/>
          </p:cNvGraphicFramePr>
          <p:nvPr/>
        </p:nvGraphicFramePr>
        <p:xfrm>
          <a:off x="4908550" y="914400"/>
          <a:ext cx="1905000" cy="584200"/>
        </p:xfrm>
        <a:graphic>
          <a:graphicData uri="http://schemas.openxmlformats.org/presentationml/2006/ole">
            <mc:AlternateContent xmlns:mc="http://schemas.openxmlformats.org/markup-compatibility/2006">
              <mc:Choice xmlns:v="urn:schemas-microsoft-com:vml" Requires="v">
                <p:oleObj spid="_x0000_s88085" r:id="rId7" imgW="965200" imgH="292100" progId="Equation.3">
                  <p:embed/>
                </p:oleObj>
              </mc:Choice>
              <mc:Fallback>
                <p:oleObj r:id="rId7" imgW="965200" imgH="292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8550" y="9144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2" name="Object 9">
            <a:extLst>
              <a:ext uri="{FF2B5EF4-FFF2-40B4-BE49-F238E27FC236}">
                <a16:creationId xmlns:a16="http://schemas.microsoft.com/office/drawing/2014/main" id="{027D745C-1B0D-4FC9-90C4-F19257E4FF8C}"/>
              </a:ext>
            </a:extLst>
          </p:cNvPr>
          <p:cNvGraphicFramePr>
            <a:graphicFrameLocks noChangeAspect="1"/>
          </p:cNvGraphicFramePr>
          <p:nvPr/>
        </p:nvGraphicFramePr>
        <p:xfrm>
          <a:off x="1524000" y="2819400"/>
          <a:ext cx="3581400" cy="1947863"/>
        </p:xfrm>
        <a:graphic>
          <a:graphicData uri="http://schemas.openxmlformats.org/presentationml/2006/ole">
            <mc:AlternateContent xmlns:mc="http://schemas.openxmlformats.org/markup-compatibility/2006">
              <mc:Choice xmlns:v="urn:schemas-microsoft-com:vml" Requires="v">
                <p:oleObj spid="_x0000_s88086" r:id="rId9" imgW="1066800" imgH="711200" progId="Equation.3">
                  <p:embed/>
                </p:oleObj>
              </mc:Choice>
              <mc:Fallback>
                <p:oleObj r:id="rId9" imgW="1066800" imgH="71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2819400"/>
                        <a:ext cx="35814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73" name="Text Box 12">
            <a:extLst>
              <a:ext uri="{FF2B5EF4-FFF2-40B4-BE49-F238E27FC236}">
                <a16:creationId xmlns:a16="http://schemas.microsoft.com/office/drawing/2014/main" id="{40666319-73F2-4704-9CE9-75E1136E9266}"/>
              </a:ext>
            </a:extLst>
          </p:cNvPr>
          <p:cNvSpPr txBox="1">
            <a:spLocks noChangeArrowheads="1"/>
          </p:cNvSpPr>
          <p:nvPr/>
        </p:nvSpPr>
        <p:spPr bwMode="auto">
          <a:xfrm>
            <a:off x="533400" y="4953000"/>
            <a:ext cx="373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的三种常用范数</a:t>
            </a:r>
            <a:r>
              <a:rPr lang="zh-CN" altLang="en-US" sz="3200" b="1">
                <a:latin typeface="宋体" panose="02010600030101010101" pitchFamily="2" charset="-122"/>
                <a:ea typeface="黑体" panose="02010609060101010101" pitchFamily="49" charset="-122"/>
              </a:rPr>
              <a:t> </a:t>
            </a:r>
          </a:p>
        </p:txBody>
      </p:sp>
      <p:sp>
        <p:nvSpPr>
          <p:cNvPr id="88074" name="Rectangle 14">
            <a:extLst>
              <a:ext uri="{FF2B5EF4-FFF2-40B4-BE49-F238E27FC236}">
                <a16:creationId xmlns:a16="http://schemas.microsoft.com/office/drawing/2014/main" id="{FBB09CA7-1DC3-446C-B4D0-D65C0D14B40B}"/>
              </a:ext>
            </a:extLst>
          </p:cNvPr>
          <p:cNvSpPr>
            <a:spLocks noChangeArrowheads="1"/>
          </p:cNvSpPr>
          <p:nvPr/>
        </p:nvSpPr>
        <p:spPr bwMode="auto">
          <a:xfrm>
            <a:off x="40624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8075" name="Object 13">
            <a:extLst>
              <a:ext uri="{FF2B5EF4-FFF2-40B4-BE49-F238E27FC236}">
                <a16:creationId xmlns:a16="http://schemas.microsoft.com/office/drawing/2014/main" id="{7DE55885-AF66-4881-BA4E-51BAA2CE5017}"/>
              </a:ext>
            </a:extLst>
          </p:cNvPr>
          <p:cNvGraphicFramePr>
            <a:graphicFrameLocks noChangeAspect="1"/>
          </p:cNvGraphicFramePr>
          <p:nvPr/>
        </p:nvGraphicFramePr>
        <p:xfrm>
          <a:off x="2133600" y="5638800"/>
          <a:ext cx="3048000" cy="825500"/>
        </p:xfrm>
        <a:graphic>
          <a:graphicData uri="http://schemas.openxmlformats.org/presentationml/2006/ole">
            <mc:AlternateContent xmlns:mc="http://schemas.openxmlformats.org/markup-compatibility/2006">
              <mc:Choice xmlns:v="urn:schemas-microsoft-com:vml" Requires="v">
                <p:oleObj spid="_x0000_s88087" r:id="rId11" imgW="1016000" imgH="279400" progId="Equation.3">
                  <p:embed/>
                </p:oleObj>
              </mc:Choice>
              <mc:Fallback>
                <p:oleObj r:id="rId11" imgW="1016000" imgH="2794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5638800"/>
                        <a:ext cx="304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6" name="Object 3">
            <a:extLst>
              <a:ext uri="{FF2B5EF4-FFF2-40B4-BE49-F238E27FC236}">
                <a16:creationId xmlns:a16="http://schemas.microsoft.com/office/drawing/2014/main" id="{6262AF55-9A89-40E8-92D5-253E52978243}"/>
              </a:ext>
            </a:extLst>
          </p:cNvPr>
          <p:cNvGraphicFramePr>
            <a:graphicFrameLocks noChangeAspect="1"/>
          </p:cNvGraphicFramePr>
          <p:nvPr/>
        </p:nvGraphicFramePr>
        <p:xfrm>
          <a:off x="7285038" y="1020763"/>
          <a:ext cx="374650" cy="403225"/>
        </p:xfrm>
        <a:graphic>
          <a:graphicData uri="http://schemas.openxmlformats.org/presentationml/2006/ole">
            <mc:AlternateContent xmlns:mc="http://schemas.openxmlformats.org/markup-compatibility/2006">
              <mc:Choice xmlns:v="urn:schemas-microsoft-com:vml" Requires="v">
                <p:oleObj spid="_x0000_s88088" r:id="rId13" imgW="152280" imgH="164880" progId="Equation.3">
                  <p:embed/>
                </p:oleObj>
              </mc:Choice>
              <mc:Fallback>
                <p:oleObj r:id="rId13" imgW="152280" imgH="164880"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5038" y="1020763"/>
                        <a:ext cx="374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2">
            <a:extLst>
              <a:ext uri="{FF2B5EF4-FFF2-40B4-BE49-F238E27FC236}">
                <a16:creationId xmlns:a16="http://schemas.microsoft.com/office/drawing/2014/main" id="{2F23E093-8FDE-42F9-860C-FE7C24E9B437}"/>
              </a:ext>
            </a:extLst>
          </p:cNvPr>
          <p:cNvSpPr txBox="1">
            <a:spLocks noChangeArrowheads="1"/>
          </p:cNvSpPr>
          <p:nvPr/>
        </p:nvSpPr>
        <p:spPr bwMode="auto">
          <a:xfrm>
            <a:off x="152400" y="533400"/>
            <a:ext cx="8686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2800" b="1">
                <a:latin typeface="宋体" panose="02010600030101010101" pitchFamily="2" charset="-122"/>
                <a:ea typeface="黑体" panose="02010609060101010101" pitchFamily="49" charset="-122"/>
              </a:rPr>
              <a:t>例</a:t>
            </a:r>
            <a:r>
              <a:rPr lang="en-US" altLang="zh-CN" sz="2800" b="1">
                <a:latin typeface="宋体" panose="02010600030101010101" pitchFamily="2" charset="-122"/>
                <a:ea typeface="黑体" panose="02010609060101010101" pitchFamily="49" charset="-122"/>
              </a:rPr>
              <a:t>5.12 </a:t>
            </a:r>
            <a:r>
              <a:rPr lang="zh-CN" altLang="en-US" sz="2800" b="1">
                <a:latin typeface="宋体" panose="02010600030101010101" pitchFamily="2" charset="-122"/>
                <a:ea typeface="黑体" panose="02010609060101010101" pitchFamily="49" charset="-122"/>
              </a:rPr>
              <a:t>计算方阵 </a:t>
            </a:r>
            <a:r>
              <a:rPr lang="zh-CN" altLang="en-US" sz="2800"/>
              <a:t> </a:t>
            </a:r>
          </a:p>
        </p:txBody>
      </p:sp>
      <p:sp>
        <p:nvSpPr>
          <p:cNvPr id="89090" name="Rectangle 3">
            <a:extLst>
              <a:ext uri="{FF2B5EF4-FFF2-40B4-BE49-F238E27FC236}">
                <a16:creationId xmlns:a16="http://schemas.microsoft.com/office/drawing/2014/main" id="{A09423EC-FB1A-482A-A40D-2C6C842EC802}"/>
              </a:ext>
            </a:extLst>
          </p:cNvPr>
          <p:cNvSpPr>
            <a:spLocks noChangeArrowheads="1"/>
          </p:cNvSpPr>
          <p:nvPr/>
        </p:nvSpPr>
        <p:spPr bwMode="auto">
          <a:xfrm>
            <a:off x="42910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9091" name="Rectangle 5">
            <a:extLst>
              <a:ext uri="{FF2B5EF4-FFF2-40B4-BE49-F238E27FC236}">
                <a16:creationId xmlns:a16="http://schemas.microsoft.com/office/drawing/2014/main" id="{CE42D52D-7905-4927-A871-985D47EAD664}"/>
              </a:ext>
            </a:extLst>
          </p:cNvPr>
          <p:cNvSpPr>
            <a:spLocks noChangeArrowheads="1"/>
          </p:cNvSpPr>
          <p:nvPr/>
        </p:nvSpPr>
        <p:spPr bwMode="auto">
          <a:xfrm>
            <a:off x="40767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9092" name="Rectangle 7">
            <a:extLst>
              <a:ext uri="{FF2B5EF4-FFF2-40B4-BE49-F238E27FC236}">
                <a16:creationId xmlns:a16="http://schemas.microsoft.com/office/drawing/2014/main" id="{57CC66E7-9879-43C0-B327-C3233E448A3E}"/>
              </a:ext>
            </a:extLst>
          </p:cNvPr>
          <p:cNvSpPr>
            <a:spLocks noChangeArrowheads="1"/>
          </p:cNvSpPr>
          <p:nvPr/>
        </p:nvSpPr>
        <p:spPr bwMode="auto">
          <a:xfrm>
            <a:off x="409098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9093" name="Object 9">
            <a:extLst>
              <a:ext uri="{FF2B5EF4-FFF2-40B4-BE49-F238E27FC236}">
                <a16:creationId xmlns:a16="http://schemas.microsoft.com/office/drawing/2014/main" id="{B12CEDE2-EB51-43A6-8CDC-D870A09720C8}"/>
              </a:ext>
            </a:extLst>
          </p:cNvPr>
          <p:cNvGraphicFramePr>
            <a:graphicFrameLocks noChangeAspect="1"/>
          </p:cNvGraphicFramePr>
          <p:nvPr/>
        </p:nvGraphicFramePr>
        <p:xfrm>
          <a:off x="3048000" y="304800"/>
          <a:ext cx="3124200" cy="1698625"/>
        </p:xfrm>
        <a:graphic>
          <a:graphicData uri="http://schemas.openxmlformats.org/presentationml/2006/ole">
            <mc:AlternateContent xmlns:mc="http://schemas.openxmlformats.org/markup-compatibility/2006">
              <mc:Choice xmlns:v="urn:schemas-microsoft-com:vml" Requires="v">
                <p:oleObj spid="_x0000_s89119" r:id="rId3" imgW="1066800" imgH="711200" progId="Equation.3">
                  <p:embed/>
                </p:oleObj>
              </mc:Choice>
              <mc:Fallback>
                <p:oleObj r:id="rId3" imgW="1066800" imgH="711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04800"/>
                        <a:ext cx="31242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94" name="Rectangle 11">
            <a:extLst>
              <a:ext uri="{FF2B5EF4-FFF2-40B4-BE49-F238E27FC236}">
                <a16:creationId xmlns:a16="http://schemas.microsoft.com/office/drawing/2014/main" id="{592429F3-6E20-4838-A7B4-45EC9391BFDD}"/>
              </a:ext>
            </a:extLst>
          </p:cNvPr>
          <p:cNvSpPr>
            <a:spLocks noChangeArrowheads="1"/>
          </p:cNvSpPr>
          <p:nvPr/>
        </p:nvSpPr>
        <p:spPr bwMode="auto">
          <a:xfrm>
            <a:off x="40624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9095" name="Text Box 13">
            <a:extLst>
              <a:ext uri="{FF2B5EF4-FFF2-40B4-BE49-F238E27FC236}">
                <a16:creationId xmlns:a16="http://schemas.microsoft.com/office/drawing/2014/main" id="{7A5205A8-90C4-4CF3-A1DC-3D383B6EFFFE}"/>
              </a:ext>
            </a:extLst>
          </p:cNvPr>
          <p:cNvSpPr txBox="1">
            <a:spLocks noChangeArrowheads="1"/>
          </p:cNvSpPr>
          <p:nvPr/>
        </p:nvSpPr>
        <p:spPr bwMode="auto">
          <a:xfrm>
            <a:off x="6248400" y="533400"/>
            <a:ext cx="220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的三种范数</a:t>
            </a:r>
            <a:r>
              <a:rPr lang="zh-CN" altLang="en-US" sz="3200" b="1">
                <a:latin typeface="宋体" panose="02010600030101010101" pitchFamily="2" charset="-122"/>
                <a:ea typeface="黑体" panose="02010609060101010101" pitchFamily="49" charset="-122"/>
              </a:rPr>
              <a:t> </a:t>
            </a:r>
          </a:p>
        </p:txBody>
      </p:sp>
      <p:sp>
        <p:nvSpPr>
          <p:cNvPr id="89096" name="Text Box 14">
            <a:extLst>
              <a:ext uri="{FF2B5EF4-FFF2-40B4-BE49-F238E27FC236}">
                <a16:creationId xmlns:a16="http://schemas.microsoft.com/office/drawing/2014/main" id="{50DA4303-7E51-4E28-AB91-51A5D756C479}"/>
              </a:ext>
            </a:extLst>
          </p:cNvPr>
          <p:cNvSpPr txBox="1">
            <a:spLocks noChangeArrowheads="1"/>
          </p:cNvSpPr>
          <p:nvPr/>
        </p:nvSpPr>
        <p:spPr bwMode="auto">
          <a:xfrm>
            <a:off x="304800" y="2057400"/>
            <a:ext cx="914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2800" b="1">
                <a:latin typeface="宋体" panose="02010600030101010101" pitchFamily="2" charset="-122"/>
                <a:ea typeface="黑体" panose="02010609060101010101" pitchFamily="49" charset="-122"/>
              </a:rPr>
              <a:t>解 </a:t>
            </a:r>
          </a:p>
        </p:txBody>
      </p:sp>
      <p:sp>
        <p:nvSpPr>
          <p:cNvPr id="89097" name="Rectangle 16">
            <a:extLst>
              <a:ext uri="{FF2B5EF4-FFF2-40B4-BE49-F238E27FC236}">
                <a16:creationId xmlns:a16="http://schemas.microsoft.com/office/drawing/2014/main" id="{831C42FC-1A1A-45CF-B6C3-307E7B45B413}"/>
              </a:ext>
            </a:extLst>
          </p:cNvPr>
          <p:cNvSpPr>
            <a:spLocks noChangeArrowheads="1"/>
          </p:cNvSpPr>
          <p:nvPr/>
        </p:nvSpPr>
        <p:spPr bwMode="auto">
          <a:xfrm>
            <a:off x="3505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9098" name="Object 15">
            <a:extLst>
              <a:ext uri="{FF2B5EF4-FFF2-40B4-BE49-F238E27FC236}">
                <a16:creationId xmlns:a16="http://schemas.microsoft.com/office/drawing/2014/main" id="{B6F0630E-8A82-4C68-8A86-3F8C4BDE7804}"/>
              </a:ext>
            </a:extLst>
          </p:cNvPr>
          <p:cNvGraphicFramePr>
            <a:graphicFrameLocks noChangeAspect="1"/>
          </p:cNvGraphicFramePr>
          <p:nvPr/>
        </p:nvGraphicFramePr>
        <p:xfrm>
          <a:off x="990600" y="1981200"/>
          <a:ext cx="6781800" cy="1041400"/>
        </p:xfrm>
        <a:graphic>
          <a:graphicData uri="http://schemas.openxmlformats.org/presentationml/2006/ole">
            <mc:AlternateContent xmlns:mc="http://schemas.openxmlformats.org/markup-compatibility/2006">
              <mc:Choice xmlns:v="urn:schemas-microsoft-com:vml" Requires="v">
                <p:oleObj spid="_x0000_s89120" r:id="rId5" imgW="2133600" imgH="431800" progId="Equation.3">
                  <p:embed/>
                </p:oleObj>
              </mc:Choice>
              <mc:Fallback>
                <p:oleObj r:id="rId5" imgW="2133600" imgH="431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981200"/>
                        <a:ext cx="6781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99" name="Rectangle 18">
            <a:extLst>
              <a:ext uri="{FF2B5EF4-FFF2-40B4-BE49-F238E27FC236}">
                <a16:creationId xmlns:a16="http://schemas.microsoft.com/office/drawing/2014/main" id="{066548E2-D843-4FBF-84CF-35FE410F5A3A}"/>
              </a:ext>
            </a:extLst>
          </p:cNvPr>
          <p:cNvSpPr>
            <a:spLocks noChangeArrowheads="1"/>
          </p:cNvSpPr>
          <p:nvPr/>
        </p:nvSpPr>
        <p:spPr bwMode="auto">
          <a:xfrm>
            <a:off x="34813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9100" name="Object 17">
            <a:extLst>
              <a:ext uri="{FF2B5EF4-FFF2-40B4-BE49-F238E27FC236}">
                <a16:creationId xmlns:a16="http://schemas.microsoft.com/office/drawing/2014/main" id="{FE651D98-4729-4A82-B965-ED7CE83EFC32}"/>
              </a:ext>
            </a:extLst>
          </p:cNvPr>
          <p:cNvGraphicFramePr>
            <a:graphicFrameLocks noChangeAspect="1"/>
          </p:cNvGraphicFramePr>
          <p:nvPr/>
        </p:nvGraphicFramePr>
        <p:xfrm>
          <a:off x="914400" y="2971800"/>
          <a:ext cx="7162800" cy="985838"/>
        </p:xfrm>
        <a:graphic>
          <a:graphicData uri="http://schemas.openxmlformats.org/presentationml/2006/ole">
            <mc:AlternateContent xmlns:mc="http://schemas.openxmlformats.org/markup-compatibility/2006">
              <mc:Choice xmlns:v="urn:schemas-microsoft-com:vml" Requires="v">
                <p:oleObj spid="_x0000_s89121" r:id="rId7" imgW="2184400" imgH="444500" progId="Equation.3">
                  <p:embed/>
                </p:oleObj>
              </mc:Choice>
              <mc:Fallback>
                <p:oleObj r:id="rId7" imgW="2184400" imgH="4445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971800"/>
                        <a:ext cx="71628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101" name="Rectangle 20">
            <a:extLst>
              <a:ext uri="{FF2B5EF4-FFF2-40B4-BE49-F238E27FC236}">
                <a16:creationId xmlns:a16="http://schemas.microsoft.com/office/drawing/2014/main" id="{4DB4A0E8-D48E-4D5F-BCFD-23B474A6EF7C}"/>
              </a:ext>
            </a:extLst>
          </p:cNvPr>
          <p:cNvSpPr>
            <a:spLocks noChangeArrowheads="1"/>
          </p:cNvSpPr>
          <p:nvPr/>
        </p:nvSpPr>
        <p:spPr bwMode="auto">
          <a:xfrm>
            <a:off x="3957638"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9102" name="Object 19">
            <a:extLst>
              <a:ext uri="{FF2B5EF4-FFF2-40B4-BE49-F238E27FC236}">
                <a16:creationId xmlns:a16="http://schemas.microsoft.com/office/drawing/2014/main" id="{FB38EDAF-973A-49BE-B108-73AADAB855E2}"/>
              </a:ext>
            </a:extLst>
          </p:cNvPr>
          <p:cNvGraphicFramePr>
            <a:graphicFrameLocks noChangeAspect="1"/>
          </p:cNvGraphicFramePr>
          <p:nvPr/>
        </p:nvGraphicFramePr>
        <p:xfrm>
          <a:off x="914400" y="3962400"/>
          <a:ext cx="4495800" cy="842963"/>
        </p:xfrm>
        <a:graphic>
          <a:graphicData uri="http://schemas.openxmlformats.org/presentationml/2006/ole">
            <mc:AlternateContent xmlns:mc="http://schemas.openxmlformats.org/markup-compatibility/2006">
              <mc:Choice xmlns:v="urn:schemas-microsoft-com:vml" Requires="v">
                <p:oleObj spid="_x0000_s89122" r:id="rId9" imgW="1231366" imgH="291973" progId="Equation.3">
                  <p:embed/>
                </p:oleObj>
              </mc:Choice>
              <mc:Fallback>
                <p:oleObj r:id="rId9" imgW="1231366" imgH="29197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962400"/>
                        <a:ext cx="44958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103" name="Text Box 21">
            <a:extLst>
              <a:ext uri="{FF2B5EF4-FFF2-40B4-BE49-F238E27FC236}">
                <a16:creationId xmlns:a16="http://schemas.microsoft.com/office/drawing/2014/main" id="{473FD24F-273D-4EEC-A1D9-141B195FD640}"/>
              </a:ext>
            </a:extLst>
          </p:cNvPr>
          <p:cNvSpPr txBox="1">
            <a:spLocks noChangeArrowheads="1"/>
          </p:cNvSpPr>
          <p:nvPr/>
        </p:nvSpPr>
        <p:spPr bwMode="auto">
          <a:xfrm>
            <a:off x="5791200" y="40386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先计算</a:t>
            </a:r>
            <a:r>
              <a:rPr lang="zh-CN" altLang="en-US" sz="3200" b="1">
                <a:ea typeface="黑体" panose="02010609060101010101" pitchFamily="49" charset="-122"/>
              </a:rPr>
              <a:t> </a:t>
            </a:r>
          </a:p>
        </p:txBody>
      </p:sp>
      <p:sp>
        <p:nvSpPr>
          <p:cNvPr id="89104" name="Rectangle 23">
            <a:extLst>
              <a:ext uri="{FF2B5EF4-FFF2-40B4-BE49-F238E27FC236}">
                <a16:creationId xmlns:a16="http://schemas.microsoft.com/office/drawing/2014/main" id="{9650DD0D-7011-4853-8FA9-9A0FB638A877}"/>
              </a:ext>
            </a:extLst>
          </p:cNvPr>
          <p:cNvSpPr>
            <a:spLocks noChangeArrowheads="1"/>
          </p:cNvSpPr>
          <p:nvPr/>
        </p:nvSpPr>
        <p:spPr bwMode="auto">
          <a:xfrm>
            <a:off x="31289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9105" name="Object 22">
            <a:extLst>
              <a:ext uri="{FF2B5EF4-FFF2-40B4-BE49-F238E27FC236}">
                <a16:creationId xmlns:a16="http://schemas.microsoft.com/office/drawing/2014/main" id="{EB7FEF1B-7199-4DAA-BD7B-1191F778EF4E}"/>
              </a:ext>
            </a:extLst>
          </p:cNvPr>
          <p:cNvGraphicFramePr>
            <a:graphicFrameLocks noChangeAspect="1"/>
          </p:cNvGraphicFramePr>
          <p:nvPr/>
        </p:nvGraphicFramePr>
        <p:xfrm>
          <a:off x="762000" y="4648200"/>
          <a:ext cx="7010400" cy="1787525"/>
        </p:xfrm>
        <a:graphic>
          <a:graphicData uri="http://schemas.openxmlformats.org/presentationml/2006/ole">
            <mc:AlternateContent xmlns:mc="http://schemas.openxmlformats.org/markup-compatibility/2006">
              <mc:Choice xmlns:v="urn:schemas-microsoft-com:vml" Requires="v">
                <p:oleObj spid="_x0000_s89123" r:id="rId11" imgW="2882900" imgH="711200" progId="Equation.3">
                  <p:embed/>
                </p:oleObj>
              </mc:Choice>
              <mc:Fallback>
                <p:oleObj r:id="rId11" imgW="2882900" imgH="7112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648200"/>
                        <a:ext cx="70104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7832" name="Rectangle 24">
            <a:extLst>
              <a:ext uri="{FF2B5EF4-FFF2-40B4-BE49-F238E27FC236}">
                <a16:creationId xmlns:a16="http://schemas.microsoft.com/office/drawing/2014/main" id="{15A9ABB5-2312-4211-BBAA-37889DFBB4FC}"/>
              </a:ext>
            </a:extLst>
          </p:cNvPr>
          <p:cNvSpPr>
            <a:spLocks noChangeArrowheads="1"/>
          </p:cNvSpPr>
          <p:nvPr/>
        </p:nvSpPr>
        <p:spPr bwMode="auto">
          <a:xfrm>
            <a:off x="228600" y="3886200"/>
            <a:ext cx="8610600" cy="9144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47833" name="Text Box 25">
            <a:extLst>
              <a:ext uri="{FF2B5EF4-FFF2-40B4-BE49-F238E27FC236}">
                <a16:creationId xmlns:a16="http://schemas.microsoft.com/office/drawing/2014/main" id="{20217BBD-DA6F-4DC0-8351-24019998A48D}"/>
              </a:ext>
            </a:extLst>
          </p:cNvPr>
          <p:cNvSpPr txBox="1">
            <a:spLocks noChangeArrowheads="1"/>
          </p:cNvSpPr>
          <p:nvPr/>
        </p:nvSpPr>
        <p:spPr bwMode="auto">
          <a:xfrm>
            <a:off x="304800" y="39624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所以 </a:t>
            </a:r>
            <a:r>
              <a:rPr lang="zh-CN" altLang="en-US" sz="3200" b="1">
                <a:latin typeface="宋体" panose="02010600030101010101" pitchFamily="2" charset="-122"/>
                <a:ea typeface="黑体" panose="02010609060101010101" pitchFamily="49" charset="-122"/>
              </a:rPr>
              <a:t>            </a:t>
            </a:r>
            <a:r>
              <a:rPr lang="en-US" altLang="zh-CN" sz="3200" b="1">
                <a:latin typeface="宋体" panose="02010600030101010101" pitchFamily="2" charset="-122"/>
                <a:ea typeface="黑体" panose="02010609060101010101" pitchFamily="49" charset="-122"/>
              </a:rPr>
              <a:t>,</a:t>
            </a:r>
            <a:r>
              <a:rPr lang="zh-CN" altLang="en-US" sz="2800" b="1">
                <a:latin typeface="宋体" panose="02010600030101010101" pitchFamily="2" charset="-122"/>
                <a:ea typeface="黑体" panose="02010609060101010101" pitchFamily="49" charset="-122"/>
              </a:rPr>
              <a:t>从而</a:t>
            </a:r>
            <a:r>
              <a:rPr lang="zh-CN" altLang="en-US" sz="3200" b="1">
                <a:ea typeface="黑体" panose="02010609060101010101" pitchFamily="49" charset="-122"/>
              </a:rPr>
              <a:t> </a:t>
            </a:r>
          </a:p>
        </p:txBody>
      </p:sp>
      <p:sp>
        <p:nvSpPr>
          <p:cNvPr id="89108" name="Rectangle 27">
            <a:extLst>
              <a:ext uri="{FF2B5EF4-FFF2-40B4-BE49-F238E27FC236}">
                <a16:creationId xmlns:a16="http://schemas.microsoft.com/office/drawing/2014/main" id="{EED1CC10-C641-4016-860C-A0A2C6F30328}"/>
              </a:ext>
            </a:extLst>
          </p:cNvPr>
          <p:cNvSpPr>
            <a:spLocks noChangeArrowheads="1"/>
          </p:cNvSpPr>
          <p:nvPr/>
        </p:nvSpPr>
        <p:spPr bwMode="auto">
          <a:xfrm>
            <a:off x="4071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7834" name="Object 26">
            <a:extLst>
              <a:ext uri="{FF2B5EF4-FFF2-40B4-BE49-F238E27FC236}">
                <a16:creationId xmlns:a16="http://schemas.microsoft.com/office/drawing/2014/main" id="{6F500B15-2980-4AAB-8CBA-7E259ACFC763}"/>
              </a:ext>
            </a:extLst>
          </p:cNvPr>
          <p:cNvGraphicFramePr>
            <a:graphicFrameLocks noChangeAspect="1"/>
          </p:cNvGraphicFramePr>
          <p:nvPr/>
        </p:nvGraphicFramePr>
        <p:xfrm>
          <a:off x="1219200" y="3998913"/>
          <a:ext cx="2438400" cy="579437"/>
        </p:xfrm>
        <a:graphic>
          <a:graphicData uri="http://schemas.openxmlformats.org/presentationml/2006/ole">
            <mc:AlternateContent xmlns:mc="http://schemas.openxmlformats.org/markup-compatibility/2006">
              <mc:Choice xmlns:v="urn:schemas-microsoft-com:vml" Requires="v">
                <p:oleObj spid="_x0000_s89124" r:id="rId13" imgW="1002865" imgH="241195" progId="Equation.3">
                  <p:embed/>
                </p:oleObj>
              </mc:Choice>
              <mc:Fallback>
                <p:oleObj r:id="rId13" imgW="1002865" imgH="241195"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998913"/>
                        <a:ext cx="2438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110" name="Rectangle 29">
            <a:extLst>
              <a:ext uri="{FF2B5EF4-FFF2-40B4-BE49-F238E27FC236}">
                <a16:creationId xmlns:a16="http://schemas.microsoft.com/office/drawing/2014/main" id="{8D893004-B218-4B4A-8E58-D4D78524A3E9}"/>
              </a:ext>
            </a:extLst>
          </p:cNvPr>
          <p:cNvSpPr>
            <a:spLocks noChangeArrowheads="1"/>
          </p:cNvSpPr>
          <p:nvPr/>
        </p:nvSpPr>
        <p:spPr bwMode="auto">
          <a:xfrm>
            <a:off x="3986213"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7836" name="Object 28">
            <a:extLst>
              <a:ext uri="{FF2B5EF4-FFF2-40B4-BE49-F238E27FC236}">
                <a16:creationId xmlns:a16="http://schemas.microsoft.com/office/drawing/2014/main" id="{DFBE9469-2C67-4F51-B76E-E5068BB658E5}"/>
              </a:ext>
            </a:extLst>
          </p:cNvPr>
          <p:cNvGraphicFramePr>
            <a:graphicFrameLocks noChangeAspect="1"/>
          </p:cNvGraphicFramePr>
          <p:nvPr/>
        </p:nvGraphicFramePr>
        <p:xfrm>
          <a:off x="4953000" y="3962400"/>
          <a:ext cx="2819400" cy="642938"/>
        </p:xfrm>
        <a:graphic>
          <a:graphicData uri="http://schemas.openxmlformats.org/presentationml/2006/ole">
            <mc:AlternateContent xmlns:mc="http://schemas.openxmlformats.org/markup-compatibility/2006">
              <mc:Choice xmlns:v="urn:schemas-microsoft-com:vml" Requires="v">
                <p:oleObj spid="_x0000_s89125" r:id="rId15" imgW="1167893" imgH="266584" progId="Equation.3">
                  <p:embed/>
                </p:oleObj>
              </mc:Choice>
              <mc:Fallback>
                <p:oleObj r:id="rId15" imgW="1167893" imgH="266584"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3962400"/>
                        <a:ext cx="2819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7832"/>
                                        </p:tgtEl>
                                        <p:attrNameLst>
                                          <p:attrName>style.visibility</p:attrName>
                                        </p:attrNameLst>
                                      </p:cBhvr>
                                      <p:to>
                                        <p:strVal val="visible"/>
                                      </p:to>
                                    </p:set>
                                    <p:animEffect transition="in" filter="box(in)">
                                      <p:cBhvr>
                                        <p:cTn id="7" dur="500"/>
                                        <p:tgtEl>
                                          <p:spTgt spid="24783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47833"/>
                                        </p:tgtEl>
                                        <p:attrNameLst>
                                          <p:attrName>style.visibility</p:attrName>
                                        </p:attrNameLst>
                                      </p:cBhvr>
                                      <p:to>
                                        <p:strVal val="visible"/>
                                      </p:to>
                                    </p:set>
                                    <p:animEffect transition="in" filter="box(in)">
                                      <p:cBhvr>
                                        <p:cTn id="11" dur="500"/>
                                        <p:tgtEl>
                                          <p:spTgt spid="247833"/>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47834"/>
                                        </p:tgtEl>
                                        <p:attrNameLst>
                                          <p:attrName>style.visibility</p:attrName>
                                        </p:attrNameLst>
                                      </p:cBhvr>
                                      <p:to>
                                        <p:strVal val="visible"/>
                                      </p:to>
                                    </p:set>
                                    <p:animEffect transition="in" filter="box(in)">
                                      <p:cBhvr>
                                        <p:cTn id="15" dur="500"/>
                                        <p:tgtEl>
                                          <p:spTgt spid="247834"/>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247836"/>
                                        </p:tgtEl>
                                        <p:attrNameLst>
                                          <p:attrName>style.visibility</p:attrName>
                                        </p:attrNameLst>
                                      </p:cBhvr>
                                      <p:to>
                                        <p:strVal val="visible"/>
                                      </p:to>
                                    </p:set>
                                    <p:animEffect transition="in" filter="box(in)">
                                      <p:cBhvr>
                                        <p:cTn id="19" dur="500"/>
                                        <p:tgtEl>
                                          <p:spTgt spid="24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3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a:extLst>
              <a:ext uri="{FF2B5EF4-FFF2-40B4-BE49-F238E27FC236}">
                <a16:creationId xmlns:a16="http://schemas.microsoft.com/office/drawing/2014/main" id="{9773F5C7-3D6A-4EE5-880F-BFD8FB9FDA32}"/>
              </a:ext>
            </a:extLst>
          </p:cNvPr>
          <p:cNvSpPr>
            <a:spLocks noChangeArrowheads="1"/>
          </p:cNvSpPr>
          <p:nvPr/>
        </p:nvSpPr>
        <p:spPr bwMode="auto">
          <a:xfrm>
            <a:off x="403860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0114" name="Text Box 4">
            <a:extLst>
              <a:ext uri="{FF2B5EF4-FFF2-40B4-BE49-F238E27FC236}">
                <a16:creationId xmlns:a16="http://schemas.microsoft.com/office/drawing/2014/main" id="{B42567A9-ED8B-4A7D-8EA9-11D75501079A}"/>
              </a:ext>
            </a:extLst>
          </p:cNvPr>
          <p:cNvSpPr txBox="1">
            <a:spLocks noChangeArrowheads="1"/>
          </p:cNvSpPr>
          <p:nvPr/>
        </p:nvSpPr>
        <p:spPr bwMode="auto">
          <a:xfrm>
            <a:off x="304800" y="304800"/>
            <a:ext cx="86106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5000"/>
              </a:lnSpc>
              <a:spcBef>
                <a:spcPct val="5000"/>
              </a:spcBef>
            </a:pPr>
            <a:r>
              <a:rPr lang="zh-CN" altLang="en-US" sz="3200" b="1">
                <a:ea typeface="黑体" panose="02010609060101010101" pitchFamily="49" charset="-122"/>
              </a:rPr>
              <a:t>定理 </a:t>
            </a:r>
            <a:r>
              <a:rPr lang="en-US" altLang="zh-CN" sz="3200" b="1">
                <a:ea typeface="黑体" panose="02010609060101010101" pitchFamily="49" charset="-122"/>
              </a:rPr>
              <a:t>5.8.1  </a:t>
            </a:r>
            <a:r>
              <a:rPr lang="zh-CN" altLang="en-US" sz="2800" b="1">
                <a:latin typeface="宋体" panose="02010600030101010101" pitchFamily="2" charset="-122"/>
              </a:rPr>
              <a:t>设  为  阶方阵</a:t>
            </a:r>
            <a:r>
              <a:rPr lang="en-US" altLang="zh-CN" sz="2800" b="1">
                <a:latin typeface="宋体" panose="02010600030101010101" pitchFamily="2" charset="-122"/>
              </a:rPr>
              <a:t>,</a:t>
            </a:r>
            <a:r>
              <a:rPr lang="zh-CN" altLang="en-US" sz="2800" b="1">
                <a:latin typeface="宋体" panose="02010600030101010101" pitchFamily="2" charset="-122"/>
              </a:rPr>
              <a:t>则对任意矩阵范数</a:t>
            </a:r>
          </a:p>
          <a:p>
            <a:pPr algn="just">
              <a:lnSpc>
                <a:spcPct val="145000"/>
              </a:lnSpc>
              <a:spcBef>
                <a:spcPct val="5000"/>
              </a:spcBef>
            </a:pPr>
            <a:r>
              <a:rPr lang="zh-CN" altLang="en-US" sz="2800" b="1">
                <a:latin typeface="宋体" panose="02010600030101010101" pitchFamily="2" charset="-122"/>
              </a:rPr>
              <a:t> 都有</a:t>
            </a:r>
            <a:endParaRPr lang="zh-CN" altLang="en-US" sz="3200" b="1">
              <a:latin typeface="宋体" panose="02010600030101010101" pitchFamily="2" charset="-122"/>
            </a:endParaRPr>
          </a:p>
          <a:p>
            <a:pPr algn="just">
              <a:lnSpc>
                <a:spcPct val="145000"/>
              </a:lnSpc>
              <a:spcBef>
                <a:spcPct val="5000"/>
              </a:spcBef>
            </a:pPr>
            <a:r>
              <a:rPr lang="zh-CN" altLang="en-US" sz="3200" b="1">
                <a:ea typeface="黑体" panose="02010609060101010101" pitchFamily="49" charset="-122"/>
              </a:rPr>
              <a:t>证</a:t>
            </a: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设  为  的特征值，</a:t>
            </a:r>
            <a:r>
              <a:rPr lang="en-US" altLang="zh-CN" sz="3200" b="1" i="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是  的对应于  的特征向量</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则         。两端取范数并依据其性质，得</a:t>
            </a:r>
            <a:endParaRPr lang="zh-CN" altLang="en-US">
              <a:latin typeface="仿宋" panose="02010609060101010101" pitchFamily="49" charset="-122"/>
              <a:ea typeface="仿宋" panose="02010609060101010101" pitchFamily="49" charset="-122"/>
            </a:endParaRPr>
          </a:p>
        </p:txBody>
      </p:sp>
      <p:sp>
        <p:nvSpPr>
          <p:cNvPr id="90115" name="Rectangle 6">
            <a:extLst>
              <a:ext uri="{FF2B5EF4-FFF2-40B4-BE49-F238E27FC236}">
                <a16:creationId xmlns:a16="http://schemas.microsoft.com/office/drawing/2014/main" id="{F7E67822-AE95-4682-80F0-07D1424489F2}"/>
              </a:ext>
            </a:extLst>
          </p:cNvPr>
          <p:cNvSpPr>
            <a:spLocks noChangeArrowheads="1"/>
          </p:cNvSpPr>
          <p:nvPr/>
        </p:nvSpPr>
        <p:spPr bwMode="auto">
          <a:xfrm>
            <a:off x="44243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16" name="Object 5">
            <a:extLst>
              <a:ext uri="{FF2B5EF4-FFF2-40B4-BE49-F238E27FC236}">
                <a16:creationId xmlns:a16="http://schemas.microsoft.com/office/drawing/2014/main" id="{2F806A0D-F2F3-4675-94F7-1210D1B93F1A}"/>
              </a:ext>
            </a:extLst>
          </p:cNvPr>
          <p:cNvGraphicFramePr>
            <a:graphicFrameLocks noChangeAspect="1"/>
          </p:cNvGraphicFramePr>
          <p:nvPr/>
        </p:nvGraphicFramePr>
        <p:xfrm>
          <a:off x="7964488" y="531813"/>
          <a:ext cx="457200" cy="398462"/>
        </p:xfrm>
        <a:graphic>
          <a:graphicData uri="http://schemas.openxmlformats.org/presentationml/2006/ole">
            <mc:AlternateContent xmlns:mc="http://schemas.openxmlformats.org/markup-compatibility/2006">
              <mc:Choice xmlns:v="urn:schemas-microsoft-com:vml" Requires="v">
                <p:oleObj spid="_x0000_s90150" r:id="rId3" imgW="291973" imgH="253890" progId="Equation.3">
                  <p:embed/>
                </p:oleObj>
              </mc:Choice>
              <mc:Fallback>
                <p:oleObj r:id="rId3" imgW="291973" imgH="25389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4488" y="531813"/>
                        <a:ext cx="457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7" name="Rectangle 8">
            <a:extLst>
              <a:ext uri="{FF2B5EF4-FFF2-40B4-BE49-F238E27FC236}">
                <a16:creationId xmlns:a16="http://schemas.microsoft.com/office/drawing/2014/main" id="{5C6BED1D-E517-4588-9B84-6502D3C4D478}"/>
              </a:ext>
            </a:extLst>
          </p:cNvPr>
          <p:cNvSpPr>
            <a:spLocks noChangeArrowheads="1"/>
          </p:cNvSpPr>
          <p:nvPr/>
        </p:nvSpPr>
        <p:spPr bwMode="auto">
          <a:xfrm>
            <a:off x="42243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18" name="Object 7">
            <a:extLst>
              <a:ext uri="{FF2B5EF4-FFF2-40B4-BE49-F238E27FC236}">
                <a16:creationId xmlns:a16="http://schemas.microsoft.com/office/drawing/2014/main" id="{0FD3B161-CD10-498A-BCCE-076FB2A9DA6C}"/>
              </a:ext>
            </a:extLst>
          </p:cNvPr>
          <p:cNvGraphicFramePr>
            <a:graphicFrameLocks noChangeAspect="1"/>
          </p:cNvGraphicFramePr>
          <p:nvPr/>
        </p:nvGraphicFramePr>
        <p:xfrm>
          <a:off x="1450975" y="1136650"/>
          <a:ext cx="1643063" cy="608013"/>
        </p:xfrm>
        <a:graphic>
          <a:graphicData uri="http://schemas.openxmlformats.org/presentationml/2006/ole">
            <mc:AlternateContent xmlns:mc="http://schemas.openxmlformats.org/markup-compatibility/2006">
              <mc:Choice xmlns:v="urn:schemas-microsoft-com:vml" Requires="v">
                <p:oleObj spid="_x0000_s90151" r:id="rId5" imgW="698197" imgH="253890" progId="Equation.3">
                  <p:embed/>
                </p:oleObj>
              </mc:Choice>
              <mc:Fallback>
                <p:oleObj r:id="rId5" imgW="698197"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975" y="1136650"/>
                        <a:ext cx="16430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9" name="Rectangle 10">
            <a:extLst>
              <a:ext uri="{FF2B5EF4-FFF2-40B4-BE49-F238E27FC236}">
                <a16:creationId xmlns:a16="http://schemas.microsoft.com/office/drawing/2014/main" id="{014C8D24-F60A-4607-B93B-ADC682778112}"/>
              </a:ext>
            </a:extLst>
          </p:cNvPr>
          <p:cNvSpPr>
            <a:spLocks noChangeArrowheads="1"/>
          </p:cNvSpPr>
          <p:nvPr/>
        </p:nvSpPr>
        <p:spPr bwMode="auto">
          <a:xfrm>
            <a:off x="45005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0" name="Object 9">
            <a:extLst>
              <a:ext uri="{FF2B5EF4-FFF2-40B4-BE49-F238E27FC236}">
                <a16:creationId xmlns:a16="http://schemas.microsoft.com/office/drawing/2014/main" id="{08F1F7D8-E617-4B06-ACD3-7ADDE1230FA1}"/>
              </a:ext>
            </a:extLst>
          </p:cNvPr>
          <p:cNvGraphicFramePr>
            <a:graphicFrameLocks noChangeAspect="1"/>
          </p:cNvGraphicFramePr>
          <p:nvPr/>
        </p:nvGraphicFramePr>
        <p:xfrm>
          <a:off x="1641475" y="1905000"/>
          <a:ext cx="533400" cy="485775"/>
        </p:xfrm>
        <a:graphic>
          <a:graphicData uri="http://schemas.openxmlformats.org/presentationml/2006/ole">
            <mc:AlternateContent xmlns:mc="http://schemas.openxmlformats.org/markup-compatibility/2006">
              <mc:Choice xmlns:v="urn:schemas-microsoft-com:vml" Requires="v">
                <p:oleObj spid="_x0000_s90152" r:id="rId7" imgW="139579" imgH="177646" progId="Equation.3">
                  <p:embed/>
                </p:oleObj>
              </mc:Choice>
              <mc:Fallback>
                <p:oleObj r:id="rId7" imgW="139579" imgH="17764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1475" y="1905000"/>
                        <a:ext cx="533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21" name="Object 11">
            <a:extLst>
              <a:ext uri="{FF2B5EF4-FFF2-40B4-BE49-F238E27FC236}">
                <a16:creationId xmlns:a16="http://schemas.microsoft.com/office/drawing/2014/main" id="{927D6BD7-51A5-4E81-9795-5AE5BB8DCC61}"/>
              </a:ext>
            </a:extLst>
          </p:cNvPr>
          <p:cNvGraphicFramePr>
            <a:graphicFrameLocks noChangeAspect="1"/>
          </p:cNvGraphicFramePr>
          <p:nvPr/>
        </p:nvGraphicFramePr>
        <p:xfrm>
          <a:off x="7567613" y="1949450"/>
          <a:ext cx="533400" cy="485775"/>
        </p:xfrm>
        <a:graphic>
          <a:graphicData uri="http://schemas.openxmlformats.org/presentationml/2006/ole">
            <mc:AlternateContent xmlns:mc="http://schemas.openxmlformats.org/markup-compatibility/2006">
              <mc:Choice xmlns:v="urn:schemas-microsoft-com:vml" Requires="v">
                <p:oleObj spid="_x0000_s90153" r:id="rId9" imgW="139579" imgH="177646" progId="Equation.3">
                  <p:embed/>
                </p:oleObj>
              </mc:Choice>
              <mc:Fallback>
                <p:oleObj r:id="rId9" imgW="139579" imgH="17764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7613" y="1949450"/>
                        <a:ext cx="533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22" name="Object 12">
            <a:extLst>
              <a:ext uri="{FF2B5EF4-FFF2-40B4-BE49-F238E27FC236}">
                <a16:creationId xmlns:a16="http://schemas.microsoft.com/office/drawing/2014/main" id="{71D84F2B-147F-4CBF-A392-8E9C42BFC240}"/>
              </a:ext>
            </a:extLst>
          </p:cNvPr>
          <p:cNvGraphicFramePr>
            <a:graphicFrameLocks noChangeAspect="1"/>
          </p:cNvGraphicFramePr>
          <p:nvPr/>
        </p:nvGraphicFramePr>
        <p:xfrm>
          <a:off x="2387600" y="2587625"/>
          <a:ext cx="2036763" cy="484188"/>
        </p:xfrm>
        <a:graphic>
          <a:graphicData uri="http://schemas.openxmlformats.org/presentationml/2006/ole">
            <mc:AlternateContent xmlns:mc="http://schemas.openxmlformats.org/markup-compatibility/2006">
              <mc:Choice xmlns:v="urn:schemas-microsoft-com:vml" Requires="v">
                <p:oleObj spid="_x0000_s90154" r:id="rId10" imgW="533160" imgH="177480" progId="Equation.3">
                  <p:embed/>
                </p:oleObj>
              </mc:Choice>
              <mc:Fallback>
                <p:oleObj r:id="rId10" imgW="533160" imgH="1774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7600" y="2587625"/>
                        <a:ext cx="20367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3" name="Rectangle 14">
            <a:extLst>
              <a:ext uri="{FF2B5EF4-FFF2-40B4-BE49-F238E27FC236}">
                <a16:creationId xmlns:a16="http://schemas.microsoft.com/office/drawing/2014/main" id="{8F044675-7D24-4573-AD71-A50DE530DE1E}"/>
              </a:ext>
            </a:extLst>
          </p:cNvPr>
          <p:cNvSpPr>
            <a:spLocks noChangeArrowheads="1"/>
          </p:cNvSpPr>
          <p:nvPr/>
        </p:nvSpPr>
        <p:spPr bwMode="auto">
          <a:xfrm>
            <a:off x="36766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4" name="Object 13">
            <a:extLst>
              <a:ext uri="{FF2B5EF4-FFF2-40B4-BE49-F238E27FC236}">
                <a16:creationId xmlns:a16="http://schemas.microsoft.com/office/drawing/2014/main" id="{4A4AEAC4-E8C5-4894-A2D7-5A29E9FB7D8E}"/>
              </a:ext>
            </a:extLst>
          </p:cNvPr>
          <p:cNvGraphicFramePr>
            <a:graphicFrameLocks noChangeAspect="1"/>
          </p:cNvGraphicFramePr>
          <p:nvPr/>
        </p:nvGraphicFramePr>
        <p:xfrm>
          <a:off x="1371600" y="3962400"/>
          <a:ext cx="6019800" cy="822325"/>
        </p:xfrm>
        <a:graphic>
          <a:graphicData uri="http://schemas.openxmlformats.org/presentationml/2006/ole">
            <mc:AlternateContent xmlns:mc="http://schemas.openxmlformats.org/markup-compatibility/2006">
              <mc:Choice xmlns:v="urn:schemas-microsoft-com:vml" Requires="v">
                <p:oleObj spid="_x0000_s90155" r:id="rId12" imgW="1790700" imgH="254000" progId="Equation.3">
                  <p:embed/>
                </p:oleObj>
              </mc:Choice>
              <mc:Fallback>
                <p:oleObj r:id="rId12" imgW="1790700" imgH="2540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3962400"/>
                        <a:ext cx="601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5" name="Text Box 15">
            <a:extLst>
              <a:ext uri="{FF2B5EF4-FFF2-40B4-BE49-F238E27FC236}">
                <a16:creationId xmlns:a16="http://schemas.microsoft.com/office/drawing/2014/main" id="{68579875-879E-44C1-AEE5-91B33D5668FB}"/>
              </a:ext>
            </a:extLst>
          </p:cNvPr>
          <p:cNvSpPr txBox="1">
            <a:spLocks noChangeArrowheads="1"/>
          </p:cNvSpPr>
          <p:nvPr/>
        </p:nvSpPr>
        <p:spPr bwMode="auto">
          <a:xfrm>
            <a:off x="609600" y="4876800"/>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由于     ，故</a:t>
            </a:r>
            <a:r>
              <a:rPr lang="zh-CN" altLang="en-US"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所以</a:t>
            </a:r>
          </a:p>
        </p:txBody>
      </p:sp>
      <p:sp>
        <p:nvSpPr>
          <p:cNvPr id="90126" name="Rectangle 17">
            <a:extLst>
              <a:ext uri="{FF2B5EF4-FFF2-40B4-BE49-F238E27FC236}">
                <a16:creationId xmlns:a16="http://schemas.microsoft.com/office/drawing/2014/main" id="{C892E69C-5624-4D77-851B-876A62607765}"/>
              </a:ext>
            </a:extLst>
          </p:cNvPr>
          <p:cNvSpPr>
            <a:spLocks noChangeArrowheads="1"/>
          </p:cNvSpPr>
          <p:nvPr/>
        </p:nvSpPr>
        <p:spPr bwMode="auto">
          <a:xfrm>
            <a:off x="43100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7" name="Object 16">
            <a:extLst>
              <a:ext uri="{FF2B5EF4-FFF2-40B4-BE49-F238E27FC236}">
                <a16:creationId xmlns:a16="http://schemas.microsoft.com/office/drawing/2014/main" id="{C0059F3C-EF65-4B9B-971D-CD431AC5C738}"/>
              </a:ext>
            </a:extLst>
          </p:cNvPr>
          <p:cNvGraphicFramePr>
            <a:graphicFrameLocks noChangeAspect="1"/>
          </p:cNvGraphicFramePr>
          <p:nvPr/>
        </p:nvGraphicFramePr>
        <p:xfrm>
          <a:off x="3521075" y="4837113"/>
          <a:ext cx="1371600" cy="673100"/>
        </p:xfrm>
        <a:graphic>
          <a:graphicData uri="http://schemas.openxmlformats.org/presentationml/2006/ole">
            <mc:AlternateContent xmlns:mc="http://schemas.openxmlformats.org/markup-compatibility/2006">
              <mc:Choice xmlns:v="urn:schemas-microsoft-com:vml" Requires="v">
                <p:oleObj spid="_x0000_s90156" r:id="rId14" imgW="520560" imgH="253800" progId="Equation.3">
                  <p:embed/>
                </p:oleObj>
              </mc:Choice>
              <mc:Fallback>
                <p:oleObj r:id="rId14" imgW="520560" imgH="2538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1075" y="4837113"/>
                        <a:ext cx="137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8" name="Rectangle 19">
            <a:extLst>
              <a:ext uri="{FF2B5EF4-FFF2-40B4-BE49-F238E27FC236}">
                <a16:creationId xmlns:a16="http://schemas.microsoft.com/office/drawing/2014/main" id="{5A0FDFAE-A257-4A31-BA8C-39177A100EFA}"/>
              </a:ext>
            </a:extLst>
          </p:cNvPr>
          <p:cNvSpPr>
            <a:spLocks noChangeArrowheads="1"/>
          </p:cNvSpPr>
          <p:nvPr/>
        </p:nvSpPr>
        <p:spPr bwMode="auto">
          <a:xfrm>
            <a:off x="42243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9" name="Object 18">
            <a:extLst>
              <a:ext uri="{FF2B5EF4-FFF2-40B4-BE49-F238E27FC236}">
                <a16:creationId xmlns:a16="http://schemas.microsoft.com/office/drawing/2014/main" id="{64F07B57-D2EA-43B3-A6A6-61092B14506E}"/>
              </a:ext>
            </a:extLst>
          </p:cNvPr>
          <p:cNvGraphicFramePr>
            <a:graphicFrameLocks noChangeAspect="1"/>
          </p:cNvGraphicFramePr>
          <p:nvPr/>
        </p:nvGraphicFramePr>
        <p:xfrm>
          <a:off x="1600200" y="5638800"/>
          <a:ext cx="1981200" cy="681038"/>
        </p:xfrm>
        <a:graphic>
          <a:graphicData uri="http://schemas.openxmlformats.org/presentationml/2006/ole">
            <mc:AlternateContent xmlns:mc="http://schemas.openxmlformats.org/markup-compatibility/2006">
              <mc:Choice xmlns:v="urn:schemas-microsoft-com:vml" Requires="v">
                <p:oleObj spid="_x0000_s90157" r:id="rId16" imgW="698197" imgH="253890" progId="Equation.3">
                  <p:embed/>
                </p:oleObj>
              </mc:Choice>
              <mc:Fallback>
                <p:oleObj r:id="rId16" imgW="698197" imgH="25389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638800"/>
                        <a:ext cx="19812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0" name="Object 7">
            <a:extLst>
              <a:ext uri="{FF2B5EF4-FFF2-40B4-BE49-F238E27FC236}">
                <a16:creationId xmlns:a16="http://schemas.microsoft.com/office/drawing/2014/main" id="{1F58FB7F-121A-41CF-A913-B20404DB806F}"/>
              </a:ext>
            </a:extLst>
          </p:cNvPr>
          <p:cNvGraphicFramePr>
            <a:graphicFrameLocks noChangeAspect="1"/>
          </p:cNvGraphicFramePr>
          <p:nvPr/>
        </p:nvGraphicFramePr>
        <p:xfrm>
          <a:off x="2697163" y="581025"/>
          <a:ext cx="358775" cy="395288"/>
        </p:xfrm>
        <a:graphic>
          <a:graphicData uri="http://schemas.openxmlformats.org/presentationml/2006/ole">
            <mc:AlternateContent xmlns:mc="http://schemas.openxmlformats.org/markup-compatibility/2006">
              <mc:Choice xmlns:v="urn:schemas-microsoft-com:vml" Requires="v">
                <p:oleObj spid="_x0000_s90158" r:id="rId17" imgW="152280" imgH="164880" progId="Equation.3">
                  <p:embed/>
                </p:oleObj>
              </mc:Choice>
              <mc:Fallback>
                <p:oleObj r:id="rId17" imgW="152280" imgH="16488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7163" y="581025"/>
                        <a:ext cx="3587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1" name="对象 3">
            <a:hlinkClick r:id="" action="ppaction://ole?verb=1"/>
            <a:extLst>
              <a:ext uri="{FF2B5EF4-FFF2-40B4-BE49-F238E27FC236}">
                <a16:creationId xmlns:a16="http://schemas.microsoft.com/office/drawing/2014/main" id="{CF2E698D-4CCC-454B-B433-CA0766536C61}"/>
              </a:ext>
            </a:extLst>
          </p:cNvPr>
          <p:cNvGraphicFramePr>
            <a:graphicFrameLocks noChangeAspect="1"/>
          </p:cNvGraphicFramePr>
          <p:nvPr/>
        </p:nvGraphicFramePr>
        <p:xfrm>
          <a:off x="3438525" y="641350"/>
          <a:ext cx="304800" cy="334963"/>
        </p:xfrm>
        <a:graphic>
          <a:graphicData uri="http://schemas.openxmlformats.org/presentationml/2006/ole">
            <mc:AlternateContent xmlns:mc="http://schemas.openxmlformats.org/markup-compatibility/2006">
              <mc:Choice xmlns:v="urn:schemas-microsoft-com:vml" Requires="v">
                <p:oleObj spid="_x0000_s90159" r:id="rId19" imgW="126720" imgH="139680" progId="Equation.KSEE3">
                  <p:embed/>
                </p:oleObj>
              </mc:Choice>
              <mc:Fallback>
                <p:oleObj r:id="rId19" imgW="126720" imgH="139680" progId="Equation.KSEE3">
                  <p:embed/>
                  <p:pic>
                    <p:nvPicPr>
                      <p:cNvPr id="0" name="对象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38525" y="641350"/>
                        <a:ext cx="3048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2" name="Object 7">
            <a:extLst>
              <a:ext uri="{FF2B5EF4-FFF2-40B4-BE49-F238E27FC236}">
                <a16:creationId xmlns:a16="http://schemas.microsoft.com/office/drawing/2014/main" id="{66820D9C-FA92-44F9-B86A-0F3EE1F1DB75}"/>
              </a:ext>
            </a:extLst>
          </p:cNvPr>
          <p:cNvGraphicFramePr>
            <a:graphicFrameLocks noChangeAspect="1"/>
          </p:cNvGraphicFramePr>
          <p:nvPr/>
        </p:nvGraphicFramePr>
        <p:xfrm>
          <a:off x="2411413" y="1951038"/>
          <a:ext cx="358775" cy="395287"/>
        </p:xfrm>
        <a:graphic>
          <a:graphicData uri="http://schemas.openxmlformats.org/presentationml/2006/ole">
            <mc:AlternateContent xmlns:mc="http://schemas.openxmlformats.org/markup-compatibility/2006">
              <mc:Choice xmlns:v="urn:schemas-microsoft-com:vml" Requires="v">
                <p:oleObj spid="_x0000_s90160" r:id="rId21" imgW="152280" imgH="164880" progId="Equation.3">
                  <p:embed/>
                </p:oleObj>
              </mc:Choice>
              <mc:Fallback>
                <p:oleObj r:id="rId21" imgW="152280" imgH="16488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11413" y="1951038"/>
                        <a:ext cx="3587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3" name="对象 6">
            <a:hlinkClick r:id="" action="ppaction://ole?verb=1"/>
            <a:extLst>
              <a:ext uri="{FF2B5EF4-FFF2-40B4-BE49-F238E27FC236}">
                <a16:creationId xmlns:a16="http://schemas.microsoft.com/office/drawing/2014/main" id="{2416C55F-73B6-4A1A-84DE-AD5D1D631021}"/>
              </a:ext>
            </a:extLst>
          </p:cNvPr>
          <p:cNvGraphicFramePr>
            <a:graphicFrameLocks noChangeAspect="1"/>
          </p:cNvGraphicFramePr>
          <p:nvPr/>
        </p:nvGraphicFramePr>
        <p:xfrm>
          <a:off x="4752975" y="1987550"/>
          <a:ext cx="325438" cy="358775"/>
        </p:xfrm>
        <a:graphic>
          <a:graphicData uri="http://schemas.openxmlformats.org/presentationml/2006/ole">
            <mc:AlternateContent xmlns:mc="http://schemas.openxmlformats.org/markup-compatibility/2006">
              <mc:Choice xmlns:v="urn:schemas-microsoft-com:vml" Requires="v">
                <p:oleObj spid="_x0000_s90161" r:id="rId22" imgW="126720" imgH="139680" progId="Equation.KSEE3">
                  <p:embed/>
                </p:oleObj>
              </mc:Choice>
              <mc:Fallback>
                <p:oleObj r:id="rId22" imgW="126720" imgH="139680" progId="Equation.KSEE3">
                  <p:embed/>
                  <p:pic>
                    <p:nvPicPr>
                      <p:cNvPr id="0" name="对象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52975" y="1987550"/>
                        <a:ext cx="3254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4" name="Object 7">
            <a:extLst>
              <a:ext uri="{FF2B5EF4-FFF2-40B4-BE49-F238E27FC236}">
                <a16:creationId xmlns:a16="http://schemas.microsoft.com/office/drawing/2014/main" id="{DA4969D6-F8D7-4393-BA5F-F432B09F75CC}"/>
              </a:ext>
            </a:extLst>
          </p:cNvPr>
          <p:cNvGraphicFramePr>
            <a:graphicFrameLocks noChangeAspect="1"/>
          </p:cNvGraphicFramePr>
          <p:nvPr/>
        </p:nvGraphicFramePr>
        <p:xfrm>
          <a:off x="5581650" y="1916113"/>
          <a:ext cx="358775" cy="395287"/>
        </p:xfrm>
        <a:graphic>
          <a:graphicData uri="http://schemas.openxmlformats.org/presentationml/2006/ole">
            <mc:AlternateContent xmlns:mc="http://schemas.openxmlformats.org/markup-compatibility/2006">
              <mc:Choice xmlns:v="urn:schemas-microsoft-com:vml" Requires="v">
                <p:oleObj spid="_x0000_s90162" r:id="rId24" imgW="152280" imgH="164880" progId="Equation.3">
                  <p:embed/>
                </p:oleObj>
              </mc:Choice>
              <mc:Fallback>
                <p:oleObj r:id="rId24" imgW="152280" imgH="16488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81650" y="1916113"/>
                        <a:ext cx="3587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0135" name="对象 9">
            <a:hlinkClick r:id="" action="ppaction://ole?verb=1"/>
            <a:extLst>
              <a:ext uri="{FF2B5EF4-FFF2-40B4-BE49-F238E27FC236}">
                <a16:creationId xmlns:a16="http://schemas.microsoft.com/office/drawing/2014/main" id="{44ED91C6-888F-4362-8361-3E424164B9CD}"/>
              </a:ext>
            </a:extLst>
          </p:cNvPr>
          <p:cNvGraphicFramePr>
            <a:graphicFrameLocks noChangeAspect="1"/>
          </p:cNvGraphicFramePr>
          <p:nvPr/>
        </p:nvGraphicFramePr>
        <p:xfrm>
          <a:off x="1641475" y="4946650"/>
          <a:ext cx="914400" cy="455613"/>
        </p:xfrm>
        <a:graphic>
          <a:graphicData uri="http://schemas.openxmlformats.org/presentationml/2006/ole">
            <mc:AlternateContent xmlns:mc="http://schemas.openxmlformats.org/markup-compatibility/2006">
              <mc:Choice xmlns:v="urn:schemas-microsoft-com:vml" Requires="v">
                <p:oleObj spid="_x0000_s90163" r:id="rId25" imgW="355320" imgH="177480" progId="Equation.KSEE3">
                  <p:embed/>
                </p:oleObj>
              </mc:Choice>
              <mc:Fallback>
                <p:oleObj r:id="rId25" imgW="355320" imgH="177480" progId="Equation.KSEE3">
                  <p:embed/>
                  <p:pic>
                    <p:nvPicPr>
                      <p:cNvPr id="0" name="对象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41475" y="4946650"/>
                        <a:ext cx="914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082" name="Object 2">
            <a:extLst>
              <a:ext uri="{FF2B5EF4-FFF2-40B4-BE49-F238E27FC236}">
                <a16:creationId xmlns:a16="http://schemas.microsoft.com/office/drawing/2014/main" id="{FE7859D0-6990-4CB7-8458-05900D38394F}"/>
              </a:ext>
            </a:extLst>
          </p:cNvPr>
          <p:cNvGraphicFramePr>
            <a:graphicFrameLocks noChangeAspect="1"/>
          </p:cNvGraphicFramePr>
          <p:nvPr/>
        </p:nvGraphicFramePr>
        <p:xfrm>
          <a:off x="257175" y="498475"/>
          <a:ext cx="8851900" cy="482600"/>
        </p:xfrm>
        <a:graphic>
          <a:graphicData uri="http://schemas.openxmlformats.org/presentationml/2006/ole">
            <mc:AlternateContent xmlns:mc="http://schemas.openxmlformats.org/markup-compatibility/2006">
              <mc:Choice xmlns:v="urn:schemas-microsoft-com:vml" Requires="v">
                <p:oleObj spid="_x0000_s91143" r:id="rId4" imgW="8851900" imgH="482600" progId="Equation.3">
                  <p:embed/>
                </p:oleObj>
              </mc:Choice>
              <mc:Fallback>
                <p:oleObj r:id="rId4" imgW="8851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 y="498475"/>
                        <a:ext cx="88519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083" name="Object 3">
            <a:extLst>
              <a:ext uri="{FF2B5EF4-FFF2-40B4-BE49-F238E27FC236}">
                <a16:creationId xmlns:a16="http://schemas.microsoft.com/office/drawing/2014/main" id="{A3FEED0A-03FD-4A9E-B4A3-D22F973574A0}"/>
              </a:ext>
            </a:extLst>
          </p:cNvPr>
          <p:cNvGraphicFramePr>
            <a:graphicFrameLocks noChangeAspect="1"/>
          </p:cNvGraphicFramePr>
          <p:nvPr/>
        </p:nvGraphicFramePr>
        <p:xfrm>
          <a:off x="250825" y="1290638"/>
          <a:ext cx="6985000" cy="482600"/>
        </p:xfrm>
        <a:graphic>
          <a:graphicData uri="http://schemas.openxmlformats.org/presentationml/2006/ole">
            <mc:AlternateContent xmlns:mc="http://schemas.openxmlformats.org/markup-compatibility/2006">
              <mc:Choice xmlns:v="urn:schemas-microsoft-com:vml" Requires="v">
                <p:oleObj spid="_x0000_s91144" r:id="rId6" imgW="6985000" imgH="482600" progId="Equation.3">
                  <p:embed/>
                </p:oleObj>
              </mc:Choice>
              <mc:Fallback>
                <p:oleObj r:id="rId6" imgW="69850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1290638"/>
                        <a:ext cx="6985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084" name="Object 4">
            <a:extLst>
              <a:ext uri="{FF2B5EF4-FFF2-40B4-BE49-F238E27FC236}">
                <a16:creationId xmlns:a16="http://schemas.microsoft.com/office/drawing/2014/main" id="{37846BEE-369D-436F-8270-691EC87484CE}"/>
              </a:ext>
            </a:extLst>
          </p:cNvPr>
          <p:cNvGraphicFramePr>
            <a:graphicFrameLocks noChangeAspect="1"/>
          </p:cNvGraphicFramePr>
          <p:nvPr/>
        </p:nvGraphicFramePr>
        <p:xfrm>
          <a:off x="250825" y="2205038"/>
          <a:ext cx="7721600" cy="1447800"/>
        </p:xfrm>
        <a:graphic>
          <a:graphicData uri="http://schemas.openxmlformats.org/presentationml/2006/ole">
            <mc:AlternateContent xmlns:mc="http://schemas.openxmlformats.org/markup-compatibility/2006">
              <mc:Choice xmlns:v="urn:schemas-microsoft-com:vml" Requires="v">
                <p:oleObj spid="_x0000_s91145" r:id="rId8" imgW="7721600" imgH="1447800" progId="Equation.3">
                  <p:embed/>
                </p:oleObj>
              </mc:Choice>
              <mc:Fallback>
                <p:oleObj r:id="rId8" imgW="7721600" imgH="1447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205038"/>
                        <a:ext cx="7721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0082"/>
                                        </p:tgtEl>
                                        <p:attrNameLst>
                                          <p:attrName>style.visibility</p:attrName>
                                        </p:attrNameLst>
                                      </p:cBhvr>
                                      <p:to>
                                        <p:strVal val="visible"/>
                                      </p:to>
                                    </p:set>
                                    <p:animEffect transition="in" filter="wipe(left)">
                                      <p:cBhvr>
                                        <p:cTn id="7" dur="500"/>
                                        <p:tgtEl>
                                          <p:spTgt spid="430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083"/>
                                        </p:tgtEl>
                                        <p:attrNameLst>
                                          <p:attrName>style.visibility</p:attrName>
                                        </p:attrNameLst>
                                      </p:cBhvr>
                                      <p:to>
                                        <p:strVal val="visible"/>
                                      </p:to>
                                    </p:set>
                                    <p:animEffect transition="in" filter="wipe(left)">
                                      <p:cBhvr>
                                        <p:cTn id="12" dur="500"/>
                                        <p:tgtEl>
                                          <p:spTgt spid="430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084"/>
                                        </p:tgtEl>
                                        <p:attrNameLst>
                                          <p:attrName>style.visibility</p:attrName>
                                        </p:attrNameLst>
                                      </p:cBhvr>
                                      <p:to>
                                        <p:strVal val="visible"/>
                                      </p:to>
                                    </p:set>
                                    <p:animEffect transition="in" filter="wipe(left)">
                                      <p:cBhvr>
                                        <p:cTn id="17" dur="500"/>
                                        <p:tgtEl>
                                          <p:spTgt spid="43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2">
            <a:extLst>
              <a:ext uri="{FF2B5EF4-FFF2-40B4-BE49-F238E27FC236}">
                <a16:creationId xmlns:a16="http://schemas.microsoft.com/office/drawing/2014/main" id="{00B400D3-E5B1-4523-B628-77E0EF966378}"/>
              </a:ext>
            </a:extLst>
          </p:cNvPr>
          <p:cNvSpPr txBox="1">
            <a:spLocks noChangeArrowheads="1"/>
          </p:cNvSpPr>
          <p:nvPr/>
        </p:nvSpPr>
        <p:spPr bwMode="auto">
          <a:xfrm>
            <a:off x="304800" y="457200"/>
            <a:ext cx="81534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3200" b="1">
                <a:ea typeface="黑体" panose="02010609060101010101" pitchFamily="49" charset="-122"/>
              </a:rPr>
              <a:t>5.8  </a:t>
            </a:r>
            <a:r>
              <a:rPr lang="zh-CN" altLang="en-US" sz="3200" b="1">
                <a:latin typeface="方正姚体" panose="02010601030101010101" pitchFamily="2" charset="-122"/>
                <a:ea typeface="方正姚体" panose="02010601030101010101" pitchFamily="2" charset="-122"/>
              </a:rPr>
              <a:t>误差分析</a:t>
            </a:r>
            <a:endParaRPr lang="zh-CN" altLang="en-US" sz="3200" b="1">
              <a:ea typeface="黑体" panose="02010609060101010101" pitchFamily="49" charset="-122"/>
            </a:endParaRPr>
          </a:p>
          <a:p>
            <a:pPr>
              <a:lnSpc>
                <a:spcPct val="115000"/>
              </a:lnSpc>
              <a:spcBef>
                <a:spcPct val="5000"/>
              </a:spcBef>
            </a:pPr>
            <a:r>
              <a:rPr lang="en-US" altLang="zh-CN" sz="3200" b="1">
                <a:ea typeface="黑体" panose="02010609060101010101" pitchFamily="49" charset="-122"/>
              </a:rPr>
              <a:t>5.8.1 </a:t>
            </a:r>
            <a:r>
              <a:rPr lang="zh-CN" altLang="en-US" sz="3200" b="1">
                <a:latin typeface="宋体" panose="02010600030101010101" pitchFamily="2" charset="-122"/>
              </a:rPr>
              <a:t>方程组的性态</a:t>
            </a:r>
            <a:endParaRPr lang="zh-CN" altLang="en-US" sz="3200" b="1">
              <a:ea typeface="黑体" panose="02010609060101010101" pitchFamily="49" charset="-122"/>
            </a:endParaRPr>
          </a:p>
          <a:p>
            <a:pPr>
              <a:lnSpc>
                <a:spcPct val="115000"/>
              </a:lnSpc>
              <a:spcBef>
                <a:spcPct val="5000"/>
              </a:spcBef>
            </a:pPr>
            <a:r>
              <a:rPr lang="zh-CN" altLang="en-US" sz="3200" b="1">
                <a:ea typeface="黑体" panose="02010609060101010101" pitchFamily="49" charset="-122"/>
              </a:rPr>
              <a:t>        </a:t>
            </a:r>
            <a:r>
              <a:rPr lang="zh-CN" altLang="en-US" sz="3200" b="1">
                <a:latin typeface="宋体" panose="02010600030101010101" pitchFamily="2" charset="-122"/>
              </a:rPr>
              <a:t>在建立方程组时，其系数往往含有误差（如观测误差或计算误差），就是说，所要求解的运算是有扰动的方程组，因此需要研究扰动对解的影响。</a:t>
            </a:r>
            <a:r>
              <a:rPr lang="zh-CN" altLang="en-US" sz="3200" b="1">
                <a:ea typeface="黑体" panose="02010609060101010101" pitchFamily="49" charset="-122"/>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2">
            <a:extLst>
              <a:ext uri="{FF2B5EF4-FFF2-40B4-BE49-F238E27FC236}">
                <a16:creationId xmlns:a16="http://schemas.microsoft.com/office/drawing/2014/main" id="{2E7B2F32-E28E-4945-AF58-BC8CE0F65E7F}"/>
              </a:ext>
            </a:extLst>
          </p:cNvPr>
          <p:cNvSpPr txBox="1">
            <a:spLocks noChangeArrowheads="1"/>
          </p:cNvSpPr>
          <p:nvPr/>
        </p:nvSpPr>
        <p:spPr bwMode="auto">
          <a:xfrm>
            <a:off x="304800" y="228600"/>
            <a:ext cx="838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例</a:t>
            </a:r>
            <a:r>
              <a:rPr lang="en-US" altLang="zh-CN" sz="3200" b="1">
                <a:ea typeface="黑体" panose="02010609060101010101" pitchFamily="49" charset="-122"/>
              </a:rPr>
              <a:t>5.13  </a:t>
            </a:r>
            <a:r>
              <a:rPr lang="zh-CN" altLang="en-US" sz="3200" b="1">
                <a:latin typeface="宋体" panose="02010600030101010101" pitchFamily="2" charset="-122"/>
              </a:rPr>
              <a:t>考察方程组</a:t>
            </a:r>
            <a:r>
              <a:rPr lang="zh-CN" altLang="en-US">
                <a:latin typeface="宋体" panose="02010600030101010101" pitchFamily="2" charset="-122"/>
              </a:rPr>
              <a:t> </a:t>
            </a:r>
          </a:p>
        </p:txBody>
      </p:sp>
      <p:sp>
        <p:nvSpPr>
          <p:cNvPr id="94210" name="Rectangle 4">
            <a:extLst>
              <a:ext uri="{FF2B5EF4-FFF2-40B4-BE49-F238E27FC236}">
                <a16:creationId xmlns:a16="http://schemas.microsoft.com/office/drawing/2014/main" id="{6E7D7A90-3E10-4F2B-9BC0-F2DB9155FEC1}"/>
              </a:ext>
            </a:extLst>
          </p:cNvPr>
          <p:cNvSpPr>
            <a:spLocks noChangeArrowheads="1"/>
          </p:cNvSpPr>
          <p:nvPr/>
        </p:nvSpPr>
        <p:spPr bwMode="auto">
          <a:xfrm>
            <a:off x="38147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1" name="Object 3">
            <a:extLst>
              <a:ext uri="{FF2B5EF4-FFF2-40B4-BE49-F238E27FC236}">
                <a16:creationId xmlns:a16="http://schemas.microsoft.com/office/drawing/2014/main" id="{FEDFB8F8-7D3C-402C-A5BA-B76315042953}"/>
              </a:ext>
            </a:extLst>
          </p:cNvPr>
          <p:cNvGraphicFramePr>
            <a:graphicFrameLocks noChangeAspect="1"/>
          </p:cNvGraphicFramePr>
          <p:nvPr/>
        </p:nvGraphicFramePr>
        <p:xfrm>
          <a:off x="1905000" y="838200"/>
          <a:ext cx="4572000" cy="1398588"/>
        </p:xfrm>
        <a:graphic>
          <a:graphicData uri="http://schemas.openxmlformats.org/presentationml/2006/ole">
            <mc:AlternateContent xmlns:mc="http://schemas.openxmlformats.org/markup-compatibility/2006">
              <mc:Choice xmlns:v="urn:schemas-microsoft-com:vml" Requires="v">
                <p:oleObj spid="_x0000_s94224" r:id="rId4" imgW="1511300" imgH="482600" progId="Equation.3">
                  <p:embed/>
                </p:oleObj>
              </mc:Choice>
              <mc:Fallback>
                <p:oleObj r:id="rId4" imgW="15113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838200"/>
                        <a:ext cx="45720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2" name="Rectangle 6">
            <a:extLst>
              <a:ext uri="{FF2B5EF4-FFF2-40B4-BE49-F238E27FC236}">
                <a16:creationId xmlns:a16="http://schemas.microsoft.com/office/drawing/2014/main" id="{1E5F2269-6562-44F5-A4C3-12E0E3744681}"/>
              </a:ext>
            </a:extLst>
          </p:cNvPr>
          <p:cNvSpPr>
            <a:spLocks noChangeArrowheads="1"/>
          </p:cNvSpPr>
          <p:nvPr/>
        </p:nvSpPr>
        <p:spPr bwMode="auto">
          <a:xfrm>
            <a:off x="39814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3" name="Object 5">
            <a:extLst>
              <a:ext uri="{FF2B5EF4-FFF2-40B4-BE49-F238E27FC236}">
                <a16:creationId xmlns:a16="http://schemas.microsoft.com/office/drawing/2014/main" id="{EDE105B1-227F-4249-8775-77D0F9850804}"/>
              </a:ext>
            </a:extLst>
          </p:cNvPr>
          <p:cNvGraphicFramePr>
            <a:graphicFrameLocks noChangeAspect="1"/>
          </p:cNvGraphicFramePr>
          <p:nvPr/>
        </p:nvGraphicFramePr>
        <p:xfrm>
          <a:off x="1905000" y="2362200"/>
          <a:ext cx="4114800" cy="1443038"/>
        </p:xfrm>
        <a:graphic>
          <a:graphicData uri="http://schemas.openxmlformats.org/presentationml/2006/ole">
            <mc:AlternateContent xmlns:mc="http://schemas.openxmlformats.org/markup-compatibility/2006">
              <mc:Choice xmlns:v="urn:schemas-microsoft-com:vml" Requires="v">
                <p:oleObj spid="_x0000_s94225" r:id="rId6" imgW="1180588" imgH="482391" progId="Equation.3">
                  <p:embed/>
                </p:oleObj>
              </mc:Choice>
              <mc:Fallback>
                <p:oleObj r:id="rId6" imgW="1180588" imgH="482391"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362200"/>
                        <a:ext cx="41148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4" name="Text Box 7">
            <a:extLst>
              <a:ext uri="{FF2B5EF4-FFF2-40B4-BE49-F238E27FC236}">
                <a16:creationId xmlns:a16="http://schemas.microsoft.com/office/drawing/2014/main" id="{E495A0BA-F7EB-489D-A36F-A7409460255C}"/>
              </a:ext>
            </a:extLst>
          </p:cNvPr>
          <p:cNvSpPr txBox="1">
            <a:spLocks noChangeArrowheads="1"/>
          </p:cNvSpPr>
          <p:nvPr/>
        </p:nvSpPr>
        <p:spPr bwMode="auto">
          <a:xfrm>
            <a:off x="531813" y="214947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和</a:t>
            </a:r>
          </a:p>
        </p:txBody>
      </p:sp>
      <p:sp>
        <p:nvSpPr>
          <p:cNvPr id="94215" name="Text Box 8">
            <a:extLst>
              <a:ext uri="{FF2B5EF4-FFF2-40B4-BE49-F238E27FC236}">
                <a16:creationId xmlns:a16="http://schemas.microsoft.com/office/drawing/2014/main" id="{9A99AF66-383B-43BA-AE30-68D895C07346}"/>
              </a:ext>
            </a:extLst>
          </p:cNvPr>
          <p:cNvSpPr txBox="1">
            <a:spLocks noChangeArrowheads="1"/>
          </p:cNvSpPr>
          <p:nvPr/>
        </p:nvSpPr>
        <p:spPr bwMode="auto">
          <a:xfrm>
            <a:off x="228600" y="3810000"/>
            <a:ext cx="86106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5000"/>
              </a:spcBef>
            </a:pPr>
            <a:r>
              <a:rPr lang="en-US" altLang="zh-CN" sz="3200" b="1">
                <a:ea typeface="黑体" panose="02010609060101010101" pitchFamily="49" charset="-122"/>
              </a:rPr>
              <a:t>    </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上述两个方程组尽管只是右端项有微小扰动</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但解大不相同</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第</a:t>
            </a:r>
            <a:r>
              <a:rPr lang="en-US" altLang="zh-CN" sz="3200" b="1">
                <a:latin typeface="仿宋" panose="02010609060101010101" pitchFamily="49" charset="-122"/>
                <a:ea typeface="仿宋" panose="02010609060101010101" pitchFamily="49" charset="-122"/>
              </a:rPr>
              <a:t>1</a:t>
            </a:r>
            <a:r>
              <a:rPr lang="zh-CN" altLang="en-US" sz="3200" b="1">
                <a:latin typeface="仿宋" panose="02010609060101010101" pitchFamily="49" charset="-122"/>
                <a:ea typeface="仿宋" panose="02010609060101010101" pitchFamily="49" charset="-122"/>
              </a:rPr>
              <a:t>个方程组的解是</a:t>
            </a:r>
          </a:p>
          <a:p>
            <a:pPr>
              <a:lnSpc>
                <a:spcPct val="125000"/>
              </a:lnSpc>
              <a:spcBef>
                <a:spcPct val="5000"/>
              </a:spcBef>
            </a:pPr>
            <a:r>
              <a:rPr lang="zh-CN" altLang="en-US" sz="3200" b="1">
                <a:latin typeface="仿宋" panose="02010609060101010101" pitchFamily="49" charset="-122"/>
                <a:ea typeface="仿宋" panose="02010609060101010101" pitchFamily="49" charset="-122"/>
              </a:rPr>
              <a:t>第 </a:t>
            </a:r>
            <a:r>
              <a:rPr lang="en-US" altLang="zh-CN" sz="3200" b="1">
                <a:latin typeface="仿宋" panose="02010609060101010101" pitchFamily="49" charset="-122"/>
                <a:ea typeface="仿宋" panose="02010609060101010101" pitchFamily="49" charset="-122"/>
              </a:rPr>
              <a:t>2</a:t>
            </a:r>
            <a:r>
              <a:rPr lang="zh-CN" altLang="en-US" sz="3200" b="1">
                <a:latin typeface="仿宋" panose="02010609060101010101" pitchFamily="49" charset="-122"/>
                <a:ea typeface="仿宋" panose="02010609060101010101" pitchFamily="49" charset="-122"/>
              </a:rPr>
              <a:t>个方程组的解是           。这类方程组称为病态的。</a:t>
            </a:r>
          </a:p>
        </p:txBody>
      </p:sp>
      <p:sp>
        <p:nvSpPr>
          <p:cNvPr id="94216" name="Rectangle 10">
            <a:extLst>
              <a:ext uri="{FF2B5EF4-FFF2-40B4-BE49-F238E27FC236}">
                <a16:creationId xmlns:a16="http://schemas.microsoft.com/office/drawing/2014/main" id="{950740CC-07AF-45E4-9558-7CA99ADBB4E5}"/>
              </a:ext>
            </a:extLst>
          </p:cNvPr>
          <p:cNvSpPr>
            <a:spLocks noChangeArrowheads="1"/>
          </p:cNvSpPr>
          <p:nvPr/>
        </p:nvSpPr>
        <p:spPr bwMode="auto">
          <a:xfrm>
            <a:off x="42243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7" name="Object 9">
            <a:extLst>
              <a:ext uri="{FF2B5EF4-FFF2-40B4-BE49-F238E27FC236}">
                <a16:creationId xmlns:a16="http://schemas.microsoft.com/office/drawing/2014/main" id="{38B9417A-C205-4AF9-A54F-C87A7177022F}"/>
              </a:ext>
            </a:extLst>
          </p:cNvPr>
          <p:cNvGraphicFramePr>
            <a:graphicFrameLocks noChangeAspect="1"/>
          </p:cNvGraphicFramePr>
          <p:nvPr/>
        </p:nvGraphicFramePr>
        <p:xfrm>
          <a:off x="6629400" y="4495800"/>
          <a:ext cx="1676400" cy="609600"/>
        </p:xfrm>
        <a:graphic>
          <a:graphicData uri="http://schemas.openxmlformats.org/presentationml/2006/ole">
            <mc:AlternateContent xmlns:mc="http://schemas.openxmlformats.org/markup-compatibility/2006">
              <mc:Choice xmlns:v="urn:schemas-microsoft-com:vml" Requires="v">
                <p:oleObj spid="_x0000_s94226" r:id="rId8" imgW="698197" imgH="215806" progId="Equation.3">
                  <p:embed/>
                </p:oleObj>
              </mc:Choice>
              <mc:Fallback>
                <p:oleObj r:id="rId8" imgW="698197" imgH="21580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49580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8" name="Rectangle 12">
            <a:extLst>
              <a:ext uri="{FF2B5EF4-FFF2-40B4-BE49-F238E27FC236}">
                <a16:creationId xmlns:a16="http://schemas.microsoft.com/office/drawing/2014/main" id="{921F0F7D-7B50-4BD1-B45E-3FC36E692D1E}"/>
              </a:ext>
            </a:extLst>
          </p:cNvPr>
          <p:cNvSpPr>
            <a:spLocks noChangeArrowheads="1"/>
          </p:cNvSpPr>
          <p:nvPr/>
        </p:nvSpPr>
        <p:spPr bwMode="auto">
          <a:xfrm>
            <a:off x="41481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9" name="Object 11">
            <a:extLst>
              <a:ext uri="{FF2B5EF4-FFF2-40B4-BE49-F238E27FC236}">
                <a16:creationId xmlns:a16="http://schemas.microsoft.com/office/drawing/2014/main" id="{DC8B931C-D44F-4613-84AC-1813F0C58724}"/>
              </a:ext>
            </a:extLst>
          </p:cNvPr>
          <p:cNvGraphicFramePr>
            <a:graphicFrameLocks noChangeAspect="1"/>
          </p:cNvGraphicFramePr>
          <p:nvPr/>
        </p:nvGraphicFramePr>
        <p:xfrm>
          <a:off x="4040188" y="5214938"/>
          <a:ext cx="2057400" cy="531812"/>
        </p:xfrm>
        <a:graphic>
          <a:graphicData uri="http://schemas.openxmlformats.org/presentationml/2006/ole">
            <mc:AlternateContent xmlns:mc="http://schemas.openxmlformats.org/markup-compatibility/2006">
              <mc:Choice xmlns:v="urn:schemas-microsoft-com:vml" Requires="v">
                <p:oleObj spid="_x0000_s94227" r:id="rId10" imgW="850531" imgH="215806" progId="Equation.3">
                  <p:embed/>
                </p:oleObj>
              </mc:Choice>
              <mc:Fallback>
                <p:oleObj r:id="rId10" imgW="850531" imgH="21580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0188" y="5214938"/>
                        <a:ext cx="20574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a:extLst>
              <a:ext uri="{FF2B5EF4-FFF2-40B4-BE49-F238E27FC236}">
                <a16:creationId xmlns:a16="http://schemas.microsoft.com/office/drawing/2014/main" id="{282DB1BD-F1DC-4C43-9B05-D67FBAB7D088}"/>
              </a:ext>
            </a:extLst>
          </p:cNvPr>
          <p:cNvSpPr>
            <a:spLocks noChangeArrowheads="1"/>
          </p:cNvSpPr>
          <p:nvPr/>
        </p:nvSpPr>
        <p:spPr bwMode="auto">
          <a:xfrm>
            <a:off x="38147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6258" name="Rectangle 5">
            <a:extLst>
              <a:ext uri="{FF2B5EF4-FFF2-40B4-BE49-F238E27FC236}">
                <a16:creationId xmlns:a16="http://schemas.microsoft.com/office/drawing/2014/main" id="{681EF22E-21F4-47CE-A11B-BD5DB7BCD5AB}"/>
              </a:ext>
            </a:extLst>
          </p:cNvPr>
          <p:cNvSpPr>
            <a:spLocks noChangeArrowheads="1"/>
          </p:cNvSpPr>
          <p:nvPr/>
        </p:nvSpPr>
        <p:spPr bwMode="auto">
          <a:xfrm>
            <a:off x="39814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6259" name="Text Box 8">
            <a:extLst>
              <a:ext uri="{FF2B5EF4-FFF2-40B4-BE49-F238E27FC236}">
                <a16:creationId xmlns:a16="http://schemas.microsoft.com/office/drawing/2014/main" id="{8C09A031-0758-4F76-B157-5E6F41A8091D}"/>
              </a:ext>
            </a:extLst>
          </p:cNvPr>
          <p:cNvSpPr txBox="1">
            <a:spLocks noChangeArrowheads="1"/>
          </p:cNvSpPr>
          <p:nvPr/>
        </p:nvSpPr>
        <p:spPr bwMode="auto">
          <a:xfrm>
            <a:off x="304800" y="304800"/>
            <a:ext cx="83820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3200" b="1">
                <a:ea typeface="黑体" panose="02010609060101010101" pitchFamily="49" charset="-122"/>
              </a:rPr>
              <a:t>定义</a:t>
            </a:r>
            <a:r>
              <a:rPr lang="en-US" altLang="zh-CN" sz="3200" b="1">
                <a:ea typeface="黑体" panose="02010609060101010101" pitchFamily="49" charset="-122"/>
              </a:rPr>
              <a:t>5.8  </a:t>
            </a:r>
            <a:r>
              <a:rPr lang="zh-CN" altLang="en-US" sz="2800">
                <a:ea typeface="黑体" panose="02010609060101010101" pitchFamily="49" charset="-122"/>
              </a:rPr>
              <a:t>由    </a:t>
            </a:r>
            <a:r>
              <a:rPr lang="zh-CN" altLang="en-US" sz="2800" b="1">
                <a:latin typeface="宋体" panose="02010600030101010101" pitchFamily="2" charset="-122"/>
              </a:rPr>
              <a:t>或 </a:t>
            </a:r>
            <a:r>
              <a:rPr lang="en-US" altLang="zh-CN" sz="2800" b="1">
                <a:latin typeface="宋体" panose="02010600030101010101" pitchFamily="2" charset="-122"/>
              </a:rPr>
              <a:t> </a:t>
            </a:r>
            <a:r>
              <a:rPr lang="zh-CN" altLang="en-US" sz="2800" b="1">
                <a:latin typeface="宋体" panose="02010600030101010101" pitchFamily="2" charset="-122"/>
              </a:rPr>
              <a:t>的微小变化</a:t>
            </a:r>
            <a:r>
              <a:rPr lang="en-US" altLang="zh-CN" sz="2800" b="1">
                <a:latin typeface="宋体" panose="02010600030101010101" pitchFamily="2" charset="-122"/>
              </a:rPr>
              <a:t>(</a:t>
            </a:r>
            <a:r>
              <a:rPr lang="zh-CN" altLang="en-US" sz="2800" b="1">
                <a:latin typeface="宋体" panose="02010600030101010101" pitchFamily="2" charset="-122"/>
              </a:rPr>
              <a:t>又称扰动或摄动</a:t>
            </a:r>
            <a:r>
              <a:rPr lang="en-US" altLang="zh-CN" sz="2800" b="1">
                <a:latin typeface="宋体" panose="02010600030101010101" pitchFamily="2" charset="-122"/>
              </a:rPr>
              <a:t>)</a:t>
            </a:r>
            <a:r>
              <a:rPr lang="zh-CN" altLang="en-US" sz="2800" b="1">
                <a:latin typeface="宋体" panose="02010600030101010101" pitchFamily="2" charset="-122"/>
              </a:rPr>
              <a:t>引起方程组     </a:t>
            </a:r>
            <a:r>
              <a:rPr lang="en-US" altLang="zh-CN" sz="2800" b="1">
                <a:latin typeface="宋体" panose="02010600030101010101" pitchFamily="2" charset="-122"/>
              </a:rPr>
              <a:t> </a:t>
            </a:r>
            <a:r>
              <a:rPr lang="zh-CN" altLang="en-US" sz="2800" b="1">
                <a:latin typeface="宋体" panose="02010600030101010101" pitchFamily="2" charset="-122"/>
              </a:rPr>
              <a:t>解的巨大变化，则称方程组为病态方程组，矩阵   称为病态矩阵。否则方程组是良态方程组，矩阵  </a:t>
            </a:r>
            <a:r>
              <a:rPr lang="en-US" altLang="zh-CN" sz="2800" b="1">
                <a:latin typeface="宋体" panose="02010600030101010101" pitchFamily="2" charset="-122"/>
              </a:rPr>
              <a:t> </a:t>
            </a:r>
            <a:r>
              <a:rPr lang="zh-CN" altLang="en-US" sz="2800" b="1">
                <a:latin typeface="宋体" panose="02010600030101010101" pitchFamily="2" charset="-122"/>
              </a:rPr>
              <a:t>也是良态矩阵 </a:t>
            </a:r>
            <a:r>
              <a:rPr lang="zh-CN" altLang="en-US" sz="3200" b="1">
                <a:latin typeface="宋体" panose="02010600030101010101" pitchFamily="2" charset="-122"/>
              </a:rPr>
              <a:t>  </a:t>
            </a:r>
          </a:p>
          <a:p>
            <a:pPr>
              <a:lnSpc>
                <a:spcPct val="120000"/>
              </a:lnSpc>
              <a:spcBef>
                <a:spcPct val="5000"/>
              </a:spcBef>
            </a:pPr>
            <a:r>
              <a:rPr lang="zh-CN" altLang="en-US" sz="3200" b="1">
                <a:latin typeface="宋体" panose="02010600030101010101" pitchFamily="2" charset="-122"/>
              </a:rPr>
              <a:t>    </a:t>
            </a:r>
            <a:r>
              <a:rPr lang="zh-CN" altLang="en-US" sz="2800" b="1">
                <a:latin typeface="宋体" panose="02010600030101010101" pitchFamily="2" charset="-122"/>
              </a:rPr>
              <a:t>为了定量地刻画方程组“病态”的程度，要对方程组     </a:t>
            </a:r>
            <a:r>
              <a:rPr lang="en-US" altLang="zh-CN" sz="2800" b="1">
                <a:latin typeface="宋体" panose="02010600030101010101" pitchFamily="2" charset="-122"/>
              </a:rPr>
              <a:t>  </a:t>
            </a:r>
            <a:r>
              <a:rPr lang="zh-CN" altLang="en-US" sz="2800" b="1">
                <a:latin typeface="宋体" panose="02010600030101010101" pitchFamily="2" charset="-122"/>
              </a:rPr>
              <a:t>进行讨论</a:t>
            </a:r>
            <a:r>
              <a:rPr lang="en-US" altLang="zh-CN" sz="2800" b="1">
                <a:latin typeface="宋体" panose="02010600030101010101" pitchFamily="2" charset="-122"/>
              </a:rPr>
              <a:t>,</a:t>
            </a:r>
            <a:r>
              <a:rPr lang="zh-CN" altLang="en-US" sz="2800" b="1">
                <a:latin typeface="宋体" panose="02010600030101010101" pitchFamily="2" charset="-122"/>
              </a:rPr>
              <a:t>考察  （或  ）微小误差对解的影响。为此先引入矩阵条件数的概念。 </a:t>
            </a:r>
          </a:p>
        </p:txBody>
      </p:sp>
      <p:sp>
        <p:nvSpPr>
          <p:cNvPr id="96260" name="Rectangle 9">
            <a:extLst>
              <a:ext uri="{FF2B5EF4-FFF2-40B4-BE49-F238E27FC236}">
                <a16:creationId xmlns:a16="http://schemas.microsoft.com/office/drawing/2014/main" id="{154AF459-A8E9-4410-888F-2202BE0D74AC}"/>
              </a:ext>
            </a:extLst>
          </p:cNvPr>
          <p:cNvSpPr>
            <a:spLocks noChangeArrowheads="1"/>
          </p:cNvSpPr>
          <p:nvPr/>
        </p:nvSpPr>
        <p:spPr bwMode="auto">
          <a:xfrm>
            <a:off x="42243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6261" name="Rectangle 11">
            <a:extLst>
              <a:ext uri="{FF2B5EF4-FFF2-40B4-BE49-F238E27FC236}">
                <a16:creationId xmlns:a16="http://schemas.microsoft.com/office/drawing/2014/main" id="{EB4EAA4A-F32A-4286-A2C9-2CE645542232}"/>
              </a:ext>
            </a:extLst>
          </p:cNvPr>
          <p:cNvSpPr>
            <a:spLocks noChangeArrowheads="1"/>
          </p:cNvSpPr>
          <p:nvPr/>
        </p:nvSpPr>
        <p:spPr bwMode="auto">
          <a:xfrm>
            <a:off x="41481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6262" name="Text Box 13">
            <a:extLst>
              <a:ext uri="{FF2B5EF4-FFF2-40B4-BE49-F238E27FC236}">
                <a16:creationId xmlns:a16="http://schemas.microsoft.com/office/drawing/2014/main" id="{8976C7F9-4A87-45B8-81BD-7012654CFD7F}"/>
              </a:ext>
            </a:extLst>
          </p:cNvPr>
          <p:cNvSpPr txBox="1">
            <a:spLocks noChangeArrowheads="1"/>
          </p:cNvSpPr>
          <p:nvPr/>
        </p:nvSpPr>
        <p:spPr bwMode="auto">
          <a:xfrm>
            <a:off x="441325" y="4756150"/>
            <a:ext cx="8382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a:ea typeface="黑体" panose="02010609060101010101" pitchFamily="49" charset="-122"/>
              </a:rPr>
              <a:t>定义</a:t>
            </a:r>
            <a:r>
              <a:rPr lang="en-US" altLang="zh-CN" sz="3200" b="1">
                <a:ea typeface="黑体" panose="02010609060101010101" pitchFamily="49" charset="-122"/>
              </a:rPr>
              <a:t>5.9  </a:t>
            </a:r>
            <a:r>
              <a:rPr lang="zh-CN" altLang="en-US" sz="3200">
                <a:ea typeface="黑体" panose="02010609060101010101" pitchFamily="49" charset="-122"/>
              </a:rPr>
              <a:t>（矩阵条件数）设     为非奇异矩阵，</a:t>
            </a:r>
            <a:r>
              <a:rPr lang="zh-CN" altLang="en-US" sz="3200" b="1">
                <a:latin typeface="宋体" panose="02010600030101010101" pitchFamily="2" charset="-122"/>
              </a:rPr>
              <a:t>称</a:t>
            </a:r>
            <a:r>
              <a:rPr lang="zh-CN" altLang="en-US" sz="3200" b="1">
                <a:ea typeface="黑体" panose="02010609060101010101" pitchFamily="49" charset="-122"/>
              </a:rPr>
              <a:t>                              </a:t>
            </a:r>
            <a:r>
              <a:rPr lang="zh-CN" altLang="en-US" sz="3200" b="1">
                <a:latin typeface="宋体" panose="02010600030101010101" pitchFamily="2" charset="-122"/>
              </a:rPr>
              <a:t>为矩阵   的条件数。</a:t>
            </a:r>
            <a:r>
              <a:rPr lang="zh-CN" altLang="en-US" sz="3200" b="1">
                <a:ea typeface="黑体" panose="02010609060101010101" pitchFamily="49" charset="-122"/>
              </a:rPr>
              <a:t> </a:t>
            </a:r>
          </a:p>
        </p:txBody>
      </p:sp>
      <p:sp>
        <p:nvSpPr>
          <p:cNvPr id="96263" name="Rectangle 15">
            <a:extLst>
              <a:ext uri="{FF2B5EF4-FFF2-40B4-BE49-F238E27FC236}">
                <a16:creationId xmlns:a16="http://schemas.microsoft.com/office/drawing/2014/main" id="{07F28933-3A81-4D7D-9070-1CEAEC1005F9}"/>
              </a:ext>
            </a:extLst>
          </p:cNvPr>
          <p:cNvSpPr>
            <a:spLocks noChangeArrowheads="1"/>
          </p:cNvSpPr>
          <p:nvPr/>
        </p:nvSpPr>
        <p:spPr bwMode="auto">
          <a:xfrm>
            <a:off x="392906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6264" name="Object 14">
            <a:extLst>
              <a:ext uri="{FF2B5EF4-FFF2-40B4-BE49-F238E27FC236}">
                <a16:creationId xmlns:a16="http://schemas.microsoft.com/office/drawing/2014/main" id="{C88B9DD0-A84C-4ECC-8158-1781B21806C6}"/>
              </a:ext>
            </a:extLst>
          </p:cNvPr>
          <p:cNvGraphicFramePr>
            <a:graphicFrameLocks noChangeAspect="1"/>
          </p:cNvGraphicFramePr>
          <p:nvPr/>
        </p:nvGraphicFramePr>
        <p:xfrm>
          <a:off x="1073150" y="5470525"/>
          <a:ext cx="2784475" cy="596900"/>
        </p:xfrm>
        <a:graphic>
          <a:graphicData uri="http://schemas.openxmlformats.org/presentationml/2006/ole">
            <mc:AlternateContent xmlns:mc="http://schemas.openxmlformats.org/markup-compatibility/2006">
              <mc:Choice xmlns:v="urn:schemas-microsoft-com:vml" Requires="v">
                <p:oleObj spid="_x0000_s96286" r:id="rId3" imgW="1282700" imgH="279400" progId="Equation.3">
                  <p:embed/>
                </p:oleObj>
              </mc:Choice>
              <mc:Fallback>
                <p:oleObj r:id="rId3" imgW="1282700" imgH="2794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5470525"/>
                        <a:ext cx="27844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5" name="对象 1">
            <a:hlinkClick r:id="" action="ppaction://ole?verb=1"/>
            <a:extLst>
              <a:ext uri="{FF2B5EF4-FFF2-40B4-BE49-F238E27FC236}">
                <a16:creationId xmlns:a16="http://schemas.microsoft.com/office/drawing/2014/main" id="{F9ABC866-9039-4234-AEFA-AB076EE7BEFE}"/>
              </a:ext>
            </a:extLst>
          </p:cNvPr>
          <p:cNvGraphicFramePr>
            <a:graphicFrameLocks noChangeAspect="1"/>
          </p:cNvGraphicFramePr>
          <p:nvPr/>
        </p:nvGraphicFramePr>
        <p:xfrm>
          <a:off x="2247900" y="457200"/>
          <a:ext cx="376238" cy="409575"/>
        </p:xfrm>
        <a:graphic>
          <a:graphicData uri="http://schemas.openxmlformats.org/presentationml/2006/ole">
            <mc:AlternateContent xmlns:mc="http://schemas.openxmlformats.org/markup-compatibility/2006">
              <mc:Choice xmlns:v="urn:schemas-microsoft-com:vml" Requires="v">
                <p:oleObj spid="_x0000_s96287" r:id="rId5" imgW="152280" imgH="164880" progId="Equation.KSEE3">
                  <p:embed/>
                </p:oleObj>
              </mc:Choice>
              <mc:Fallback>
                <p:oleObj r:id="rId5" imgW="152280" imgH="164880" progId="Equation.KSEE3">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900" y="457200"/>
                        <a:ext cx="3762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6" name="对象 2">
            <a:hlinkClick r:id="" action="ppaction://ole?verb=1"/>
            <a:extLst>
              <a:ext uri="{FF2B5EF4-FFF2-40B4-BE49-F238E27FC236}">
                <a16:creationId xmlns:a16="http://schemas.microsoft.com/office/drawing/2014/main" id="{E9A043DD-8C3C-4A94-B6EA-19DF6B3019C5}"/>
              </a:ext>
            </a:extLst>
          </p:cNvPr>
          <p:cNvGraphicFramePr>
            <a:graphicFrameLocks noChangeAspect="1"/>
          </p:cNvGraphicFramePr>
          <p:nvPr/>
        </p:nvGraphicFramePr>
        <p:xfrm>
          <a:off x="5143500" y="3216275"/>
          <a:ext cx="454025" cy="425450"/>
        </p:xfrm>
        <a:graphic>
          <a:graphicData uri="http://schemas.openxmlformats.org/presentationml/2006/ole">
            <mc:AlternateContent xmlns:mc="http://schemas.openxmlformats.org/markup-compatibility/2006">
              <mc:Choice xmlns:v="urn:schemas-microsoft-com:vml" Requires="v">
                <p:oleObj spid="_x0000_s96288" r:id="rId7" imgW="152280" imgH="164880" progId="Equation.KSEE3">
                  <p:embed/>
                </p:oleObj>
              </mc:Choice>
              <mc:Fallback>
                <p:oleObj r:id="rId7" imgW="152280" imgH="164880" progId="Equation.KSEE3">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3216275"/>
                        <a:ext cx="4540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7" name="对象 3">
            <a:hlinkClick r:id="" action="ppaction://ole?verb=1"/>
            <a:extLst>
              <a:ext uri="{FF2B5EF4-FFF2-40B4-BE49-F238E27FC236}">
                <a16:creationId xmlns:a16="http://schemas.microsoft.com/office/drawing/2014/main" id="{A176937D-B6A8-4A2D-8F97-F58BCFDADA0E}"/>
              </a:ext>
            </a:extLst>
          </p:cNvPr>
          <p:cNvGraphicFramePr>
            <a:graphicFrameLocks noChangeAspect="1"/>
          </p:cNvGraphicFramePr>
          <p:nvPr/>
        </p:nvGraphicFramePr>
        <p:xfrm>
          <a:off x="1835150" y="987425"/>
          <a:ext cx="1066800" cy="427038"/>
        </p:xfrm>
        <a:graphic>
          <a:graphicData uri="http://schemas.openxmlformats.org/presentationml/2006/ole">
            <mc:AlternateContent xmlns:mc="http://schemas.openxmlformats.org/markup-compatibility/2006">
              <mc:Choice xmlns:v="urn:schemas-microsoft-com:vml" Requires="v">
                <p:oleObj spid="_x0000_s96289" r:id="rId9" imgW="444240" imgH="177480" progId="Equation.KSEE3">
                  <p:embed/>
                </p:oleObj>
              </mc:Choice>
              <mc:Fallback>
                <p:oleObj r:id="rId9" imgW="444240" imgH="177480" progId="Equation.KSEE3">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987425"/>
                        <a:ext cx="1066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8" name="对象 4">
            <a:hlinkClick r:id="" action="ppaction://ole?verb=1"/>
            <a:extLst>
              <a:ext uri="{FF2B5EF4-FFF2-40B4-BE49-F238E27FC236}">
                <a16:creationId xmlns:a16="http://schemas.microsoft.com/office/drawing/2014/main" id="{EBD518EF-BA95-4F58-89C0-F85A211260D0}"/>
              </a:ext>
            </a:extLst>
          </p:cNvPr>
          <p:cNvGraphicFramePr>
            <a:graphicFrameLocks noChangeAspect="1"/>
          </p:cNvGraphicFramePr>
          <p:nvPr/>
        </p:nvGraphicFramePr>
        <p:xfrm>
          <a:off x="3046413" y="501650"/>
          <a:ext cx="304800" cy="427038"/>
        </p:xfrm>
        <a:graphic>
          <a:graphicData uri="http://schemas.openxmlformats.org/presentationml/2006/ole">
            <mc:AlternateContent xmlns:mc="http://schemas.openxmlformats.org/markup-compatibility/2006">
              <mc:Choice xmlns:v="urn:schemas-microsoft-com:vml" Requires="v">
                <p:oleObj spid="_x0000_s96290" r:id="rId11" imgW="126720" imgH="177480" progId="Equation.KSEE3">
                  <p:embed/>
                </p:oleObj>
              </mc:Choice>
              <mc:Fallback>
                <p:oleObj r:id="rId11" imgW="126720" imgH="177480" progId="Equation.KSEE3">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6413" y="501650"/>
                        <a:ext cx="304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9" name="对象 5">
            <a:hlinkClick r:id="" action="ppaction://ole?verb=1"/>
            <a:extLst>
              <a:ext uri="{FF2B5EF4-FFF2-40B4-BE49-F238E27FC236}">
                <a16:creationId xmlns:a16="http://schemas.microsoft.com/office/drawing/2014/main" id="{FBCC011A-7A69-441B-B45D-F86865D3D062}"/>
              </a:ext>
            </a:extLst>
          </p:cNvPr>
          <p:cNvGraphicFramePr>
            <a:graphicFrameLocks noChangeAspect="1"/>
          </p:cNvGraphicFramePr>
          <p:nvPr/>
        </p:nvGraphicFramePr>
        <p:xfrm>
          <a:off x="2624138" y="2058988"/>
          <a:ext cx="411162" cy="446087"/>
        </p:xfrm>
        <a:graphic>
          <a:graphicData uri="http://schemas.openxmlformats.org/presentationml/2006/ole">
            <mc:AlternateContent xmlns:mc="http://schemas.openxmlformats.org/markup-compatibility/2006">
              <mc:Choice xmlns:v="urn:schemas-microsoft-com:vml" Requires="v">
                <p:oleObj spid="_x0000_s96291" r:id="rId13" imgW="152280" imgH="164880" progId="Equation.KSEE3">
                  <p:embed/>
                </p:oleObj>
              </mc:Choice>
              <mc:Fallback>
                <p:oleObj r:id="rId13" imgW="152280" imgH="164880" progId="Equation.KSEE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4138" y="2058988"/>
                        <a:ext cx="4111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0" name="对象 6">
            <a:hlinkClick r:id="" action="ppaction://ole?verb=1"/>
            <a:extLst>
              <a:ext uri="{FF2B5EF4-FFF2-40B4-BE49-F238E27FC236}">
                <a16:creationId xmlns:a16="http://schemas.microsoft.com/office/drawing/2014/main" id="{E82E6EFD-EB3B-437E-B374-D0BA03116B53}"/>
              </a:ext>
            </a:extLst>
          </p:cNvPr>
          <p:cNvGraphicFramePr>
            <a:graphicFrameLocks noChangeAspect="1"/>
          </p:cNvGraphicFramePr>
          <p:nvPr/>
        </p:nvGraphicFramePr>
        <p:xfrm>
          <a:off x="1508125" y="3216275"/>
          <a:ext cx="1066800" cy="425450"/>
        </p:xfrm>
        <a:graphic>
          <a:graphicData uri="http://schemas.openxmlformats.org/presentationml/2006/ole">
            <mc:AlternateContent xmlns:mc="http://schemas.openxmlformats.org/markup-compatibility/2006">
              <mc:Choice xmlns:v="urn:schemas-microsoft-com:vml" Requires="v">
                <p:oleObj spid="_x0000_s96292" r:id="rId14" imgW="444240" imgH="177480" progId="Equation.KSEE3">
                  <p:embed/>
                </p:oleObj>
              </mc:Choice>
              <mc:Fallback>
                <p:oleObj r:id="rId14" imgW="444240" imgH="177480" progId="Equation.KSEE3">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8125" y="3216275"/>
                        <a:ext cx="1066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1" name="对象 8">
            <a:hlinkClick r:id="" action="ppaction://ole?verb=1"/>
            <a:extLst>
              <a:ext uri="{FF2B5EF4-FFF2-40B4-BE49-F238E27FC236}">
                <a16:creationId xmlns:a16="http://schemas.microsoft.com/office/drawing/2014/main" id="{EC716917-90FF-4D5E-B57C-CC460A1ECA10}"/>
              </a:ext>
            </a:extLst>
          </p:cNvPr>
          <p:cNvGraphicFramePr>
            <a:graphicFrameLocks noChangeAspect="1"/>
          </p:cNvGraphicFramePr>
          <p:nvPr/>
        </p:nvGraphicFramePr>
        <p:xfrm>
          <a:off x="6205538" y="3216275"/>
          <a:ext cx="306387" cy="425450"/>
        </p:xfrm>
        <a:graphic>
          <a:graphicData uri="http://schemas.openxmlformats.org/presentationml/2006/ole">
            <mc:AlternateContent xmlns:mc="http://schemas.openxmlformats.org/markup-compatibility/2006">
              <mc:Choice xmlns:v="urn:schemas-microsoft-com:vml" Requires="v">
                <p:oleObj spid="_x0000_s96293" r:id="rId15" imgW="126720" imgH="177480" progId="Equation.KSEE3">
                  <p:embed/>
                </p:oleObj>
              </mc:Choice>
              <mc:Fallback>
                <p:oleObj r:id="rId15" imgW="126720" imgH="177480" progId="Equation.KSEE3">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5538" y="3216275"/>
                        <a:ext cx="3063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2" name="对象 10">
            <a:hlinkClick r:id="" action="ppaction://ole?verb=1"/>
            <a:extLst>
              <a:ext uri="{FF2B5EF4-FFF2-40B4-BE49-F238E27FC236}">
                <a16:creationId xmlns:a16="http://schemas.microsoft.com/office/drawing/2014/main" id="{6AE6F3E9-E402-4DA3-9885-8B22A3823803}"/>
              </a:ext>
            </a:extLst>
          </p:cNvPr>
          <p:cNvGraphicFramePr>
            <a:graphicFrameLocks noChangeAspect="1"/>
          </p:cNvGraphicFramePr>
          <p:nvPr/>
        </p:nvGraphicFramePr>
        <p:xfrm>
          <a:off x="2574925" y="1471613"/>
          <a:ext cx="411163" cy="446087"/>
        </p:xfrm>
        <a:graphic>
          <a:graphicData uri="http://schemas.openxmlformats.org/presentationml/2006/ole">
            <mc:AlternateContent xmlns:mc="http://schemas.openxmlformats.org/markup-compatibility/2006">
              <mc:Choice xmlns:v="urn:schemas-microsoft-com:vml" Requires="v">
                <p:oleObj spid="_x0000_s96294" r:id="rId16" imgW="152280" imgH="164880" progId="Equation.KSEE3">
                  <p:embed/>
                </p:oleObj>
              </mc:Choice>
              <mc:Fallback>
                <p:oleObj r:id="rId16" imgW="152280" imgH="164880" progId="Equation.KSEE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925" y="1471613"/>
                        <a:ext cx="41116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3" name="对象 12">
            <a:hlinkClick r:id="" action="ppaction://ole?verb=1"/>
            <a:extLst>
              <a:ext uri="{FF2B5EF4-FFF2-40B4-BE49-F238E27FC236}">
                <a16:creationId xmlns:a16="http://schemas.microsoft.com/office/drawing/2014/main" id="{E1379BF0-4237-4FD6-B946-C695FB6CDD82}"/>
              </a:ext>
            </a:extLst>
          </p:cNvPr>
          <p:cNvGraphicFramePr>
            <a:graphicFrameLocks noChangeAspect="1"/>
          </p:cNvGraphicFramePr>
          <p:nvPr/>
        </p:nvGraphicFramePr>
        <p:xfrm>
          <a:off x="5353050" y="4941888"/>
          <a:ext cx="369888" cy="455612"/>
        </p:xfrm>
        <a:graphic>
          <a:graphicData uri="http://schemas.openxmlformats.org/presentationml/2006/ole">
            <mc:AlternateContent xmlns:mc="http://schemas.openxmlformats.org/markup-compatibility/2006">
              <mc:Choice xmlns:v="urn:schemas-microsoft-com:vml" Requires="v">
                <p:oleObj spid="_x0000_s96295" r:id="rId17" imgW="152280" imgH="164880" progId="Equation.KSEE3">
                  <p:embed/>
                </p:oleObj>
              </mc:Choice>
              <mc:Fallback>
                <p:oleObj r:id="rId17" imgW="152280" imgH="164880" progId="Equation.KSEE3">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4941888"/>
                        <a:ext cx="3698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4" name="对象 14">
            <a:hlinkClick r:id="" action="ppaction://ole?verb=1"/>
            <a:extLst>
              <a:ext uri="{FF2B5EF4-FFF2-40B4-BE49-F238E27FC236}">
                <a16:creationId xmlns:a16="http://schemas.microsoft.com/office/drawing/2014/main" id="{B6AB40C4-5373-4712-BFC4-B71A652DD951}"/>
              </a:ext>
            </a:extLst>
          </p:cNvPr>
          <p:cNvGraphicFramePr>
            <a:graphicFrameLocks noChangeAspect="1"/>
          </p:cNvGraphicFramePr>
          <p:nvPr/>
        </p:nvGraphicFramePr>
        <p:xfrm>
          <a:off x="5353050" y="5470525"/>
          <a:ext cx="369888" cy="457200"/>
        </p:xfrm>
        <a:graphic>
          <a:graphicData uri="http://schemas.openxmlformats.org/presentationml/2006/ole">
            <mc:AlternateContent xmlns:mc="http://schemas.openxmlformats.org/markup-compatibility/2006">
              <mc:Choice xmlns:v="urn:schemas-microsoft-com:vml" Requires="v">
                <p:oleObj spid="_x0000_s96296" r:id="rId18" imgW="152280" imgH="164880" progId="Equation.KSEE3">
                  <p:embed/>
                </p:oleObj>
              </mc:Choice>
              <mc:Fallback>
                <p:oleObj r:id="rId18" imgW="152280" imgH="164880" progId="Equation.KSEE3">
                  <p:embed/>
                  <p:pic>
                    <p:nvPicPr>
                      <p:cNvPr id="0"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5470525"/>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3">
            <a:extLst>
              <a:ext uri="{FF2B5EF4-FFF2-40B4-BE49-F238E27FC236}">
                <a16:creationId xmlns:a16="http://schemas.microsoft.com/office/drawing/2014/main" id="{BB90C275-0911-4209-AB7B-3E6AA665640C}"/>
              </a:ext>
            </a:extLst>
          </p:cNvPr>
          <p:cNvSpPr txBox="1">
            <a:spLocks noChangeArrowheads="1"/>
          </p:cNvSpPr>
          <p:nvPr/>
        </p:nvSpPr>
        <p:spPr bwMode="auto">
          <a:xfrm>
            <a:off x="304800" y="304800"/>
            <a:ext cx="85344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50000"/>
              </a:spcBef>
            </a:pPr>
            <a:r>
              <a:rPr lang="zh-CN" altLang="en-US" sz="3200" b="1">
                <a:latin typeface="宋体" panose="02010600030101010101" pitchFamily="2" charset="-122"/>
                <a:ea typeface="黑体" panose="02010609060101010101" pitchFamily="49" charset="-122"/>
              </a:rPr>
              <a:t>第</a:t>
            </a:r>
            <a:r>
              <a:rPr lang="en-US" altLang="zh-CN" sz="3200" b="1">
                <a:ea typeface="黑体" panose="02010609060101010101" pitchFamily="49" charset="-122"/>
              </a:rPr>
              <a:t>2</a:t>
            </a:r>
            <a:r>
              <a:rPr lang="zh-CN" altLang="en-US" sz="3200" b="1">
                <a:latin typeface="宋体" panose="02010600030101010101" pitchFamily="2" charset="-122"/>
                <a:ea typeface="黑体" panose="02010609060101010101" pitchFamily="49" charset="-122"/>
              </a:rPr>
              <a:t>步：将方程</a:t>
            </a:r>
            <a:r>
              <a:rPr lang="zh-CN" altLang="en-US" sz="3200" b="1">
                <a:ea typeface="黑体" panose="02010609060101010101" pitchFamily="49" charset="-122"/>
              </a:rPr>
              <a:t> </a:t>
            </a:r>
            <a:r>
              <a:rPr lang="zh-CN" altLang="en-US" sz="3200" b="1">
                <a:latin typeface="宋体" panose="02010600030101010101" pitchFamily="2" charset="-122"/>
                <a:ea typeface="黑体" panose="02010609060101010101" pitchFamily="49" charset="-122"/>
              </a:rPr>
              <a:t>④乘上    加到方程</a:t>
            </a:r>
            <a:r>
              <a:rPr lang="zh-CN" altLang="en-US" sz="3200" b="1">
                <a:ea typeface="黑体" panose="02010609060101010101" pitchFamily="49" charset="-122"/>
              </a:rPr>
              <a:t> </a:t>
            </a:r>
            <a:r>
              <a:rPr lang="zh-CN" altLang="en-US" sz="3200" b="1">
                <a:latin typeface="宋体" panose="02010600030101010101" pitchFamily="2" charset="-122"/>
                <a:ea typeface="黑体" panose="02010609060101010101" pitchFamily="49" charset="-122"/>
              </a:rPr>
              <a:t>⑤上去，这样就消去了第</a:t>
            </a:r>
            <a:r>
              <a:rPr lang="en-US" altLang="zh-CN" sz="3200" b="1">
                <a:ea typeface="黑体" panose="02010609060101010101" pitchFamily="49" charset="-122"/>
              </a:rPr>
              <a:t>3</a:t>
            </a:r>
            <a:r>
              <a:rPr lang="zh-CN" altLang="en-US" sz="3200" b="1">
                <a:latin typeface="宋体" panose="02010600030101010101" pitchFamily="2" charset="-122"/>
                <a:ea typeface="黑体" panose="02010609060101010101" pitchFamily="49" charset="-122"/>
              </a:rPr>
              <a:t>个方程的    项，于是就得到等价方程组</a:t>
            </a:r>
            <a:r>
              <a:rPr lang="zh-CN" altLang="en-US" sz="3200" b="1">
                <a:ea typeface="黑体" panose="02010609060101010101" pitchFamily="49" charset="-122"/>
              </a:rPr>
              <a:t> </a:t>
            </a:r>
          </a:p>
        </p:txBody>
      </p:sp>
      <p:sp>
        <p:nvSpPr>
          <p:cNvPr id="12290" name="Rectangle 5">
            <a:extLst>
              <a:ext uri="{FF2B5EF4-FFF2-40B4-BE49-F238E27FC236}">
                <a16:creationId xmlns:a16="http://schemas.microsoft.com/office/drawing/2014/main" id="{41C0AC4C-02F9-4BCB-A601-9C545B4D1288}"/>
              </a:ext>
            </a:extLst>
          </p:cNvPr>
          <p:cNvSpPr>
            <a:spLocks noChangeArrowheads="1"/>
          </p:cNvSpPr>
          <p:nvPr/>
        </p:nvSpPr>
        <p:spPr bwMode="auto">
          <a:xfrm>
            <a:off x="43767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291" name="Object 4">
            <a:extLst>
              <a:ext uri="{FF2B5EF4-FFF2-40B4-BE49-F238E27FC236}">
                <a16:creationId xmlns:a16="http://schemas.microsoft.com/office/drawing/2014/main" id="{4E676F62-08C9-4CEE-9FCE-03895781A137}"/>
              </a:ext>
            </a:extLst>
          </p:cNvPr>
          <p:cNvGraphicFramePr>
            <a:graphicFrameLocks noChangeAspect="1"/>
          </p:cNvGraphicFramePr>
          <p:nvPr/>
        </p:nvGraphicFramePr>
        <p:xfrm>
          <a:off x="4419600" y="457200"/>
          <a:ext cx="762000" cy="747713"/>
        </p:xfrm>
        <a:graphic>
          <a:graphicData uri="http://schemas.openxmlformats.org/presentationml/2006/ole">
            <mc:AlternateContent xmlns:mc="http://schemas.openxmlformats.org/markup-compatibility/2006">
              <mc:Choice xmlns:v="urn:schemas-microsoft-com:vml" Requires="v">
                <p:oleObj spid="_x0000_s12305" r:id="rId3" imgW="393529" imgH="431613" progId="Equation.3">
                  <p:embed/>
                </p:oleObj>
              </mc:Choice>
              <mc:Fallback>
                <p:oleObj r:id="rId3" imgW="393529"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57200"/>
                        <a:ext cx="7620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2" name="Object 6">
            <a:extLst>
              <a:ext uri="{FF2B5EF4-FFF2-40B4-BE49-F238E27FC236}">
                <a16:creationId xmlns:a16="http://schemas.microsoft.com/office/drawing/2014/main" id="{D84412D8-543F-429C-A0F4-83521EB29AE5}"/>
              </a:ext>
            </a:extLst>
          </p:cNvPr>
          <p:cNvGraphicFramePr>
            <a:graphicFrameLocks noChangeAspect="1"/>
          </p:cNvGraphicFramePr>
          <p:nvPr/>
        </p:nvGraphicFramePr>
        <p:xfrm>
          <a:off x="5257800" y="1219200"/>
          <a:ext cx="533400" cy="490538"/>
        </p:xfrm>
        <a:graphic>
          <a:graphicData uri="http://schemas.openxmlformats.org/presentationml/2006/ole">
            <mc:AlternateContent xmlns:mc="http://schemas.openxmlformats.org/markup-compatibility/2006">
              <mc:Choice xmlns:v="urn:schemas-microsoft-com:vml" Requires="v">
                <p:oleObj spid="_x0000_s12306" r:id="rId5" imgW="177569" imgH="215619" progId="Equation.3">
                  <p:embed/>
                </p:oleObj>
              </mc:Choice>
              <mc:Fallback>
                <p:oleObj r:id="rId5" imgW="177569" imgH="21561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219200"/>
                        <a:ext cx="5334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3" name="Rectangle 9">
            <a:extLst>
              <a:ext uri="{FF2B5EF4-FFF2-40B4-BE49-F238E27FC236}">
                <a16:creationId xmlns:a16="http://schemas.microsoft.com/office/drawing/2014/main" id="{1FCFC0DB-7637-4A9E-A7DF-568EBC2174E0}"/>
              </a:ext>
            </a:extLst>
          </p:cNvPr>
          <p:cNvSpPr>
            <a:spLocks noChangeArrowheads="1"/>
          </p:cNvSpPr>
          <p:nvPr/>
        </p:nvSpPr>
        <p:spPr bwMode="auto">
          <a:xfrm>
            <a:off x="3948113" y="2895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294" name="Object 8">
            <a:extLst>
              <a:ext uri="{FF2B5EF4-FFF2-40B4-BE49-F238E27FC236}">
                <a16:creationId xmlns:a16="http://schemas.microsoft.com/office/drawing/2014/main" id="{4052A3BF-AEF4-42C2-8C86-255A8B75F572}"/>
              </a:ext>
            </a:extLst>
          </p:cNvPr>
          <p:cNvGraphicFramePr>
            <a:graphicFrameLocks noChangeAspect="1"/>
          </p:cNvGraphicFramePr>
          <p:nvPr/>
        </p:nvGraphicFramePr>
        <p:xfrm>
          <a:off x="1219200" y="2514600"/>
          <a:ext cx="4572000" cy="2362200"/>
        </p:xfrm>
        <a:graphic>
          <a:graphicData uri="http://schemas.openxmlformats.org/presentationml/2006/ole">
            <mc:AlternateContent xmlns:mc="http://schemas.openxmlformats.org/markup-compatibility/2006">
              <mc:Choice xmlns:v="urn:schemas-microsoft-com:vml" Requires="v">
                <p:oleObj spid="_x0000_s12307" r:id="rId7" imgW="1244600" imgH="1066800" progId="Equation.3">
                  <p:embed/>
                </p:oleObj>
              </mc:Choice>
              <mc:Fallback>
                <p:oleObj r:id="rId7" imgW="1244600" imgH="1066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514600"/>
                        <a:ext cx="4572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5" name="Text Box 10">
            <a:extLst>
              <a:ext uri="{FF2B5EF4-FFF2-40B4-BE49-F238E27FC236}">
                <a16:creationId xmlns:a16="http://schemas.microsoft.com/office/drawing/2014/main" id="{251337D1-D367-47EB-B201-C53D087FC50E}"/>
              </a:ext>
            </a:extLst>
          </p:cNvPr>
          <p:cNvSpPr txBox="1">
            <a:spLocks noChangeArrowheads="1"/>
          </p:cNvSpPr>
          <p:nvPr/>
        </p:nvSpPr>
        <p:spPr bwMode="auto">
          <a:xfrm>
            <a:off x="7086600" y="419100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t>⑥</a:t>
            </a:r>
          </a:p>
        </p:txBody>
      </p:sp>
      <p:sp>
        <p:nvSpPr>
          <p:cNvPr id="12296" name="Text Box 11">
            <a:extLst>
              <a:ext uri="{FF2B5EF4-FFF2-40B4-BE49-F238E27FC236}">
                <a16:creationId xmlns:a16="http://schemas.microsoft.com/office/drawing/2014/main" id="{DE64B02D-39BA-49FB-86B5-C37D6AF29045}"/>
              </a:ext>
            </a:extLst>
          </p:cNvPr>
          <p:cNvSpPr txBox="1">
            <a:spLocks noChangeArrowheads="1"/>
          </p:cNvSpPr>
          <p:nvPr/>
        </p:nvSpPr>
        <p:spPr bwMode="auto">
          <a:xfrm>
            <a:off x="381000" y="5029200"/>
            <a:ext cx="80010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50000"/>
              </a:spcBef>
            </a:pPr>
            <a:r>
              <a:rPr lang="zh-CN" altLang="en-US" sz="2800" b="1">
                <a:latin typeface="宋体" panose="02010600030101010101" pitchFamily="2" charset="-122"/>
              </a:rPr>
              <a:t>这样，消元过程就是把原方程组化为上三角形方程组，其系数矩阵是上三角矩阵。</a:t>
            </a:r>
            <a:r>
              <a:rPr lang="zh-CN" altLang="en-US"/>
              <a:t> </a:t>
            </a:r>
          </a:p>
        </p:txBody>
      </p:sp>
      <p:sp>
        <p:nvSpPr>
          <p:cNvPr id="177164" name="Rectangle 12">
            <a:extLst>
              <a:ext uri="{FF2B5EF4-FFF2-40B4-BE49-F238E27FC236}">
                <a16:creationId xmlns:a16="http://schemas.microsoft.com/office/drawing/2014/main" id="{5297BCE7-A6B4-4B91-9DC3-F4DCB53D478F}"/>
              </a:ext>
            </a:extLst>
          </p:cNvPr>
          <p:cNvSpPr>
            <a:spLocks noChangeArrowheads="1"/>
          </p:cNvSpPr>
          <p:nvPr/>
        </p:nvSpPr>
        <p:spPr bwMode="auto">
          <a:xfrm>
            <a:off x="0" y="0"/>
            <a:ext cx="9144000" cy="2667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177165" name="Text Box 13">
            <a:extLst>
              <a:ext uri="{FF2B5EF4-FFF2-40B4-BE49-F238E27FC236}">
                <a16:creationId xmlns:a16="http://schemas.microsoft.com/office/drawing/2014/main" id="{4B35BA80-D1DB-4002-87C6-757610A0D1CB}"/>
              </a:ext>
            </a:extLst>
          </p:cNvPr>
          <p:cNvSpPr txBox="1">
            <a:spLocks noChangeArrowheads="1"/>
          </p:cNvSpPr>
          <p:nvPr/>
        </p:nvSpPr>
        <p:spPr bwMode="auto">
          <a:xfrm>
            <a:off x="304800" y="228600"/>
            <a:ext cx="8001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5000"/>
              </a:spcBef>
            </a:pPr>
            <a:r>
              <a:rPr lang="zh-CN" altLang="en-US" sz="3200" b="1">
                <a:ea typeface="黑体" panose="02010609060101010101" pitchFamily="49" charset="-122"/>
              </a:rPr>
              <a:t>（</a:t>
            </a:r>
            <a:r>
              <a:rPr lang="en-US" altLang="zh-CN" sz="3200" b="1">
                <a:ea typeface="黑体" panose="02010609060101010101" pitchFamily="49" charset="-122"/>
              </a:rPr>
              <a:t>2</a:t>
            </a:r>
            <a:r>
              <a:rPr lang="zh-CN" altLang="en-US" sz="3200" b="1">
                <a:ea typeface="黑体" panose="02010609060101010101" pitchFamily="49" charset="-122"/>
              </a:rPr>
              <a:t>）回代过程</a:t>
            </a:r>
          </a:p>
          <a:p>
            <a:pPr>
              <a:lnSpc>
                <a:spcPct val="115000"/>
              </a:lnSpc>
              <a:spcBef>
                <a:spcPct val="5000"/>
              </a:spcBef>
            </a:pPr>
            <a:r>
              <a:rPr lang="zh-CN" altLang="en-US" sz="2800" b="1">
                <a:latin typeface="宋体" panose="02010600030101010101" pitchFamily="2" charset="-122"/>
              </a:rPr>
              <a:t> 回代过程是将上述三角形方程组自下而上求解，  从而求得原方程组的解：</a:t>
            </a:r>
            <a:r>
              <a:rPr lang="zh-CN" altLang="en-US" sz="3200" b="1">
                <a:ea typeface="黑体" panose="02010609060101010101" pitchFamily="49" charset="-122"/>
              </a:rPr>
              <a:t> </a:t>
            </a:r>
          </a:p>
        </p:txBody>
      </p:sp>
      <p:sp>
        <p:nvSpPr>
          <p:cNvPr id="12299" name="Rectangle 15">
            <a:extLst>
              <a:ext uri="{FF2B5EF4-FFF2-40B4-BE49-F238E27FC236}">
                <a16:creationId xmlns:a16="http://schemas.microsoft.com/office/drawing/2014/main" id="{0E462753-89D2-410E-AA14-AF7DBE919F05}"/>
              </a:ext>
            </a:extLst>
          </p:cNvPr>
          <p:cNvSpPr>
            <a:spLocks noChangeArrowheads="1"/>
          </p:cNvSpPr>
          <p:nvPr/>
        </p:nvSpPr>
        <p:spPr bwMode="auto">
          <a:xfrm>
            <a:off x="3638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7166" name="Object 14">
            <a:extLst>
              <a:ext uri="{FF2B5EF4-FFF2-40B4-BE49-F238E27FC236}">
                <a16:creationId xmlns:a16="http://schemas.microsoft.com/office/drawing/2014/main" id="{A18E71F7-1301-45AB-8E02-335B1621CA65}"/>
              </a:ext>
            </a:extLst>
          </p:cNvPr>
          <p:cNvGraphicFramePr>
            <a:graphicFrameLocks noChangeAspect="1"/>
          </p:cNvGraphicFramePr>
          <p:nvPr/>
        </p:nvGraphicFramePr>
        <p:xfrm>
          <a:off x="1295400" y="2057400"/>
          <a:ext cx="5867400" cy="596900"/>
        </p:xfrm>
        <a:graphic>
          <a:graphicData uri="http://schemas.openxmlformats.org/presentationml/2006/ole">
            <mc:AlternateContent xmlns:mc="http://schemas.openxmlformats.org/markup-compatibility/2006">
              <mc:Choice xmlns:v="urn:schemas-microsoft-com:vml" Requires="v">
                <p:oleObj spid="_x0000_s12308" r:id="rId9" imgW="1866900" imgH="228600" progId="Equation.3">
                  <p:embed/>
                </p:oleObj>
              </mc:Choice>
              <mc:Fallback>
                <p:oleObj r:id="rId9" imgW="186690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2057400"/>
                        <a:ext cx="5867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7164"/>
                                        </p:tgtEl>
                                        <p:attrNameLst>
                                          <p:attrName>style.visibility</p:attrName>
                                        </p:attrNameLst>
                                      </p:cBhvr>
                                      <p:to>
                                        <p:strVal val="visible"/>
                                      </p:to>
                                    </p:set>
                                    <p:animEffect transition="in" filter="box(in)">
                                      <p:cBhvr>
                                        <p:cTn id="7" dur="500"/>
                                        <p:tgtEl>
                                          <p:spTgt spid="17716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7165"/>
                                        </p:tgtEl>
                                        <p:attrNameLst>
                                          <p:attrName>style.visibility</p:attrName>
                                        </p:attrNameLst>
                                      </p:cBhvr>
                                      <p:to>
                                        <p:strVal val="visible"/>
                                      </p:to>
                                    </p:set>
                                    <p:animEffect transition="in" filter="box(in)">
                                      <p:cBhvr>
                                        <p:cTn id="11" dur="500"/>
                                        <p:tgtEl>
                                          <p:spTgt spid="177165"/>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77166"/>
                                        </p:tgtEl>
                                        <p:attrNameLst>
                                          <p:attrName>style.visibility</p:attrName>
                                        </p:attrNameLst>
                                      </p:cBhvr>
                                      <p:to>
                                        <p:strVal val="visible"/>
                                      </p:to>
                                    </p:set>
                                    <p:animEffect transition="in" filter="box(in)">
                                      <p:cBhvr>
                                        <p:cTn id="15"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nimBg="1"/>
      <p:bldP spid="17716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794" name="Object 2">
            <a:extLst>
              <a:ext uri="{FF2B5EF4-FFF2-40B4-BE49-F238E27FC236}">
                <a16:creationId xmlns:a16="http://schemas.microsoft.com/office/drawing/2014/main" id="{052A7F72-094E-4A45-9382-90DF3C2902B3}"/>
              </a:ext>
            </a:extLst>
          </p:cNvPr>
          <p:cNvGraphicFramePr>
            <a:graphicFrameLocks noChangeAspect="1"/>
          </p:cNvGraphicFramePr>
          <p:nvPr/>
        </p:nvGraphicFramePr>
        <p:xfrm>
          <a:off x="323850" y="427038"/>
          <a:ext cx="7366000" cy="2870200"/>
        </p:xfrm>
        <a:graphic>
          <a:graphicData uri="http://schemas.openxmlformats.org/presentationml/2006/ole">
            <mc:AlternateContent xmlns:mc="http://schemas.openxmlformats.org/markup-compatibility/2006">
              <mc:Choice xmlns:v="urn:schemas-microsoft-com:vml" Requires="v">
                <p:oleObj spid="_x0000_s97285" r:id="rId4" imgW="7366000" imgH="2870200" progId="Equation.3">
                  <p:embed/>
                </p:oleObj>
              </mc:Choice>
              <mc:Fallback>
                <p:oleObj r:id="rId4" imgW="7366000" imgH="2870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27038"/>
                        <a:ext cx="73660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7795" name="Object 3">
            <a:extLst>
              <a:ext uri="{FF2B5EF4-FFF2-40B4-BE49-F238E27FC236}">
                <a16:creationId xmlns:a16="http://schemas.microsoft.com/office/drawing/2014/main" id="{6BC31F68-ADA8-4DED-B4BC-FD6A66961EB0}"/>
              </a:ext>
            </a:extLst>
          </p:cNvPr>
          <p:cNvGraphicFramePr>
            <a:graphicFrameLocks noChangeAspect="1"/>
          </p:cNvGraphicFramePr>
          <p:nvPr/>
        </p:nvGraphicFramePr>
        <p:xfrm>
          <a:off x="395288" y="3413125"/>
          <a:ext cx="6718300" cy="2032000"/>
        </p:xfrm>
        <a:graphic>
          <a:graphicData uri="http://schemas.openxmlformats.org/presentationml/2006/ole">
            <mc:AlternateContent xmlns:mc="http://schemas.openxmlformats.org/markup-compatibility/2006">
              <mc:Choice xmlns:v="urn:schemas-microsoft-com:vml" Requires="v">
                <p:oleObj spid="_x0000_s97286" r:id="rId6" imgW="6718300" imgH="2032000" progId="Equation.3">
                  <p:embed/>
                </p:oleObj>
              </mc:Choice>
              <mc:Fallback>
                <p:oleObj r:id="rId6" imgW="6718300" imgH="2032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413125"/>
                        <a:ext cx="67183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7794"/>
                                        </p:tgtEl>
                                        <p:attrNameLst>
                                          <p:attrName>style.visibility</p:attrName>
                                        </p:attrNameLst>
                                      </p:cBhvr>
                                      <p:to>
                                        <p:strVal val="visible"/>
                                      </p:to>
                                    </p:set>
                                    <p:animEffect transition="in" filter="wipe(left)">
                                      <p:cBhvr>
                                        <p:cTn id="7" dur="500"/>
                                        <p:tgtEl>
                                          <p:spTgt spid="417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5"/>
                                        </p:tgtEl>
                                        <p:attrNameLst>
                                          <p:attrName>style.visibility</p:attrName>
                                        </p:attrNameLst>
                                      </p:cBhvr>
                                      <p:to>
                                        <p:strVal val="visible"/>
                                      </p:to>
                                    </p:set>
                                    <p:animEffect transition="in" filter="wipe(left)">
                                      <p:cBhvr>
                                        <p:cTn id="12" dur="500"/>
                                        <p:tgtEl>
                                          <p:spTgt spid="417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42" name="Object 2">
            <a:extLst>
              <a:ext uri="{FF2B5EF4-FFF2-40B4-BE49-F238E27FC236}">
                <a16:creationId xmlns:a16="http://schemas.microsoft.com/office/drawing/2014/main" id="{0FAB7AF8-9C3F-4A4C-9BAF-F36D7BCFF712}"/>
              </a:ext>
            </a:extLst>
          </p:cNvPr>
          <p:cNvGraphicFramePr>
            <a:graphicFrameLocks noChangeAspect="1"/>
          </p:cNvGraphicFramePr>
          <p:nvPr/>
        </p:nvGraphicFramePr>
        <p:xfrm>
          <a:off x="250825" y="476250"/>
          <a:ext cx="2451100" cy="393700"/>
        </p:xfrm>
        <a:graphic>
          <a:graphicData uri="http://schemas.openxmlformats.org/presentationml/2006/ole">
            <mc:AlternateContent xmlns:mc="http://schemas.openxmlformats.org/markup-compatibility/2006">
              <mc:Choice xmlns:v="urn:schemas-microsoft-com:vml" Requires="v">
                <p:oleObj spid="_x0000_s99337" r:id="rId4" imgW="2451100" imgH="393700" progId="Equation.3">
                  <p:embed/>
                </p:oleObj>
              </mc:Choice>
              <mc:Fallback>
                <p:oleObj r:id="rId4" imgW="24511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76250"/>
                        <a:ext cx="2451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43" name="Object 3">
            <a:extLst>
              <a:ext uri="{FF2B5EF4-FFF2-40B4-BE49-F238E27FC236}">
                <a16:creationId xmlns:a16="http://schemas.microsoft.com/office/drawing/2014/main" id="{57ED92A7-9983-4EF2-AC7E-21EF25D98C03}"/>
              </a:ext>
            </a:extLst>
          </p:cNvPr>
          <p:cNvGraphicFramePr>
            <a:graphicFrameLocks noChangeAspect="1"/>
          </p:cNvGraphicFramePr>
          <p:nvPr/>
        </p:nvGraphicFramePr>
        <p:xfrm>
          <a:off x="258763" y="1174750"/>
          <a:ext cx="7545387" cy="585788"/>
        </p:xfrm>
        <a:graphic>
          <a:graphicData uri="http://schemas.openxmlformats.org/presentationml/2006/ole">
            <mc:AlternateContent xmlns:mc="http://schemas.openxmlformats.org/markup-compatibility/2006">
              <mc:Choice xmlns:v="urn:schemas-microsoft-com:vml" Requires="v">
                <p:oleObj spid="_x0000_s99338" r:id="rId6" imgW="2946240" imgH="228600" progId="Equation.3">
                  <p:embed/>
                </p:oleObj>
              </mc:Choice>
              <mc:Fallback>
                <p:oleObj r:id="rId6" imgW="294624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3" y="1174750"/>
                        <a:ext cx="7545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44" name="Object 4">
            <a:extLst>
              <a:ext uri="{FF2B5EF4-FFF2-40B4-BE49-F238E27FC236}">
                <a16:creationId xmlns:a16="http://schemas.microsoft.com/office/drawing/2014/main" id="{3C11794E-1297-4CA4-B0CA-F2184A378BB8}"/>
              </a:ext>
            </a:extLst>
          </p:cNvPr>
          <p:cNvGraphicFramePr>
            <a:graphicFrameLocks noChangeAspect="1"/>
          </p:cNvGraphicFramePr>
          <p:nvPr/>
        </p:nvGraphicFramePr>
        <p:xfrm>
          <a:off x="250825" y="1804988"/>
          <a:ext cx="8637588" cy="457200"/>
        </p:xfrm>
        <a:graphic>
          <a:graphicData uri="http://schemas.openxmlformats.org/presentationml/2006/ole">
            <mc:AlternateContent xmlns:mc="http://schemas.openxmlformats.org/markup-compatibility/2006">
              <mc:Choice xmlns:v="urn:schemas-microsoft-com:vml" Requires="v">
                <p:oleObj spid="_x0000_s99339" r:id="rId8" imgW="8445500" imgH="457200" progId="Equation.3">
                  <p:embed/>
                </p:oleObj>
              </mc:Choice>
              <mc:Fallback>
                <p:oleObj r:id="rId8" imgW="8445500" imgH="457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1804988"/>
                        <a:ext cx="863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45" name="Object 5">
            <a:extLst>
              <a:ext uri="{FF2B5EF4-FFF2-40B4-BE49-F238E27FC236}">
                <a16:creationId xmlns:a16="http://schemas.microsoft.com/office/drawing/2014/main" id="{12C3C3FA-3638-4CBB-BF5B-DBE7D5474076}"/>
              </a:ext>
            </a:extLst>
          </p:cNvPr>
          <p:cNvGraphicFramePr>
            <a:graphicFrameLocks noChangeAspect="1"/>
          </p:cNvGraphicFramePr>
          <p:nvPr/>
        </p:nvGraphicFramePr>
        <p:xfrm>
          <a:off x="258763" y="2501900"/>
          <a:ext cx="6905625" cy="1536700"/>
        </p:xfrm>
        <a:graphic>
          <a:graphicData uri="http://schemas.openxmlformats.org/presentationml/2006/ole">
            <mc:AlternateContent xmlns:mc="http://schemas.openxmlformats.org/markup-compatibility/2006">
              <mc:Choice xmlns:v="urn:schemas-microsoft-com:vml" Requires="v">
                <p:oleObj spid="_x0000_s99340" r:id="rId10" imgW="6883400" imgH="1536700" progId="Equation.3">
                  <p:embed/>
                </p:oleObj>
              </mc:Choice>
              <mc:Fallback>
                <p:oleObj r:id="rId10" imgW="6883400" imgH="15367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763" y="2501900"/>
                        <a:ext cx="69056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wipe(left)">
                                      <p:cBhvr>
                                        <p:cTn id="7" dur="500"/>
                                        <p:tgtEl>
                                          <p:spTgt spid="419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43"/>
                                        </p:tgtEl>
                                        <p:attrNameLst>
                                          <p:attrName>style.visibility</p:attrName>
                                        </p:attrNameLst>
                                      </p:cBhvr>
                                      <p:to>
                                        <p:strVal val="visible"/>
                                      </p:to>
                                    </p:set>
                                    <p:animEffect transition="in" filter="wipe(left)">
                                      <p:cBhvr>
                                        <p:cTn id="12" dur="500"/>
                                        <p:tgtEl>
                                          <p:spTgt spid="419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844"/>
                                        </p:tgtEl>
                                        <p:attrNameLst>
                                          <p:attrName>style.visibility</p:attrName>
                                        </p:attrNameLst>
                                      </p:cBhvr>
                                      <p:to>
                                        <p:strVal val="visible"/>
                                      </p:to>
                                    </p:set>
                                    <p:animEffect transition="in" filter="wipe(left)">
                                      <p:cBhvr>
                                        <p:cTn id="17" dur="500"/>
                                        <p:tgtEl>
                                          <p:spTgt spid="419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45"/>
                                        </p:tgtEl>
                                        <p:attrNameLst>
                                          <p:attrName>style.visibility</p:attrName>
                                        </p:attrNameLst>
                                      </p:cBhvr>
                                      <p:to>
                                        <p:strVal val="visible"/>
                                      </p:to>
                                    </p:set>
                                    <p:animEffect transition="in" filter="wipe(left)">
                                      <p:cBhvr>
                                        <p:cTn id="22"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2">
            <a:extLst>
              <a:ext uri="{FF2B5EF4-FFF2-40B4-BE49-F238E27FC236}">
                <a16:creationId xmlns:a16="http://schemas.microsoft.com/office/drawing/2014/main" id="{E84BCEB2-1E0D-4FA6-9F86-E43818E0B7AD}"/>
              </a:ext>
            </a:extLst>
          </p:cNvPr>
          <p:cNvSpPr txBox="1">
            <a:spLocks noChangeArrowheads="1"/>
          </p:cNvSpPr>
          <p:nvPr/>
        </p:nvSpPr>
        <p:spPr bwMode="auto">
          <a:xfrm>
            <a:off x="304800" y="228600"/>
            <a:ext cx="8610600"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3200" b="1">
                <a:ea typeface="黑体" panose="02010609060101010101" pitchFamily="49" charset="-122"/>
              </a:rPr>
              <a:t> </a:t>
            </a:r>
            <a:r>
              <a:rPr lang="zh-CN" altLang="en-US" sz="3200" b="1">
                <a:latin typeface="宋体" panose="02010600030101010101" pitchFamily="2" charset="-122"/>
              </a:rPr>
              <a:t>我们先来考察常数项  的微小误差对解的影响。</a:t>
            </a:r>
            <a:r>
              <a:rPr lang="zh-CN" altLang="en-US" sz="3200" b="1">
                <a:latin typeface="仿宋" panose="02010609060101010101" pitchFamily="49" charset="-122"/>
                <a:ea typeface="仿宋" panose="02010609060101010101" pitchFamily="49" charset="-122"/>
              </a:rPr>
              <a:t>设  是精确的</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有误差</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或扰动</a:t>
            </a:r>
            <a:r>
              <a:rPr lang="en-US" altLang="zh-CN" sz="3200" b="1">
                <a:latin typeface="仿宋" panose="02010609060101010101" pitchFamily="49" charset="-122"/>
                <a:ea typeface="仿宋" panose="02010609060101010101" pitchFamily="49" charset="-122"/>
              </a:rPr>
              <a:t>)   , </a:t>
            </a:r>
            <a:r>
              <a:rPr lang="zh-CN" altLang="en-US" sz="3200" b="1">
                <a:latin typeface="仿宋" panose="02010609060101010101" pitchFamily="49" charset="-122"/>
                <a:ea typeface="仿宋" panose="02010609060101010101" pitchFamily="49" charset="-122"/>
              </a:rPr>
              <a:t>显然</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方程组</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的解与  有差别</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记为</a:t>
            </a:r>
            <a:endParaRPr lang="zh-CN" altLang="en-US" sz="3200" b="1">
              <a:ea typeface="黑体" panose="02010609060101010101" pitchFamily="49" charset="-122"/>
            </a:endParaRPr>
          </a:p>
          <a:p>
            <a:pPr>
              <a:lnSpc>
                <a:spcPct val="130000"/>
              </a:lnSpc>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即有</a:t>
            </a:r>
            <a:endParaRPr lang="zh-CN" altLang="en-US" sz="3200" b="1">
              <a:ea typeface="黑体" panose="02010609060101010101" pitchFamily="49" charset="-122"/>
            </a:endParaRPr>
          </a:p>
          <a:p>
            <a:pPr>
              <a:lnSpc>
                <a:spcPct val="130000"/>
              </a:lnSpc>
            </a:pPr>
            <a:r>
              <a:rPr lang="zh-CN" altLang="en-US" sz="3200" b="1">
                <a:solidFill>
                  <a:srgbClr val="0000FF"/>
                </a:solidFill>
                <a:ea typeface="黑体" panose="02010609060101010101" pitchFamily="49" charset="-122"/>
              </a:rPr>
              <a:t>即  </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由设          </a:t>
            </a:r>
            <a:r>
              <a:rPr lang="zh-CN" altLang="en-US" sz="3200" b="1">
                <a:ea typeface="黑体" panose="02010609060101010101" pitchFamily="49" charset="-122"/>
              </a:rPr>
              <a:t>）</a:t>
            </a:r>
          </a:p>
          <a:p>
            <a:pPr>
              <a:lnSpc>
                <a:spcPct val="130000"/>
              </a:lnSpc>
            </a:pPr>
            <a:r>
              <a:rPr lang="zh-CN" altLang="en-US" sz="3200" b="1">
                <a:latin typeface="仿宋" panose="02010609060101010101" pitchFamily="49" charset="-122"/>
                <a:ea typeface="仿宋" panose="02010609060101010101" pitchFamily="49" charset="-122"/>
              </a:rPr>
              <a:t>于是</a:t>
            </a:r>
            <a:r>
              <a:rPr lang="zh-CN" altLang="en-US" sz="3200" b="1">
                <a:ea typeface="黑体" panose="02010609060101010101" pitchFamily="49" charset="-122"/>
              </a:rPr>
              <a:t>                                                  （</a:t>
            </a:r>
            <a:r>
              <a:rPr lang="en-US" altLang="zh-CN" sz="3200" b="1">
                <a:ea typeface="黑体" panose="02010609060101010101" pitchFamily="49" charset="-122"/>
              </a:rPr>
              <a:t>6.18</a:t>
            </a:r>
            <a:r>
              <a:rPr lang="zh-CN" altLang="en-US" sz="3200" b="1">
                <a:ea typeface="黑体" panose="02010609060101010101" pitchFamily="49" charset="-122"/>
              </a:rPr>
              <a:t>）</a:t>
            </a:r>
          </a:p>
          <a:p>
            <a:pPr>
              <a:lnSpc>
                <a:spcPct val="130000"/>
              </a:lnSpc>
            </a:pPr>
            <a:r>
              <a:rPr lang="zh-CN" altLang="en-US" sz="3200" b="1">
                <a:latin typeface="仿宋" panose="02010609060101010101" pitchFamily="49" charset="-122"/>
                <a:ea typeface="仿宋" panose="02010609060101010101" pitchFamily="49" charset="-122"/>
              </a:rPr>
              <a:t>又∵</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则有</a:t>
            </a:r>
            <a:r>
              <a:rPr lang="zh-CN" altLang="en-US" sz="3200" b="1">
                <a:ea typeface="黑体" panose="02010609060101010101" pitchFamily="49" charset="-122"/>
              </a:rPr>
              <a:t>      </a:t>
            </a:r>
          </a:p>
          <a:p>
            <a:pPr>
              <a:lnSpc>
                <a:spcPct val="130000"/>
              </a:lnSpc>
            </a:pPr>
            <a:endParaRPr lang="zh-CN" altLang="en-US" sz="3200" b="1">
              <a:ea typeface="黑体" panose="02010609060101010101" pitchFamily="49" charset="-122"/>
            </a:endParaRPr>
          </a:p>
          <a:p>
            <a:pPr>
              <a:lnSpc>
                <a:spcPct val="130000"/>
              </a:lnSpc>
            </a:pPr>
            <a:endParaRPr lang="en-US" altLang="zh-CN" sz="3200" b="1">
              <a:ea typeface="黑体" panose="02010609060101010101" pitchFamily="49" charset="-122"/>
            </a:endParaRPr>
          </a:p>
        </p:txBody>
      </p:sp>
      <p:sp>
        <p:nvSpPr>
          <p:cNvPr id="101378" name="Rectangle 4">
            <a:extLst>
              <a:ext uri="{FF2B5EF4-FFF2-40B4-BE49-F238E27FC236}">
                <a16:creationId xmlns:a16="http://schemas.microsoft.com/office/drawing/2014/main" id="{4DA80572-0938-41EC-BD89-C5FB21710E1D}"/>
              </a:ext>
            </a:extLst>
          </p:cNvPr>
          <p:cNvSpPr>
            <a:spLocks noChangeArrowheads="1"/>
          </p:cNvSpPr>
          <p:nvPr/>
        </p:nvSpPr>
        <p:spPr bwMode="auto">
          <a:xfrm>
            <a:off x="41719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79" name="Object 3">
            <a:extLst>
              <a:ext uri="{FF2B5EF4-FFF2-40B4-BE49-F238E27FC236}">
                <a16:creationId xmlns:a16="http://schemas.microsoft.com/office/drawing/2014/main" id="{84FB85F4-0F1C-4516-A967-5AD5461FFFD5}"/>
              </a:ext>
            </a:extLst>
          </p:cNvPr>
          <p:cNvGraphicFramePr>
            <a:graphicFrameLocks noChangeAspect="1"/>
          </p:cNvGraphicFramePr>
          <p:nvPr/>
        </p:nvGraphicFramePr>
        <p:xfrm>
          <a:off x="1187450" y="1519238"/>
          <a:ext cx="1752600" cy="609600"/>
        </p:xfrm>
        <a:graphic>
          <a:graphicData uri="http://schemas.openxmlformats.org/presentationml/2006/ole">
            <mc:AlternateContent xmlns:mc="http://schemas.openxmlformats.org/markup-compatibility/2006">
              <mc:Choice xmlns:v="urn:schemas-microsoft-com:vml" Requires="v">
                <p:oleObj spid="_x0000_s101418" r:id="rId3" imgW="800100" imgH="279400" progId="Equation.3">
                  <p:embed/>
                </p:oleObj>
              </mc:Choice>
              <mc:Fallback>
                <p:oleObj r:id="rId3" imgW="800100" imgH="279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519238"/>
                        <a:ext cx="175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0" name="Rectangle 6">
            <a:extLst>
              <a:ext uri="{FF2B5EF4-FFF2-40B4-BE49-F238E27FC236}">
                <a16:creationId xmlns:a16="http://schemas.microsoft.com/office/drawing/2014/main" id="{31A49363-A8A3-4FE8-8692-13F84F6EAAC4}"/>
              </a:ext>
            </a:extLst>
          </p:cNvPr>
          <p:cNvSpPr>
            <a:spLocks noChangeArrowheads="1"/>
          </p:cNvSpPr>
          <p:nvPr/>
        </p:nvSpPr>
        <p:spPr bwMode="auto">
          <a:xfrm>
            <a:off x="42148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1" name="Object 5">
            <a:extLst>
              <a:ext uri="{FF2B5EF4-FFF2-40B4-BE49-F238E27FC236}">
                <a16:creationId xmlns:a16="http://schemas.microsoft.com/office/drawing/2014/main" id="{D8D2BB5A-5828-4959-8B0D-58E5CCE0F75B}"/>
              </a:ext>
            </a:extLst>
          </p:cNvPr>
          <p:cNvGraphicFramePr>
            <a:graphicFrameLocks noChangeAspect="1"/>
          </p:cNvGraphicFramePr>
          <p:nvPr/>
        </p:nvGraphicFramePr>
        <p:xfrm>
          <a:off x="7058025" y="1406525"/>
          <a:ext cx="1922463" cy="666750"/>
        </p:xfrm>
        <a:graphic>
          <a:graphicData uri="http://schemas.openxmlformats.org/presentationml/2006/ole">
            <mc:AlternateContent xmlns:mc="http://schemas.openxmlformats.org/markup-compatibility/2006">
              <mc:Choice xmlns:v="urn:schemas-microsoft-com:vml" Requires="v">
                <p:oleObj spid="_x0000_s101419" r:id="rId5" imgW="710891" imgH="279279" progId="Equation.3">
                  <p:embed/>
                </p:oleObj>
              </mc:Choice>
              <mc:Fallback>
                <p:oleObj r:id="rId5" imgW="710891" imgH="27927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025" y="1406525"/>
                        <a:ext cx="19224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2" name="Rectangle 8">
            <a:extLst>
              <a:ext uri="{FF2B5EF4-FFF2-40B4-BE49-F238E27FC236}">
                <a16:creationId xmlns:a16="http://schemas.microsoft.com/office/drawing/2014/main" id="{F09F98FF-5CFD-427C-A9C2-F1522AF133D8}"/>
              </a:ext>
            </a:extLst>
          </p:cNvPr>
          <p:cNvSpPr>
            <a:spLocks noChangeArrowheads="1"/>
          </p:cNvSpPr>
          <p:nvPr/>
        </p:nvSpPr>
        <p:spPr bwMode="auto">
          <a:xfrm>
            <a:off x="39576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3" name="Object 7">
            <a:extLst>
              <a:ext uri="{FF2B5EF4-FFF2-40B4-BE49-F238E27FC236}">
                <a16:creationId xmlns:a16="http://schemas.microsoft.com/office/drawing/2014/main" id="{52F5A0D7-AB86-4C14-B05F-598C98C9B445}"/>
              </a:ext>
            </a:extLst>
          </p:cNvPr>
          <p:cNvGraphicFramePr>
            <a:graphicFrameLocks noChangeAspect="1"/>
          </p:cNvGraphicFramePr>
          <p:nvPr/>
        </p:nvGraphicFramePr>
        <p:xfrm>
          <a:off x="1443038" y="2128838"/>
          <a:ext cx="2514600" cy="738187"/>
        </p:xfrm>
        <a:graphic>
          <a:graphicData uri="http://schemas.openxmlformats.org/presentationml/2006/ole">
            <mc:AlternateContent xmlns:mc="http://schemas.openxmlformats.org/markup-compatibility/2006">
              <mc:Choice xmlns:v="urn:schemas-microsoft-com:vml" Requires="v">
                <p:oleObj spid="_x0000_s101420" r:id="rId7" imgW="1231366" imgH="304668" progId="Equation.3">
                  <p:embed/>
                </p:oleObj>
              </mc:Choice>
              <mc:Fallback>
                <p:oleObj r:id="rId7" imgW="1231366" imgH="30466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038" y="2128838"/>
                        <a:ext cx="2514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4" name="Rectangle 10">
            <a:extLst>
              <a:ext uri="{FF2B5EF4-FFF2-40B4-BE49-F238E27FC236}">
                <a16:creationId xmlns:a16="http://schemas.microsoft.com/office/drawing/2014/main" id="{0CCF71B8-CCFA-4CB0-AEDA-E04C20A5C172}"/>
              </a:ext>
            </a:extLst>
          </p:cNvPr>
          <p:cNvSpPr>
            <a:spLocks noChangeArrowheads="1"/>
          </p:cNvSpPr>
          <p:nvPr/>
        </p:nvSpPr>
        <p:spPr bwMode="auto">
          <a:xfrm>
            <a:off x="417195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5" name="Object 9">
            <a:extLst>
              <a:ext uri="{FF2B5EF4-FFF2-40B4-BE49-F238E27FC236}">
                <a16:creationId xmlns:a16="http://schemas.microsoft.com/office/drawing/2014/main" id="{9BFF418D-DB77-4610-863B-B8133A9CABDF}"/>
              </a:ext>
            </a:extLst>
          </p:cNvPr>
          <p:cNvGraphicFramePr>
            <a:graphicFrameLocks noChangeAspect="1"/>
          </p:cNvGraphicFramePr>
          <p:nvPr/>
        </p:nvGraphicFramePr>
        <p:xfrm>
          <a:off x="914400" y="2743200"/>
          <a:ext cx="2667000" cy="703263"/>
        </p:xfrm>
        <a:graphic>
          <a:graphicData uri="http://schemas.openxmlformats.org/presentationml/2006/ole">
            <mc:AlternateContent xmlns:mc="http://schemas.openxmlformats.org/markup-compatibility/2006">
              <mc:Choice xmlns:v="urn:schemas-microsoft-com:vml" Requires="v">
                <p:oleObj spid="_x0000_s101421" r:id="rId9" imgW="799753" imgH="304668" progId="Equation.3">
                  <p:embed/>
                </p:oleObj>
              </mc:Choice>
              <mc:Fallback>
                <p:oleObj r:id="rId9" imgW="799753" imgH="30466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743200"/>
                        <a:ext cx="2667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6" name="Rectangle 12">
            <a:extLst>
              <a:ext uri="{FF2B5EF4-FFF2-40B4-BE49-F238E27FC236}">
                <a16:creationId xmlns:a16="http://schemas.microsoft.com/office/drawing/2014/main" id="{4F5755CA-C9EC-4A1C-BC2C-4EBBA78267E5}"/>
              </a:ext>
            </a:extLst>
          </p:cNvPr>
          <p:cNvSpPr>
            <a:spLocks noChangeArrowheads="1"/>
          </p:cNvSpPr>
          <p:nvPr/>
        </p:nvSpPr>
        <p:spPr bwMode="auto">
          <a:xfrm>
            <a:off x="40624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7" name="Object 11">
            <a:extLst>
              <a:ext uri="{FF2B5EF4-FFF2-40B4-BE49-F238E27FC236}">
                <a16:creationId xmlns:a16="http://schemas.microsoft.com/office/drawing/2014/main" id="{096AAFD9-DEA9-4655-9139-B17085A93A74}"/>
              </a:ext>
            </a:extLst>
          </p:cNvPr>
          <p:cNvGraphicFramePr>
            <a:graphicFrameLocks noChangeAspect="1"/>
          </p:cNvGraphicFramePr>
          <p:nvPr/>
        </p:nvGraphicFramePr>
        <p:xfrm>
          <a:off x="1600200" y="3581400"/>
          <a:ext cx="2819400" cy="577850"/>
        </p:xfrm>
        <a:graphic>
          <a:graphicData uri="http://schemas.openxmlformats.org/presentationml/2006/ole">
            <mc:AlternateContent xmlns:mc="http://schemas.openxmlformats.org/markup-compatibility/2006">
              <mc:Choice xmlns:v="urn:schemas-microsoft-com:vml" Requires="v">
                <p:oleObj spid="_x0000_s101422" r:id="rId11" imgW="1016000" imgH="279400" progId="Equation.3">
                  <p:embed/>
                </p:oleObj>
              </mc:Choice>
              <mc:Fallback>
                <p:oleObj r:id="rId11" imgW="1016000" imgH="2794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581400"/>
                        <a:ext cx="28194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8" name="Rectangle 14">
            <a:extLst>
              <a:ext uri="{FF2B5EF4-FFF2-40B4-BE49-F238E27FC236}">
                <a16:creationId xmlns:a16="http://schemas.microsoft.com/office/drawing/2014/main" id="{FB4D4FF1-E46E-4E3C-9C7E-49055A3E80A6}"/>
              </a:ext>
            </a:extLst>
          </p:cNvPr>
          <p:cNvSpPr>
            <a:spLocks noChangeArrowheads="1"/>
          </p:cNvSpPr>
          <p:nvPr/>
        </p:nvSpPr>
        <p:spPr bwMode="auto">
          <a:xfrm>
            <a:off x="417195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9" name="Object 13">
            <a:extLst>
              <a:ext uri="{FF2B5EF4-FFF2-40B4-BE49-F238E27FC236}">
                <a16:creationId xmlns:a16="http://schemas.microsoft.com/office/drawing/2014/main" id="{CA7A49CB-71CF-4DC3-9D99-1D3C50CEED05}"/>
              </a:ext>
            </a:extLst>
          </p:cNvPr>
          <p:cNvGraphicFramePr>
            <a:graphicFrameLocks noChangeAspect="1"/>
          </p:cNvGraphicFramePr>
          <p:nvPr/>
        </p:nvGraphicFramePr>
        <p:xfrm>
          <a:off x="4495800" y="4114800"/>
          <a:ext cx="1981200" cy="660400"/>
        </p:xfrm>
        <a:graphic>
          <a:graphicData uri="http://schemas.openxmlformats.org/presentationml/2006/ole">
            <mc:AlternateContent xmlns:mc="http://schemas.openxmlformats.org/markup-compatibility/2006">
              <mc:Choice xmlns:v="urn:schemas-microsoft-com:vml" Requires="v">
                <p:oleObj spid="_x0000_s101423" r:id="rId13" imgW="774364" imgH="253890" progId="Equation.3">
                  <p:embed/>
                </p:oleObj>
              </mc:Choice>
              <mc:Fallback>
                <p:oleObj r:id="rId13" imgW="774364" imgH="25389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114800"/>
                        <a:ext cx="1981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90" name="Rectangle 16">
            <a:extLst>
              <a:ext uri="{FF2B5EF4-FFF2-40B4-BE49-F238E27FC236}">
                <a16:creationId xmlns:a16="http://schemas.microsoft.com/office/drawing/2014/main" id="{6003CF4F-A78F-44C1-A309-098571E8ACE6}"/>
              </a:ext>
            </a:extLst>
          </p:cNvPr>
          <p:cNvSpPr>
            <a:spLocks noChangeArrowheads="1"/>
          </p:cNvSpPr>
          <p:nvPr/>
        </p:nvSpPr>
        <p:spPr bwMode="auto">
          <a:xfrm>
            <a:off x="42719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91" name="Object 15">
            <a:extLst>
              <a:ext uri="{FF2B5EF4-FFF2-40B4-BE49-F238E27FC236}">
                <a16:creationId xmlns:a16="http://schemas.microsoft.com/office/drawing/2014/main" id="{8BA32522-6BF8-4453-85A7-B4B4CBE71937}"/>
              </a:ext>
            </a:extLst>
          </p:cNvPr>
          <p:cNvGraphicFramePr>
            <a:graphicFrameLocks noChangeAspect="1"/>
          </p:cNvGraphicFramePr>
          <p:nvPr/>
        </p:nvGraphicFramePr>
        <p:xfrm>
          <a:off x="1676400" y="4724400"/>
          <a:ext cx="1981200" cy="987425"/>
        </p:xfrm>
        <a:graphic>
          <a:graphicData uri="http://schemas.openxmlformats.org/presentationml/2006/ole">
            <mc:AlternateContent xmlns:mc="http://schemas.openxmlformats.org/markup-compatibility/2006">
              <mc:Choice xmlns:v="urn:schemas-microsoft-com:vml" Requires="v">
                <p:oleObj spid="_x0000_s101424" r:id="rId15" imgW="596900" imgH="482600" progId="Equation.3">
                  <p:embed/>
                </p:oleObj>
              </mc:Choice>
              <mc:Fallback>
                <p:oleObj r:id="rId15" imgW="596900" imgH="482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4724400"/>
                        <a:ext cx="1981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92" name="Text Box 17">
            <a:extLst>
              <a:ext uri="{FF2B5EF4-FFF2-40B4-BE49-F238E27FC236}">
                <a16:creationId xmlns:a16="http://schemas.microsoft.com/office/drawing/2014/main" id="{E9E984D9-0857-461E-ACAD-F073C4106C7C}"/>
              </a:ext>
            </a:extLst>
          </p:cNvPr>
          <p:cNvSpPr txBox="1">
            <a:spLocks noChangeArrowheads="1"/>
          </p:cNvSpPr>
          <p:nvPr/>
        </p:nvSpPr>
        <p:spPr bwMode="auto">
          <a:xfrm>
            <a:off x="381000" y="5791200"/>
            <a:ext cx="8153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3200" b="1">
                <a:latin typeface="仿宋" panose="02010609060101010101" pitchFamily="49" charset="-122"/>
                <a:ea typeface="仿宋" panose="02010609060101010101" pitchFamily="49" charset="-122"/>
              </a:rPr>
              <a:t>由（</a:t>
            </a:r>
            <a:r>
              <a:rPr lang="en-US" altLang="zh-CN" sz="3200" b="1">
                <a:latin typeface="仿宋" panose="02010609060101010101" pitchFamily="49" charset="-122"/>
                <a:ea typeface="仿宋" panose="02010609060101010101" pitchFamily="49" charset="-122"/>
              </a:rPr>
              <a:t>6.18</a:t>
            </a:r>
            <a:r>
              <a:rPr lang="zh-CN" altLang="en-US" sz="3200" b="1">
                <a:latin typeface="仿宋" panose="02010609060101010101" pitchFamily="49" charset="-122"/>
                <a:ea typeface="仿宋" panose="02010609060101010101" pitchFamily="49" charset="-122"/>
              </a:rPr>
              <a:t>）式及（</a:t>
            </a:r>
            <a:r>
              <a:rPr lang="en-US" altLang="zh-CN" sz="3200" b="1">
                <a:latin typeface="仿宋" panose="02010609060101010101" pitchFamily="49" charset="-122"/>
                <a:ea typeface="仿宋" panose="02010609060101010101" pitchFamily="49" charset="-122"/>
              </a:rPr>
              <a:t>6.19</a:t>
            </a:r>
            <a:r>
              <a:rPr lang="zh-CN" altLang="en-US" sz="3200" b="1">
                <a:latin typeface="仿宋" panose="02010609060101010101" pitchFamily="49" charset="-122"/>
                <a:ea typeface="仿宋" panose="02010609060101010101" pitchFamily="49" charset="-122"/>
              </a:rPr>
              <a:t>）式即得如下定理 </a:t>
            </a:r>
            <a:endParaRPr lang="zh-CN" altLang="en-US">
              <a:latin typeface="仿宋" panose="02010609060101010101" pitchFamily="49" charset="-122"/>
              <a:ea typeface="仿宋" panose="02010609060101010101" pitchFamily="49" charset="-122"/>
            </a:endParaRPr>
          </a:p>
        </p:txBody>
      </p:sp>
      <p:sp>
        <p:nvSpPr>
          <p:cNvPr id="101393" name="Text Box 18">
            <a:extLst>
              <a:ext uri="{FF2B5EF4-FFF2-40B4-BE49-F238E27FC236}">
                <a16:creationId xmlns:a16="http://schemas.microsoft.com/office/drawing/2014/main" id="{923999CA-31E4-4969-ADCC-05D106A03C29}"/>
              </a:ext>
            </a:extLst>
          </p:cNvPr>
          <p:cNvSpPr txBox="1">
            <a:spLocks noChangeArrowheads="1"/>
          </p:cNvSpPr>
          <p:nvPr/>
        </p:nvSpPr>
        <p:spPr bwMode="auto">
          <a:xfrm>
            <a:off x="6248400" y="5029200"/>
            <a:ext cx="152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a:t>
            </a:r>
            <a:r>
              <a:rPr lang="en-US" altLang="zh-CN" sz="3200" b="1">
                <a:ea typeface="黑体" panose="02010609060101010101" pitchFamily="49" charset="-122"/>
              </a:rPr>
              <a:t>6.19</a:t>
            </a:r>
            <a:r>
              <a:rPr lang="zh-CN" altLang="en-US" sz="3200" b="1">
                <a:ea typeface="黑体" panose="02010609060101010101" pitchFamily="49" charset="-122"/>
              </a:rPr>
              <a:t>）</a:t>
            </a:r>
          </a:p>
        </p:txBody>
      </p:sp>
      <p:sp>
        <p:nvSpPr>
          <p:cNvPr id="101394" name="Text Box 19">
            <a:extLst>
              <a:ext uri="{FF2B5EF4-FFF2-40B4-BE49-F238E27FC236}">
                <a16:creationId xmlns:a16="http://schemas.microsoft.com/office/drawing/2014/main" id="{D7694B76-F246-47A2-9C4B-DEE889A3B34D}"/>
              </a:ext>
            </a:extLst>
          </p:cNvPr>
          <p:cNvSpPr txBox="1">
            <a:spLocks noChangeArrowheads="1"/>
          </p:cNvSpPr>
          <p:nvPr/>
        </p:nvSpPr>
        <p:spPr bwMode="auto">
          <a:xfrm>
            <a:off x="604838" y="5026025"/>
            <a:ext cx="838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或</a:t>
            </a:r>
          </a:p>
        </p:txBody>
      </p:sp>
      <p:graphicFrame>
        <p:nvGraphicFramePr>
          <p:cNvPr id="101395" name="对象 1">
            <a:hlinkClick r:id="" action="ppaction://ole?verb=1"/>
            <a:extLst>
              <a:ext uri="{FF2B5EF4-FFF2-40B4-BE49-F238E27FC236}">
                <a16:creationId xmlns:a16="http://schemas.microsoft.com/office/drawing/2014/main" id="{79EBDADA-131F-4A93-A25F-A176C92105DC}"/>
              </a:ext>
            </a:extLst>
          </p:cNvPr>
          <p:cNvGraphicFramePr>
            <a:graphicFrameLocks noChangeAspect="1"/>
          </p:cNvGraphicFramePr>
          <p:nvPr/>
        </p:nvGraphicFramePr>
        <p:xfrm>
          <a:off x="4214813" y="433388"/>
          <a:ext cx="320675" cy="449262"/>
        </p:xfrm>
        <a:graphic>
          <a:graphicData uri="http://schemas.openxmlformats.org/presentationml/2006/ole">
            <mc:AlternateContent xmlns:mc="http://schemas.openxmlformats.org/markup-compatibility/2006">
              <mc:Choice xmlns:v="urn:schemas-microsoft-com:vml" Requires="v">
                <p:oleObj spid="_x0000_s101425" r:id="rId17" imgW="126720" imgH="177480" progId="Equation.KSEE3">
                  <p:embed/>
                </p:oleObj>
              </mc:Choice>
              <mc:Fallback>
                <p:oleObj r:id="rId17" imgW="126720" imgH="177480" progId="Equation.KSEE3">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4813" y="433388"/>
                        <a:ext cx="3206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96" name="对象 2">
            <a:hlinkClick r:id="" action="ppaction://ole?verb=1"/>
            <a:extLst>
              <a:ext uri="{FF2B5EF4-FFF2-40B4-BE49-F238E27FC236}">
                <a16:creationId xmlns:a16="http://schemas.microsoft.com/office/drawing/2014/main" id="{2463121E-3EE7-47C3-9E66-3EA84CBCD8A7}"/>
              </a:ext>
            </a:extLst>
          </p:cNvPr>
          <p:cNvGraphicFramePr>
            <a:graphicFrameLocks noChangeAspect="1"/>
          </p:cNvGraphicFramePr>
          <p:nvPr/>
        </p:nvGraphicFramePr>
        <p:xfrm>
          <a:off x="3127375" y="1016000"/>
          <a:ext cx="320675" cy="447675"/>
        </p:xfrm>
        <a:graphic>
          <a:graphicData uri="http://schemas.openxmlformats.org/presentationml/2006/ole">
            <mc:AlternateContent xmlns:mc="http://schemas.openxmlformats.org/markup-compatibility/2006">
              <mc:Choice xmlns:v="urn:schemas-microsoft-com:vml" Requires="v">
                <p:oleObj spid="_x0000_s101426" r:id="rId19" imgW="126720" imgH="177480" progId="Equation.KSEE3">
                  <p:embed/>
                </p:oleObj>
              </mc:Choice>
              <mc:Fallback>
                <p:oleObj r:id="rId19" imgW="126720" imgH="177480" progId="Equation.KSEE3">
                  <p:embed/>
                  <p:pic>
                    <p:nvPicPr>
                      <p:cNvPr id="0" name="对象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7375" y="1016000"/>
                        <a:ext cx="3206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97" name="对象 3">
            <a:hlinkClick r:id="" action="ppaction://ole?verb=1"/>
            <a:extLst>
              <a:ext uri="{FF2B5EF4-FFF2-40B4-BE49-F238E27FC236}">
                <a16:creationId xmlns:a16="http://schemas.microsoft.com/office/drawing/2014/main" id="{FCDE33BB-C5D3-483C-B49E-D838625FE5B6}"/>
              </a:ext>
            </a:extLst>
          </p:cNvPr>
          <p:cNvGraphicFramePr>
            <a:graphicFrameLocks noChangeAspect="1"/>
          </p:cNvGraphicFramePr>
          <p:nvPr/>
        </p:nvGraphicFramePr>
        <p:xfrm>
          <a:off x="752475" y="1031875"/>
          <a:ext cx="384175" cy="417513"/>
        </p:xfrm>
        <a:graphic>
          <a:graphicData uri="http://schemas.openxmlformats.org/presentationml/2006/ole">
            <mc:AlternateContent xmlns:mc="http://schemas.openxmlformats.org/markup-compatibility/2006">
              <mc:Choice xmlns:v="urn:schemas-microsoft-com:vml" Requires="v">
                <p:oleObj spid="_x0000_s101427" r:id="rId20" imgW="152280" imgH="164880" progId="Equation.KSEE3">
                  <p:embed/>
                </p:oleObj>
              </mc:Choice>
              <mc:Fallback>
                <p:oleObj r:id="rId20" imgW="152280" imgH="164880" progId="Equation.KSEE3">
                  <p:embed/>
                  <p:pic>
                    <p:nvPicPr>
                      <p:cNvPr id="0" name="对象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2475" y="1031875"/>
                        <a:ext cx="3841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98" name="对象 5">
            <a:hlinkClick r:id="" action="ppaction://ole?verb=1"/>
            <a:extLst>
              <a:ext uri="{FF2B5EF4-FFF2-40B4-BE49-F238E27FC236}">
                <a16:creationId xmlns:a16="http://schemas.microsoft.com/office/drawing/2014/main" id="{E508FA19-A650-46C2-99E6-CC1633292BB5}"/>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1428" r:id="rId22" imgW="914400" imgH="215640" progId="Equation.KSEE3">
                  <p:embed/>
                </p:oleObj>
              </mc:Choice>
              <mc:Fallback>
                <p:oleObj r:id="rId22" imgW="914400" imgH="215640" progId="Equation.KSEE3">
                  <p:embed/>
                  <p:pic>
                    <p:nvPicPr>
                      <p:cNvPr id="0" name="对象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99" name="Object 9">
            <a:extLst>
              <a:ext uri="{FF2B5EF4-FFF2-40B4-BE49-F238E27FC236}">
                <a16:creationId xmlns:a16="http://schemas.microsoft.com/office/drawing/2014/main" id="{0802F84C-F1C4-4E6D-ADE7-B4B1B30509F8}"/>
              </a:ext>
            </a:extLst>
          </p:cNvPr>
          <p:cNvGraphicFramePr>
            <a:graphicFrameLocks noChangeAspect="1"/>
          </p:cNvGraphicFramePr>
          <p:nvPr/>
        </p:nvGraphicFramePr>
        <p:xfrm>
          <a:off x="6191250" y="1055688"/>
          <a:ext cx="636588" cy="409575"/>
        </p:xfrm>
        <a:graphic>
          <a:graphicData uri="http://schemas.openxmlformats.org/presentationml/2006/ole">
            <mc:AlternateContent xmlns:mc="http://schemas.openxmlformats.org/markup-compatibility/2006">
              <mc:Choice xmlns:v="urn:schemas-microsoft-com:vml" Requires="v">
                <p:oleObj spid="_x0000_s101429" r:id="rId24" imgW="190440" imgH="177480" progId="Equation.3">
                  <p:embed/>
                </p:oleObj>
              </mc:Choice>
              <mc:Fallback>
                <p:oleObj r:id="rId24" imgW="190440" imgH="177480" progId="Equation.3">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91250" y="1055688"/>
                        <a:ext cx="6365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400" name="对象 8">
            <a:hlinkClick r:id="" action="ppaction://ole?verb=1"/>
            <a:extLst>
              <a:ext uri="{FF2B5EF4-FFF2-40B4-BE49-F238E27FC236}">
                <a16:creationId xmlns:a16="http://schemas.microsoft.com/office/drawing/2014/main" id="{C9CC82C1-EF62-4420-86FD-2ADA42D6C607}"/>
              </a:ext>
            </a:extLst>
          </p:cNvPr>
          <p:cNvGraphicFramePr>
            <a:graphicFrameLocks noChangeAspect="1"/>
          </p:cNvGraphicFramePr>
          <p:nvPr/>
        </p:nvGraphicFramePr>
        <p:xfrm>
          <a:off x="4214813" y="1719263"/>
          <a:ext cx="320675" cy="354012"/>
        </p:xfrm>
        <a:graphic>
          <a:graphicData uri="http://schemas.openxmlformats.org/presentationml/2006/ole">
            <mc:AlternateContent xmlns:mc="http://schemas.openxmlformats.org/markup-compatibility/2006">
              <mc:Choice xmlns:v="urn:schemas-microsoft-com:vml" Requires="v">
                <p:oleObj spid="_x0000_s101430" r:id="rId26" imgW="126720" imgH="139680" progId="Equation.KSEE3">
                  <p:embed/>
                </p:oleObj>
              </mc:Choice>
              <mc:Fallback>
                <p:oleObj r:id="rId26" imgW="126720" imgH="139680" progId="Equation.KSEE3">
                  <p:embed/>
                  <p:pic>
                    <p:nvPicPr>
                      <p:cNvPr id="0" name="对象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14813" y="1719263"/>
                        <a:ext cx="3206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401" name="对象 10">
            <a:hlinkClick r:id="" action="ppaction://ole?verb=1"/>
            <a:extLst>
              <a:ext uri="{FF2B5EF4-FFF2-40B4-BE49-F238E27FC236}">
                <a16:creationId xmlns:a16="http://schemas.microsoft.com/office/drawing/2014/main" id="{3C953499-A4B5-46D6-9B94-3171FE6800AD}"/>
              </a:ext>
            </a:extLst>
          </p:cNvPr>
          <p:cNvGraphicFramePr>
            <a:graphicFrameLocks noChangeAspect="1"/>
          </p:cNvGraphicFramePr>
          <p:nvPr/>
        </p:nvGraphicFramePr>
        <p:xfrm>
          <a:off x="4914900" y="2901950"/>
          <a:ext cx="1912938" cy="503238"/>
        </p:xfrm>
        <a:graphic>
          <a:graphicData uri="http://schemas.openxmlformats.org/presentationml/2006/ole">
            <mc:AlternateContent xmlns:mc="http://schemas.openxmlformats.org/markup-compatibility/2006">
              <mc:Choice xmlns:v="urn:schemas-microsoft-com:vml" Requires="v">
                <p:oleObj spid="_x0000_s101431" r:id="rId28" imgW="672840" imgH="177480" progId="Equation.KSEE3">
                  <p:embed/>
                </p:oleObj>
              </mc:Choice>
              <mc:Fallback>
                <p:oleObj r:id="rId28" imgW="672840" imgH="177480" progId="Equation.KSEE3">
                  <p:embed/>
                  <p:pic>
                    <p:nvPicPr>
                      <p:cNvPr id="0" name="对象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14900" y="2901950"/>
                        <a:ext cx="19129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402" name="对象 11">
            <a:hlinkClick r:id="" action="ppaction://ole?verb=1"/>
            <a:extLst>
              <a:ext uri="{FF2B5EF4-FFF2-40B4-BE49-F238E27FC236}">
                <a16:creationId xmlns:a16="http://schemas.microsoft.com/office/drawing/2014/main" id="{E080ED1D-F6CC-4B40-8459-5BDA743DA258}"/>
              </a:ext>
            </a:extLst>
          </p:cNvPr>
          <p:cNvGraphicFramePr>
            <a:graphicFrameLocks noChangeAspect="1"/>
          </p:cNvGraphicFramePr>
          <p:nvPr/>
        </p:nvGraphicFramePr>
        <p:xfrm>
          <a:off x="1382713" y="4159250"/>
          <a:ext cx="1912937" cy="503238"/>
        </p:xfrm>
        <a:graphic>
          <a:graphicData uri="http://schemas.openxmlformats.org/presentationml/2006/ole">
            <mc:AlternateContent xmlns:mc="http://schemas.openxmlformats.org/markup-compatibility/2006">
              <mc:Choice xmlns:v="urn:schemas-microsoft-com:vml" Requires="v">
                <p:oleObj spid="_x0000_s101432" r:id="rId30" imgW="672840" imgH="177480" progId="Equation.KSEE3">
                  <p:embed/>
                </p:oleObj>
              </mc:Choice>
              <mc:Fallback>
                <p:oleObj r:id="rId30" imgW="672840" imgH="177480" progId="Equation.KSEE3">
                  <p:embed/>
                  <p:pic>
                    <p:nvPicPr>
                      <p:cNvPr id="0" name="对象 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82713" y="4159250"/>
                        <a:ext cx="19129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2">
            <a:extLst>
              <a:ext uri="{FF2B5EF4-FFF2-40B4-BE49-F238E27FC236}">
                <a16:creationId xmlns:a16="http://schemas.microsoft.com/office/drawing/2014/main" id="{4E748F3C-8469-4261-B6CE-9BAD729E3DF7}"/>
              </a:ext>
            </a:extLst>
          </p:cNvPr>
          <p:cNvSpPr txBox="1">
            <a:spLocks noChangeArrowheads="1"/>
          </p:cNvSpPr>
          <p:nvPr/>
        </p:nvSpPr>
        <p:spPr bwMode="auto">
          <a:xfrm>
            <a:off x="228600" y="228600"/>
            <a:ext cx="86868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a:latin typeface="宋体" panose="02010600030101010101" pitchFamily="2" charset="-122"/>
                <a:ea typeface="黑体" panose="02010609060101010101" pitchFamily="49" charset="-122"/>
              </a:rPr>
              <a:t>定理</a:t>
            </a:r>
            <a:r>
              <a:rPr lang="zh-CN" altLang="en-US" sz="3200" b="1">
                <a:ea typeface="黑体" panose="02010609060101010101" pitchFamily="49" charset="-122"/>
              </a:rPr>
              <a:t> </a:t>
            </a:r>
            <a:r>
              <a:rPr lang="en-US" altLang="zh-CN" sz="3200" b="1">
                <a:ea typeface="黑体" panose="02010609060101010101" pitchFamily="49" charset="-122"/>
              </a:rPr>
              <a:t>5.12 </a:t>
            </a:r>
            <a:r>
              <a:rPr lang="en-US" altLang="zh-CN" sz="3200" b="1">
                <a:latin typeface="宋体" panose="02010600030101010101" pitchFamily="2" charset="-122"/>
              </a:rPr>
              <a:t> (  </a:t>
            </a:r>
            <a:r>
              <a:rPr lang="zh-CN" altLang="en-US" sz="3200" b="1">
                <a:latin typeface="宋体" panose="02010600030101010101" pitchFamily="2" charset="-122"/>
              </a:rPr>
              <a:t>的扰动对解的影响</a:t>
            </a:r>
            <a:r>
              <a:rPr lang="en-US" altLang="zh-CN" sz="3200" b="1">
                <a:latin typeface="宋体" panose="02010600030101010101" pitchFamily="2" charset="-122"/>
              </a:rPr>
              <a:t>)</a:t>
            </a:r>
            <a:r>
              <a:rPr lang="zh-CN" altLang="en-US" sz="3200" b="1">
                <a:latin typeface="宋体" panose="02010600030101010101" pitchFamily="2" charset="-122"/>
              </a:rPr>
              <a:t>设  非奇异，</a:t>
            </a:r>
            <a:r>
              <a:rPr lang="zh-CN" altLang="en-US" sz="3200" b="1">
                <a:latin typeface="宋体" panose="02010600030101010101" pitchFamily="2" charset="-122"/>
                <a:ea typeface="黑体" panose="02010609060101010101" pitchFamily="49" charset="-122"/>
              </a:rPr>
              <a:t> </a:t>
            </a:r>
          </a:p>
          <a:p>
            <a:pPr>
              <a:lnSpc>
                <a:spcPct val="125000"/>
              </a:lnSpc>
              <a:spcBef>
                <a:spcPct val="5000"/>
              </a:spcBef>
            </a:pPr>
            <a:r>
              <a:rPr lang="zh-CN" altLang="en-US"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且</a:t>
            </a:r>
            <a:r>
              <a:rPr lang="zh-CN" altLang="en-US" sz="3200" b="1">
                <a:latin typeface="宋体" panose="02010600030101010101" pitchFamily="2" charset="-122"/>
                <a:ea typeface="黑体" panose="02010609060101010101" pitchFamily="49" charset="-122"/>
              </a:rPr>
              <a:t>                 </a:t>
            </a:r>
            <a:r>
              <a:rPr lang="zh-CN" altLang="en-US" sz="3200" b="1">
                <a:latin typeface="仿宋" panose="02010609060101010101" pitchFamily="49" charset="-122"/>
                <a:ea typeface="仿宋" panose="02010609060101010101" pitchFamily="49" charset="-122"/>
              </a:rPr>
              <a:t>则有</a:t>
            </a:r>
            <a:r>
              <a:rPr lang="zh-CN" altLang="en-US" sz="3200" b="1">
                <a:ea typeface="黑体" panose="02010609060101010101" pitchFamily="49" charset="-122"/>
              </a:rPr>
              <a:t> </a:t>
            </a:r>
          </a:p>
        </p:txBody>
      </p:sp>
      <p:sp>
        <p:nvSpPr>
          <p:cNvPr id="102402" name="Rectangle 4">
            <a:extLst>
              <a:ext uri="{FF2B5EF4-FFF2-40B4-BE49-F238E27FC236}">
                <a16:creationId xmlns:a16="http://schemas.microsoft.com/office/drawing/2014/main" id="{A9126A5E-D565-48AA-A0B2-F72846AA6327}"/>
              </a:ext>
            </a:extLst>
          </p:cNvPr>
          <p:cNvSpPr>
            <a:spLocks noChangeArrowheads="1"/>
          </p:cNvSpPr>
          <p:nvPr/>
        </p:nvSpPr>
        <p:spPr bwMode="auto">
          <a:xfrm>
            <a:off x="39576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3" name="Object 3">
            <a:extLst>
              <a:ext uri="{FF2B5EF4-FFF2-40B4-BE49-F238E27FC236}">
                <a16:creationId xmlns:a16="http://schemas.microsoft.com/office/drawing/2014/main" id="{27470D31-FD3D-4A7E-9806-C02B364D8A6A}"/>
              </a:ext>
            </a:extLst>
          </p:cNvPr>
          <p:cNvGraphicFramePr>
            <a:graphicFrameLocks noChangeAspect="1"/>
          </p:cNvGraphicFramePr>
          <p:nvPr/>
        </p:nvGraphicFramePr>
        <p:xfrm>
          <a:off x="4038600" y="869950"/>
          <a:ext cx="3276600" cy="654050"/>
        </p:xfrm>
        <a:graphic>
          <a:graphicData uri="http://schemas.openxmlformats.org/presentationml/2006/ole">
            <mc:AlternateContent xmlns:mc="http://schemas.openxmlformats.org/markup-compatibility/2006">
              <mc:Choice xmlns:v="urn:schemas-microsoft-com:vml" Requires="v">
                <p:oleObj spid="_x0000_s102442" r:id="rId3" imgW="1231366" imgH="304668" progId="Equation.3">
                  <p:embed/>
                </p:oleObj>
              </mc:Choice>
              <mc:Fallback>
                <p:oleObj r:id="rId3" imgW="1231366" imgH="30466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869950"/>
                        <a:ext cx="3276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4" name="Rectangle 6">
            <a:extLst>
              <a:ext uri="{FF2B5EF4-FFF2-40B4-BE49-F238E27FC236}">
                <a16:creationId xmlns:a16="http://schemas.microsoft.com/office/drawing/2014/main" id="{C010DD45-DBE0-4FA0-B526-936446799F57}"/>
              </a:ext>
            </a:extLst>
          </p:cNvPr>
          <p:cNvSpPr>
            <a:spLocks noChangeArrowheads="1"/>
          </p:cNvSpPr>
          <p:nvPr/>
        </p:nvSpPr>
        <p:spPr bwMode="auto">
          <a:xfrm>
            <a:off x="39385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5" name="Object 5">
            <a:extLst>
              <a:ext uri="{FF2B5EF4-FFF2-40B4-BE49-F238E27FC236}">
                <a16:creationId xmlns:a16="http://schemas.microsoft.com/office/drawing/2014/main" id="{BC0DD09A-1A6F-4703-8C04-1FE94626C889}"/>
              </a:ext>
            </a:extLst>
          </p:cNvPr>
          <p:cNvGraphicFramePr>
            <a:graphicFrameLocks noChangeAspect="1"/>
          </p:cNvGraphicFramePr>
          <p:nvPr/>
        </p:nvGraphicFramePr>
        <p:xfrm>
          <a:off x="2286000" y="1600200"/>
          <a:ext cx="3810000" cy="1012825"/>
        </p:xfrm>
        <a:graphic>
          <a:graphicData uri="http://schemas.openxmlformats.org/presentationml/2006/ole">
            <mc:AlternateContent xmlns:mc="http://schemas.openxmlformats.org/markup-compatibility/2006">
              <mc:Choice xmlns:v="urn:schemas-microsoft-com:vml" Requires="v">
                <p:oleObj spid="_x0000_s102443" r:id="rId5" imgW="1269449" imgH="482391" progId="Equation.3">
                  <p:embed/>
                </p:oleObj>
              </mc:Choice>
              <mc:Fallback>
                <p:oleObj r:id="rId5" imgW="1269449" imgH="48239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00200"/>
                        <a:ext cx="3810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6" name="Text Box 7">
            <a:extLst>
              <a:ext uri="{FF2B5EF4-FFF2-40B4-BE49-F238E27FC236}">
                <a16:creationId xmlns:a16="http://schemas.microsoft.com/office/drawing/2014/main" id="{F25ECCB2-FD15-45A6-BD82-6D8CE9E0B642}"/>
              </a:ext>
            </a:extLst>
          </p:cNvPr>
          <p:cNvSpPr txBox="1">
            <a:spLocks noChangeArrowheads="1"/>
          </p:cNvSpPr>
          <p:nvPr/>
        </p:nvSpPr>
        <p:spPr bwMode="auto">
          <a:xfrm>
            <a:off x="0" y="2590800"/>
            <a:ext cx="891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ea typeface="黑体" panose="02010609060101010101" pitchFamily="49" charset="-122"/>
              </a:rPr>
              <a:t>证</a:t>
            </a:r>
            <a:r>
              <a:rPr lang="en-US" altLang="zh-CN" sz="2800" b="1">
                <a:latin typeface="宋体" panose="02010600030101010101" pitchFamily="2" charset="-122"/>
                <a:ea typeface="黑体" panose="02010609060101010101" pitchFamily="49" charset="-122"/>
              </a:rPr>
              <a:t>:</a:t>
            </a:r>
            <a:r>
              <a:rPr lang="zh-CN" altLang="en-US" sz="2800" b="1">
                <a:latin typeface="仿宋" panose="02010609060101010101" pitchFamily="49" charset="-122"/>
                <a:ea typeface="仿宋" panose="02010609060101010101" pitchFamily="49" charset="-122"/>
              </a:rPr>
              <a:t>设  精确且非奇异</a:t>
            </a:r>
            <a:r>
              <a:rPr lang="en-US" altLang="zh-CN" sz="2800" b="1">
                <a:latin typeface="宋体" panose="02010600030101010101" pitchFamily="2" charset="-122"/>
                <a:ea typeface="黑体" panose="02010609060101010101" pitchFamily="49" charset="-122"/>
              </a:rPr>
              <a:t>, </a:t>
            </a:r>
            <a:r>
              <a:rPr lang="zh-CN" altLang="en-US" sz="2800" b="1">
                <a:latin typeface="仿宋" panose="02010609060101010101" pitchFamily="49" charset="-122"/>
                <a:ea typeface="仿宋" panose="02010609060101010101" pitchFamily="49" charset="-122"/>
              </a:rPr>
              <a:t>有扰动  </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使解  有扰动  </a:t>
            </a:r>
            <a:r>
              <a:rPr lang="en-US" altLang="zh-CN" sz="2800" b="1" i="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则</a:t>
            </a:r>
            <a:r>
              <a:rPr lang="zh-CN" altLang="en-US" sz="3200" b="1">
                <a:latin typeface="宋体" panose="02010600030101010101" pitchFamily="2" charset="-122"/>
                <a:ea typeface="黑体" panose="02010609060101010101" pitchFamily="49" charset="-122"/>
              </a:rPr>
              <a:t> </a:t>
            </a:r>
          </a:p>
        </p:txBody>
      </p:sp>
      <p:sp>
        <p:nvSpPr>
          <p:cNvPr id="102407" name="Rectangle 9">
            <a:extLst>
              <a:ext uri="{FF2B5EF4-FFF2-40B4-BE49-F238E27FC236}">
                <a16:creationId xmlns:a16="http://schemas.microsoft.com/office/drawing/2014/main" id="{C88379B3-54FC-4EE0-B073-89D80B165260}"/>
              </a:ext>
            </a:extLst>
          </p:cNvPr>
          <p:cNvSpPr>
            <a:spLocks noChangeArrowheads="1"/>
          </p:cNvSpPr>
          <p:nvPr/>
        </p:nvSpPr>
        <p:spPr bwMode="auto">
          <a:xfrm>
            <a:off x="39576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8" name="Object 8">
            <a:extLst>
              <a:ext uri="{FF2B5EF4-FFF2-40B4-BE49-F238E27FC236}">
                <a16:creationId xmlns:a16="http://schemas.microsoft.com/office/drawing/2014/main" id="{B87669F7-E728-469F-917E-AFD9623330F0}"/>
              </a:ext>
            </a:extLst>
          </p:cNvPr>
          <p:cNvGraphicFramePr>
            <a:graphicFrameLocks noChangeAspect="1"/>
          </p:cNvGraphicFramePr>
          <p:nvPr/>
        </p:nvGraphicFramePr>
        <p:xfrm>
          <a:off x="1676400" y="2971800"/>
          <a:ext cx="3962400" cy="833438"/>
        </p:xfrm>
        <a:graphic>
          <a:graphicData uri="http://schemas.openxmlformats.org/presentationml/2006/ole">
            <mc:AlternateContent xmlns:mc="http://schemas.openxmlformats.org/markup-compatibility/2006">
              <mc:Choice xmlns:v="urn:schemas-microsoft-com:vml" Requires="v">
                <p:oleObj spid="_x0000_s102444" r:id="rId7" imgW="1231366" imgH="304668" progId="Equation.3">
                  <p:embed/>
                </p:oleObj>
              </mc:Choice>
              <mc:Fallback>
                <p:oleObj r:id="rId7" imgW="1231366" imgH="304668"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39624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9" name="Text Box 10">
            <a:extLst>
              <a:ext uri="{FF2B5EF4-FFF2-40B4-BE49-F238E27FC236}">
                <a16:creationId xmlns:a16="http://schemas.microsoft.com/office/drawing/2014/main" id="{91218AD2-D8CF-490B-8642-FC691722DD20}"/>
              </a:ext>
            </a:extLst>
          </p:cNvPr>
          <p:cNvSpPr txBox="1">
            <a:spLocks noChangeArrowheads="1"/>
          </p:cNvSpPr>
          <p:nvPr/>
        </p:nvSpPr>
        <p:spPr bwMode="auto">
          <a:xfrm>
            <a:off x="5867400" y="3200400"/>
            <a:ext cx="2895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消去       ，有</a:t>
            </a:r>
          </a:p>
        </p:txBody>
      </p:sp>
      <p:sp>
        <p:nvSpPr>
          <p:cNvPr id="102410" name="Rectangle 12">
            <a:extLst>
              <a:ext uri="{FF2B5EF4-FFF2-40B4-BE49-F238E27FC236}">
                <a16:creationId xmlns:a16="http://schemas.microsoft.com/office/drawing/2014/main" id="{DC8FDAC8-9ACE-4994-8D46-E3A1A37C0174}"/>
              </a:ext>
            </a:extLst>
          </p:cNvPr>
          <p:cNvSpPr>
            <a:spLocks noChangeArrowheads="1"/>
          </p:cNvSpPr>
          <p:nvPr/>
        </p:nvSpPr>
        <p:spPr bwMode="auto">
          <a:xfrm>
            <a:off x="40624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11" name="Object 11">
            <a:extLst>
              <a:ext uri="{FF2B5EF4-FFF2-40B4-BE49-F238E27FC236}">
                <a16:creationId xmlns:a16="http://schemas.microsoft.com/office/drawing/2014/main" id="{39A76AC9-F27A-45DF-BBC8-E43BB21CA14F}"/>
              </a:ext>
            </a:extLst>
          </p:cNvPr>
          <p:cNvGraphicFramePr>
            <a:graphicFrameLocks noChangeAspect="1"/>
          </p:cNvGraphicFramePr>
          <p:nvPr/>
        </p:nvGraphicFramePr>
        <p:xfrm>
          <a:off x="1752600" y="3810000"/>
          <a:ext cx="3429000" cy="785813"/>
        </p:xfrm>
        <a:graphic>
          <a:graphicData uri="http://schemas.openxmlformats.org/presentationml/2006/ole">
            <mc:AlternateContent xmlns:mc="http://schemas.openxmlformats.org/markup-compatibility/2006">
              <mc:Choice xmlns:v="urn:schemas-microsoft-com:vml" Requires="v">
                <p:oleObj spid="_x0000_s102445" r:id="rId8" imgW="1016000" imgH="279400" progId="Equation.3">
                  <p:embed/>
                </p:oleObj>
              </mc:Choice>
              <mc:Fallback>
                <p:oleObj r:id="rId8" imgW="1016000" imgH="2794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810000"/>
                        <a:ext cx="3429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12" name="Rectangle 14">
            <a:extLst>
              <a:ext uri="{FF2B5EF4-FFF2-40B4-BE49-F238E27FC236}">
                <a16:creationId xmlns:a16="http://schemas.microsoft.com/office/drawing/2014/main" id="{8483A48A-E227-4792-8614-0D2C48875B1B}"/>
              </a:ext>
            </a:extLst>
          </p:cNvPr>
          <p:cNvSpPr>
            <a:spLocks noChangeArrowheads="1"/>
          </p:cNvSpPr>
          <p:nvPr/>
        </p:nvSpPr>
        <p:spPr bwMode="auto">
          <a:xfrm>
            <a:off x="41862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13" name="Object 13">
            <a:extLst>
              <a:ext uri="{FF2B5EF4-FFF2-40B4-BE49-F238E27FC236}">
                <a16:creationId xmlns:a16="http://schemas.microsoft.com/office/drawing/2014/main" id="{758C44D9-5DA0-4D21-9F2D-78B9678E07A1}"/>
              </a:ext>
            </a:extLst>
          </p:cNvPr>
          <p:cNvGraphicFramePr>
            <a:graphicFrameLocks noChangeAspect="1"/>
          </p:cNvGraphicFramePr>
          <p:nvPr/>
        </p:nvGraphicFramePr>
        <p:xfrm>
          <a:off x="1752600" y="4572000"/>
          <a:ext cx="2971800" cy="685800"/>
        </p:xfrm>
        <a:graphic>
          <a:graphicData uri="http://schemas.openxmlformats.org/presentationml/2006/ole">
            <mc:AlternateContent xmlns:mc="http://schemas.openxmlformats.org/markup-compatibility/2006">
              <mc:Choice xmlns:v="urn:schemas-microsoft-com:vml" Requires="v">
                <p:oleObj spid="_x0000_s102446" r:id="rId10" imgW="774364" imgH="253890" progId="Equation.3">
                  <p:embed/>
                </p:oleObj>
              </mc:Choice>
              <mc:Fallback>
                <p:oleObj r:id="rId10" imgW="774364" imgH="25389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572000"/>
                        <a:ext cx="297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14" name="Text Box 15">
            <a:extLst>
              <a:ext uri="{FF2B5EF4-FFF2-40B4-BE49-F238E27FC236}">
                <a16:creationId xmlns:a16="http://schemas.microsoft.com/office/drawing/2014/main" id="{597F3374-672C-4903-B860-82E4C7C83962}"/>
              </a:ext>
            </a:extLst>
          </p:cNvPr>
          <p:cNvSpPr txBox="1">
            <a:spLocks noChangeArrowheads="1"/>
          </p:cNvSpPr>
          <p:nvPr/>
        </p:nvSpPr>
        <p:spPr bwMode="auto">
          <a:xfrm>
            <a:off x="381000" y="4648200"/>
            <a:ext cx="762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又</a:t>
            </a:r>
          </a:p>
        </p:txBody>
      </p:sp>
      <p:sp>
        <p:nvSpPr>
          <p:cNvPr id="102415" name="Rectangle 17">
            <a:extLst>
              <a:ext uri="{FF2B5EF4-FFF2-40B4-BE49-F238E27FC236}">
                <a16:creationId xmlns:a16="http://schemas.microsoft.com/office/drawing/2014/main" id="{C9D3B356-3813-41F2-B7E2-65067519E83E}"/>
              </a:ext>
            </a:extLst>
          </p:cNvPr>
          <p:cNvSpPr>
            <a:spLocks noChangeArrowheads="1"/>
          </p:cNvSpPr>
          <p:nvPr/>
        </p:nvSpPr>
        <p:spPr bwMode="auto">
          <a:xfrm>
            <a:off x="39766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16" name="Object 16">
            <a:extLst>
              <a:ext uri="{FF2B5EF4-FFF2-40B4-BE49-F238E27FC236}">
                <a16:creationId xmlns:a16="http://schemas.microsoft.com/office/drawing/2014/main" id="{C28F9CF9-5631-46A3-9506-27507370228C}"/>
              </a:ext>
            </a:extLst>
          </p:cNvPr>
          <p:cNvGraphicFramePr>
            <a:graphicFrameLocks noChangeAspect="1"/>
          </p:cNvGraphicFramePr>
          <p:nvPr/>
        </p:nvGraphicFramePr>
        <p:xfrm>
          <a:off x="2749550" y="5454650"/>
          <a:ext cx="4191000" cy="1196975"/>
        </p:xfrm>
        <a:graphic>
          <a:graphicData uri="http://schemas.openxmlformats.org/presentationml/2006/ole">
            <mc:AlternateContent xmlns:mc="http://schemas.openxmlformats.org/markup-compatibility/2006">
              <mc:Choice xmlns:v="urn:schemas-microsoft-com:vml" Requires="v">
                <p:oleObj spid="_x0000_s102447" r:id="rId12" imgW="1193800" imgH="482600" progId="Equation.3">
                  <p:embed/>
                </p:oleObj>
              </mc:Choice>
              <mc:Fallback>
                <p:oleObj r:id="rId12" imgW="1193800" imgH="482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9550" y="5454650"/>
                        <a:ext cx="4191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17" name="Text Box 18">
            <a:extLst>
              <a:ext uri="{FF2B5EF4-FFF2-40B4-BE49-F238E27FC236}">
                <a16:creationId xmlns:a16="http://schemas.microsoft.com/office/drawing/2014/main" id="{71D45981-E144-4B35-B874-22D110F2FD5A}"/>
              </a:ext>
            </a:extLst>
          </p:cNvPr>
          <p:cNvSpPr txBox="1">
            <a:spLocks noChangeArrowheads="1"/>
          </p:cNvSpPr>
          <p:nvPr/>
        </p:nvSpPr>
        <p:spPr bwMode="auto">
          <a:xfrm>
            <a:off x="228600" y="5645150"/>
            <a:ext cx="25209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相比较可得：</a:t>
            </a:r>
            <a:r>
              <a:rPr lang="zh-CN" altLang="en-US"/>
              <a:t> </a:t>
            </a:r>
          </a:p>
        </p:txBody>
      </p:sp>
      <p:graphicFrame>
        <p:nvGraphicFramePr>
          <p:cNvPr id="102418" name="对象 10">
            <a:hlinkClick r:id="" action="ppaction://ole?verb=1"/>
            <a:extLst>
              <a:ext uri="{FF2B5EF4-FFF2-40B4-BE49-F238E27FC236}">
                <a16:creationId xmlns:a16="http://schemas.microsoft.com/office/drawing/2014/main" id="{68CC77EF-EB22-46B4-BE97-C5CFA7D2FCCB}"/>
              </a:ext>
            </a:extLst>
          </p:cNvPr>
          <p:cNvGraphicFramePr>
            <a:graphicFrameLocks noChangeAspect="1"/>
          </p:cNvGraphicFramePr>
          <p:nvPr/>
        </p:nvGraphicFramePr>
        <p:xfrm>
          <a:off x="1471613" y="1020763"/>
          <a:ext cx="1912937" cy="503237"/>
        </p:xfrm>
        <a:graphic>
          <a:graphicData uri="http://schemas.openxmlformats.org/presentationml/2006/ole">
            <mc:AlternateContent xmlns:mc="http://schemas.openxmlformats.org/markup-compatibility/2006">
              <mc:Choice xmlns:v="urn:schemas-microsoft-com:vml" Requires="v">
                <p:oleObj spid="_x0000_s102448" r:id="rId14" imgW="672840" imgH="177480" progId="Equation.KSEE3">
                  <p:embed/>
                </p:oleObj>
              </mc:Choice>
              <mc:Fallback>
                <p:oleObj r:id="rId14" imgW="672840" imgH="177480" progId="Equation.KSEE3">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1613" y="1020763"/>
                        <a:ext cx="19129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19" name="对象 3">
            <a:hlinkClick r:id="" action="ppaction://ole?verb=1"/>
            <a:extLst>
              <a:ext uri="{FF2B5EF4-FFF2-40B4-BE49-F238E27FC236}">
                <a16:creationId xmlns:a16="http://schemas.microsoft.com/office/drawing/2014/main" id="{378B6A06-A1B7-4263-B799-DC3FFD8BCB4C}"/>
              </a:ext>
            </a:extLst>
          </p:cNvPr>
          <p:cNvGraphicFramePr>
            <a:graphicFrameLocks noChangeAspect="1"/>
          </p:cNvGraphicFramePr>
          <p:nvPr/>
        </p:nvGraphicFramePr>
        <p:xfrm>
          <a:off x="6762750" y="404813"/>
          <a:ext cx="384175" cy="417512"/>
        </p:xfrm>
        <a:graphic>
          <a:graphicData uri="http://schemas.openxmlformats.org/presentationml/2006/ole">
            <mc:AlternateContent xmlns:mc="http://schemas.openxmlformats.org/markup-compatibility/2006">
              <mc:Choice xmlns:v="urn:schemas-microsoft-com:vml" Requires="v">
                <p:oleObj spid="_x0000_s102449" r:id="rId16" imgW="152280" imgH="164880" progId="Equation.KSEE3">
                  <p:embed/>
                </p:oleObj>
              </mc:Choice>
              <mc:Fallback>
                <p:oleObj r:id="rId16" imgW="152280" imgH="164880" progId="Equation.KSEE3">
                  <p:embed/>
                  <p:pic>
                    <p:nvPicPr>
                      <p:cNvPr id="0"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2750" y="404813"/>
                        <a:ext cx="3841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0" name="对象 1">
            <a:hlinkClick r:id="" action="ppaction://ole?verb=1"/>
            <a:extLst>
              <a:ext uri="{FF2B5EF4-FFF2-40B4-BE49-F238E27FC236}">
                <a16:creationId xmlns:a16="http://schemas.microsoft.com/office/drawing/2014/main" id="{CFA4FEB2-91FC-47C3-8D62-AEA5DFDC6F1C}"/>
              </a:ext>
            </a:extLst>
          </p:cNvPr>
          <p:cNvGraphicFramePr>
            <a:graphicFrameLocks noChangeAspect="1"/>
          </p:cNvGraphicFramePr>
          <p:nvPr/>
        </p:nvGraphicFramePr>
        <p:xfrm>
          <a:off x="3629025" y="2660650"/>
          <a:ext cx="309563" cy="433388"/>
        </p:xfrm>
        <a:graphic>
          <a:graphicData uri="http://schemas.openxmlformats.org/presentationml/2006/ole">
            <mc:AlternateContent xmlns:mc="http://schemas.openxmlformats.org/markup-compatibility/2006">
              <mc:Choice xmlns:v="urn:schemas-microsoft-com:vml" Requires="v">
                <p:oleObj spid="_x0000_s102450" r:id="rId18" imgW="126720" imgH="177480" progId="Equation.KSEE3">
                  <p:embed/>
                </p:oleObj>
              </mc:Choice>
              <mc:Fallback>
                <p:oleObj r:id="rId18" imgW="126720" imgH="177480" progId="Equation.KSEE3">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29025" y="2660650"/>
                        <a:ext cx="3095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1" name="对象 5">
            <a:hlinkClick r:id="" action="ppaction://ole?verb=1"/>
            <a:extLst>
              <a:ext uri="{FF2B5EF4-FFF2-40B4-BE49-F238E27FC236}">
                <a16:creationId xmlns:a16="http://schemas.microsoft.com/office/drawing/2014/main" id="{62B0747A-078A-4172-859D-E1A902C38AC5}"/>
              </a:ext>
            </a:extLst>
          </p:cNvPr>
          <p:cNvGraphicFramePr>
            <a:graphicFrameLocks noChangeAspect="1"/>
          </p:cNvGraphicFramePr>
          <p:nvPr/>
        </p:nvGraphicFramePr>
        <p:xfrm>
          <a:off x="962025" y="2657475"/>
          <a:ext cx="384175" cy="422275"/>
        </p:xfrm>
        <a:graphic>
          <a:graphicData uri="http://schemas.openxmlformats.org/presentationml/2006/ole">
            <mc:AlternateContent xmlns:mc="http://schemas.openxmlformats.org/markup-compatibility/2006">
              <mc:Choice xmlns:v="urn:schemas-microsoft-com:vml" Requires="v">
                <p:oleObj spid="_x0000_s102451" r:id="rId20" imgW="152280" imgH="164880" progId="Equation.KSEE3">
                  <p:embed/>
                </p:oleObj>
              </mc:Choice>
              <mc:Fallback>
                <p:oleObj r:id="rId20" imgW="152280" imgH="164880" progId="Equation.KSEE3">
                  <p:embed/>
                  <p:pic>
                    <p:nvPicPr>
                      <p:cNvPr id="0" name="对象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2025" y="2657475"/>
                        <a:ext cx="3841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2" name="对象 7">
            <a:hlinkClick r:id="" action="ppaction://ole?verb=1"/>
            <a:extLst>
              <a:ext uri="{FF2B5EF4-FFF2-40B4-BE49-F238E27FC236}">
                <a16:creationId xmlns:a16="http://schemas.microsoft.com/office/drawing/2014/main" id="{D14A6697-B503-465B-B012-9F0C83D385C2}"/>
              </a:ext>
            </a:extLst>
          </p:cNvPr>
          <p:cNvGraphicFramePr>
            <a:graphicFrameLocks noChangeAspect="1"/>
          </p:cNvGraphicFramePr>
          <p:nvPr/>
        </p:nvGraphicFramePr>
        <p:xfrm>
          <a:off x="4926013" y="2713038"/>
          <a:ext cx="446087" cy="415925"/>
        </p:xfrm>
        <a:graphic>
          <a:graphicData uri="http://schemas.openxmlformats.org/presentationml/2006/ole">
            <mc:AlternateContent xmlns:mc="http://schemas.openxmlformats.org/markup-compatibility/2006">
              <mc:Choice xmlns:v="urn:schemas-microsoft-com:vml" Requires="v">
                <p:oleObj spid="_x0000_s102452" r:id="rId21" imgW="190440" imgH="177480" progId="Equation.KSEE3">
                  <p:embed/>
                </p:oleObj>
              </mc:Choice>
              <mc:Fallback>
                <p:oleObj r:id="rId21" imgW="190440" imgH="177480" progId="Equation.KSEE3">
                  <p:embed/>
                  <p:pic>
                    <p:nvPicPr>
                      <p:cNvPr id="0" name="对象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6013" y="2713038"/>
                        <a:ext cx="4460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3" name="对象 8">
            <a:hlinkClick r:id="" action="ppaction://ole?verb=1"/>
            <a:extLst>
              <a:ext uri="{FF2B5EF4-FFF2-40B4-BE49-F238E27FC236}">
                <a16:creationId xmlns:a16="http://schemas.microsoft.com/office/drawing/2014/main" id="{9CCDD53B-1C67-424D-8790-163E5B9A4A2A}"/>
              </a:ext>
            </a:extLst>
          </p:cNvPr>
          <p:cNvGraphicFramePr>
            <a:graphicFrameLocks noChangeAspect="1"/>
          </p:cNvGraphicFramePr>
          <p:nvPr/>
        </p:nvGraphicFramePr>
        <p:xfrm>
          <a:off x="7615238" y="2660650"/>
          <a:ext cx="414337" cy="415925"/>
        </p:xfrm>
        <a:graphic>
          <a:graphicData uri="http://schemas.openxmlformats.org/presentationml/2006/ole">
            <mc:AlternateContent xmlns:mc="http://schemas.openxmlformats.org/markup-compatibility/2006">
              <mc:Choice xmlns:v="urn:schemas-microsoft-com:vml" Requires="v">
                <p:oleObj spid="_x0000_s102453" r:id="rId23" imgW="177480" imgH="177480" progId="Equation.KSEE3">
                  <p:embed/>
                </p:oleObj>
              </mc:Choice>
              <mc:Fallback>
                <p:oleObj r:id="rId23" imgW="177480" imgH="177480" progId="Equation.KSEE3">
                  <p:embed/>
                  <p:pic>
                    <p:nvPicPr>
                      <p:cNvPr id="0" name="对象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15238" y="2660650"/>
                        <a:ext cx="4143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4" name="对象 9">
            <a:hlinkClick r:id="" action="ppaction://ole?verb=1"/>
            <a:extLst>
              <a:ext uri="{FF2B5EF4-FFF2-40B4-BE49-F238E27FC236}">
                <a16:creationId xmlns:a16="http://schemas.microsoft.com/office/drawing/2014/main" id="{2FE21E00-B20F-46F2-B4B4-CB6AB69183C4}"/>
              </a:ext>
            </a:extLst>
          </p:cNvPr>
          <p:cNvGraphicFramePr>
            <a:graphicFrameLocks noChangeAspect="1"/>
          </p:cNvGraphicFramePr>
          <p:nvPr/>
        </p:nvGraphicFramePr>
        <p:xfrm>
          <a:off x="6273800" y="2755900"/>
          <a:ext cx="293688" cy="323850"/>
        </p:xfrm>
        <a:graphic>
          <a:graphicData uri="http://schemas.openxmlformats.org/presentationml/2006/ole">
            <mc:AlternateContent xmlns:mc="http://schemas.openxmlformats.org/markup-compatibility/2006">
              <mc:Choice xmlns:v="urn:schemas-microsoft-com:vml" Requires="v">
                <p:oleObj spid="_x0000_s102454" r:id="rId25" imgW="126720" imgH="139680" progId="Equation.KSEE3">
                  <p:embed/>
                </p:oleObj>
              </mc:Choice>
              <mc:Fallback>
                <p:oleObj r:id="rId25" imgW="126720" imgH="139680" progId="Equation.KSEE3">
                  <p:embed/>
                  <p:pic>
                    <p:nvPicPr>
                      <p:cNvPr id="0" name="对象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73800" y="2755900"/>
                        <a:ext cx="2936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5" name="对象 11">
            <a:hlinkClick r:id="" action="ppaction://ole?verb=1"/>
            <a:extLst>
              <a:ext uri="{FF2B5EF4-FFF2-40B4-BE49-F238E27FC236}">
                <a16:creationId xmlns:a16="http://schemas.microsoft.com/office/drawing/2014/main" id="{35F3E137-E05F-4F70-9BB9-4CC36FB50A6D}"/>
              </a:ext>
            </a:extLst>
          </p:cNvPr>
          <p:cNvGraphicFramePr>
            <a:graphicFrameLocks noChangeAspect="1"/>
          </p:cNvGraphicFramePr>
          <p:nvPr/>
        </p:nvGraphicFramePr>
        <p:xfrm>
          <a:off x="6683375" y="3219450"/>
          <a:ext cx="1263650" cy="503238"/>
        </p:xfrm>
        <a:graphic>
          <a:graphicData uri="http://schemas.openxmlformats.org/presentationml/2006/ole">
            <mc:AlternateContent xmlns:mc="http://schemas.openxmlformats.org/markup-compatibility/2006">
              <mc:Choice xmlns:v="urn:schemas-microsoft-com:vml" Requires="v">
                <p:oleObj spid="_x0000_s102455" r:id="rId27" imgW="444240" imgH="177480" progId="Equation.KSEE3">
                  <p:embed/>
                </p:oleObj>
              </mc:Choice>
              <mc:Fallback>
                <p:oleObj r:id="rId27" imgW="444240" imgH="177480" progId="Equation.KSEE3">
                  <p:embed/>
                  <p:pic>
                    <p:nvPicPr>
                      <p:cNvPr id="0" name="对象 1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83375" y="3219450"/>
                        <a:ext cx="1263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26" name="对象 13">
            <a:hlinkClick r:id="" action="ppaction://ole?verb=1"/>
            <a:extLst>
              <a:ext uri="{FF2B5EF4-FFF2-40B4-BE49-F238E27FC236}">
                <a16:creationId xmlns:a16="http://schemas.microsoft.com/office/drawing/2014/main" id="{7547AF09-BC27-479A-8815-81EFF9E887B5}"/>
              </a:ext>
            </a:extLst>
          </p:cNvPr>
          <p:cNvGraphicFramePr>
            <a:graphicFrameLocks noChangeAspect="1"/>
          </p:cNvGraphicFramePr>
          <p:nvPr/>
        </p:nvGraphicFramePr>
        <p:xfrm>
          <a:off x="2532063" y="403225"/>
          <a:ext cx="300037" cy="419100"/>
        </p:xfrm>
        <a:graphic>
          <a:graphicData uri="http://schemas.openxmlformats.org/presentationml/2006/ole">
            <mc:AlternateContent xmlns:mc="http://schemas.openxmlformats.org/markup-compatibility/2006">
              <mc:Choice xmlns:v="urn:schemas-microsoft-com:vml" Requires="v">
                <p:oleObj spid="_x0000_s102456" r:id="rId29" imgW="126720" imgH="177480" progId="Equation.KSEE3">
                  <p:embed/>
                </p:oleObj>
              </mc:Choice>
              <mc:Fallback>
                <p:oleObj r:id="rId29" imgW="126720" imgH="177480" progId="Equation.KSEE3">
                  <p:embed/>
                  <p:pic>
                    <p:nvPicPr>
                      <p:cNvPr id="0" name="对象 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32063" y="403225"/>
                        <a:ext cx="30003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2">
            <a:extLst>
              <a:ext uri="{FF2B5EF4-FFF2-40B4-BE49-F238E27FC236}">
                <a16:creationId xmlns:a16="http://schemas.microsoft.com/office/drawing/2014/main" id="{6729FCB0-219A-415A-9F20-9D553048561D}"/>
              </a:ext>
            </a:extLst>
          </p:cNvPr>
          <p:cNvSpPr txBox="1">
            <a:spLocks noChangeArrowheads="1"/>
          </p:cNvSpPr>
          <p:nvPr/>
        </p:nvSpPr>
        <p:spPr bwMode="auto">
          <a:xfrm>
            <a:off x="388938" y="296863"/>
            <a:ext cx="86868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5000"/>
              </a:spcBef>
            </a:pPr>
            <a:r>
              <a:rPr lang="zh-CN" altLang="en-US" sz="3200" b="1">
                <a:latin typeface="黑体" panose="02010609060101010101" pitchFamily="49" charset="-122"/>
                <a:ea typeface="黑体" panose="02010609060101010101" pitchFamily="49" charset="-122"/>
              </a:rPr>
              <a:t>定理 </a:t>
            </a:r>
            <a:r>
              <a:rPr lang="en-US" altLang="zh-CN" sz="3200" b="1">
                <a:latin typeface="黑体" panose="02010609060101010101" pitchFamily="49" charset="-122"/>
                <a:ea typeface="黑体" panose="02010609060101010101" pitchFamily="49" charset="-122"/>
              </a:rPr>
              <a:t>5.13 </a:t>
            </a:r>
            <a:r>
              <a:rPr lang="en-US" altLang="zh-CN" sz="3200" b="1">
                <a:latin typeface="宋体" panose="02010600030101010101" pitchFamily="2" charset="-122"/>
              </a:rPr>
              <a:t>(  </a:t>
            </a:r>
            <a:r>
              <a:rPr lang="zh-CN" altLang="en-US" sz="3200" b="1">
                <a:latin typeface="宋体" panose="02010600030101010101" pitchFamily="2" charset="-122"/>
              </a:rPr>
              <a:t>的扰动对解的影响</a:t>
            </a:r>
            <a:r>
              <a:rPr lang="en-US" altLang="zh-CN" sz="3200" b="1">
                <a:latin typeface="宋体" panose="02010600030101010101" pitchFamily="2" charset="-122"/>
              </a:rPr>
              <a:t>)</a:t>
            </a:r>
            <a:r>
              <a:rPr lang="zh-CN" altLang="en-US" sz="3200" b="1">
                <a:latin typeface="宋体" panose="02010600030101010101" pitchFamily="2" charset="-122"/>
              </a:rPr>
              <a:t>设  非奇异，         ，且</a:t>
            </a:r>
          </a:p>
          <a:p>
            <a:pPr>
              <a:lnSpc>
                <a:spcPct val="145000"/>
              </a:lnSpc>
              <a:spcBef>
                <a:spcPct val="5000"/>
              </a:spcBef>
            </a:pPr>
            <a:r>
              <a:rPr lang="zh-CN" altLang="en-US" sz="3200" b="1">
                <a:latin typeface="宋体" panose="02010600030101010101" pitchFamily="2" charset="-122"/>
              </a:rPr>
              <a:t>若</a:t>
            </a:r>
            <a:r>
              <a:rPr lang="en-US" altLang="zh-CN" sz="3200" b="1">
                <a:latin typeface="宋体" panose="02010600030101010101" pitchFamily="2" charset="-122"/>
              </a:rPr>
              <a:t>            </a:t>
            </a:r>
            <a:r>
              <a:rPr lang="zh-CN" altLang="en-US" sz="3200" b="1">
                <a:latin typeface="宋体" panose="02010600030101010101" pitchFamily="2" charset="-122"/>
              </a:rPr>
              <a:t>则 </a:t>
            </a:r>
          </a:p>
        </p:txBody>
      </p:sp>
      <p:sp>
        <p:nvSpPr>
          <p:cNvPr id="103426" name="Rectangle 4">
            <a:extLst>
              <a:ext uri="{FF2B5EF4-FFF2-40B4-BE49-F238E27FC236}">
                <a16:creationId xmlns:a16="http://schemas.microsoft.com/office/drawing/2014/main" id="{FDECF1CE-E577-4D86-86C5-05517E9CB4BE}"/>
              </a:ext>
            </a:extLst>
          </p:cNvPr>
          <p:cNvSpPr>
            <a:spLocks noChangeArrowheads="1"/>
          </p:cNvSpPr>
          <p:nvPr/>
        </p:nvSpPr>
        <p:spPr bwMode="auto">
          <a:xfrm>
            <a:off x="39433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27" name="Object 3">
            <a:extLst>
              <a:ext uri="{FF2B5EF4-FFF2-40B4-BE49-F238E27FC236}">
                <a16:creationId xmlns:a16="http://schemas.microsoft.com/office/drawing/2014/main" id="{092EFCFE-2794-4740-86F2-0E00CA2B931D}"/>
              </a:ext>
            </a:extLst>
          </p:cNvPr>
          <p:cNvGraphicFramePr>
            <a:graphicFrameLocks noChangeAspect="1"/>
          </p:cNvGraphicFramePr>
          <p:nvPr/>
        </p:nvGraphicFramePr>
        <p:xfrm>
          <a:off x="4038600" y="1181100"/>
          <a:ext cx="4038600" cy="642938"/>
        </p:xfrm>
        <a:graphic>
          <a:graphicData uri="http://schemas.openxmlformats.org/presentationml/2006/ole">
            <mc:AlternateContent xmlns:mc="http://schemas.openxmlformats.org/markup-compatibility/2006">
              <mc:Choice xmlns:v="urn:schemas-microsoft-com:vml" Requires="v">
                <p:oleObj spid="_x0000_s103442" r:id="rId3" imgW="1256755" imgH="203112" progId="Equation.3">
                  <p:embed/>
                </p:oleObj>
              </mc:Choice>
              <mc:Fallback>
                <p:oleObj r:id="rId3" imgW="1256755"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181100"/>
                        <a:ext cx="4038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28" name="Rectangle 6">
            <a:extLst>
              <a:ext uri="{FF2B5EF4-FFF2-40B4-BE49-F238E27FC236}">
                <a16:creationId xmlns:a16="http://schemas.microsoft.com/office/drawing/2014/main" id="{C6AD1C7D-7A2C-46D9-9F17-4585AB34D7EE}"/>
              </a:ext>
            </a:extLst>
          </p:cNvPr>
          <p:cNvSpPr>
            <a:spLocks noChangeArrowheads="1"/>
          </p:cNvSpPr>
          <p:nvPr/>
        </p:nvSpPr>
        <p:spPr bwMode="auto">
          <a:xfrm>
            <a:off x="41386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29" name="Object 5">
            <a:extLst>
              <a:ext uri="{FF2B5EF4-FFF2-40B4-BE49-F238E27FC236}">
                <a16:creationId xmlns:a16="http://schemas.microsoft.com/office/drawing/2014/main" id="{1DAF1732-EC68-43A6-AA83-5D1B802D6CFE}"/>
              </a:ext>
            </a:extLst>
          </p:cNvPr>
          <p:cNvGraphicFramePr>
            <a:graphicFrameLocks noChangeAspect="1"/>
          </p:cNvGraphicFramePr>
          <p:nvPr/>
        </p:nvGraphicFramePr>
        <p:xfrm>
          <a:off x="1122363" y="1824038"/>
          <a:ext cx="2071687" cy="679450"/>
        </p:xfrm>
        <a:graphic>
          <a:graphicData uri="http://schemas.openxmlformats.org/presentationml/2006/ole">
            <mc:AlternateContent xmlns:mc="http://schemas.openxmlformats.org/markup-compatibility/2006">
              <mc:Choice xmlns:v="urn:schemas-microsoft-com:vml" Requires="v">
                <p:oleObj spid="_x0000_s103443" r:id="rId5" imgW="838200" imgH="279400" progId="Equation.3">
                  <p:embed/>
                </p:oleObj>
              </mc:Choice>
              <mc:Fallback>
                <p:oleObj r:id="rId5" imgW="838200" imgH="279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363" y="1824038"/>
                        <a:ext cx="20716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0" name="Rectangle 8">
            <a:extLst>
              <a:ext uri="{FF2B5EF4-FFF2-40B4-BE49-F238E27FC236}">
                <a16:creationId xmlns:a16="http://schemas.microsoft.com/office/drawing/2014/main" id="{B798B28D-5ADB-4286-A650-618167156278}"/>
              </a:ext>
            </a:extLst>
          </p:cNvPr>
          <p:cNvSpPr>
            <a:spLocks noChangeArrowheads="1"/>
          </p:cNvSpPr>
          <p:nvPr/>
        </p:nvSpPr>
        <p:spPr bwMode="auto">
          <a:xfrm>
            <a:off x="382428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1" name="Object 7">
            <a:extLst>
              <a:ext uri="{FF2B5EF4-FFF2-40B4-BE49-F238E27FC236}">
                <a16:creationId xmlns:a16="http://schemas.microsoft.com/office/drawing/2014/main" id="{1F590AEA-DDAD-4E01-9A13-CD727BAD02BD}"/>
              </a:ext>
            </a:extLst>
          </p:cNvPr>
          <p:cNvGraphicFramePr>
            <a:graphicFrameLocks noChangeAspect="1"/>
          </p:cNvGraphicFramePr>
          <p:nvPr/>
        </p:nvGraphicFramePr>
        <p:xfrm>
          <a:off x="1530350" y="2757488"/>
          <a:ext cx="5029200" cy="2447925"/>
        </p:xfrm>
        <a:graphic>
          <a:graphicData uri="http://schemas.openxmlformats.org/presentationml/2006/ole">
            <mc:AlternateContent xmlns:mc="http://schemas.openxmlformats.org/markup-compatibility/2006">
              <mc:Choice xmlns:v="urn:schemas-microsoft-com:vml" Requires="v">
                <p:oleObj spid="_x0000_s103444" r:id="rId7" imgW="1498600" imgH="939800" progId="Equation.3">
                  <p:embed/>
                </p:oleObj>
              </mc:Choice>
              <mc:Fallback>
                <p:oleObj r:id="rId7" imgW="1498600" imgH="93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0350" y="2757488"/>
                        <a:ext cx="50292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2" name="Text Box 9">
            <a:extLst>
              <a:ext uri="{FF2B5EF4-FFF2-40B4-BE49-F238E27FC236}">
                <a16:creationId xmlns:a16="http://schemas.microsoft.com/office/drawing/2014/main" id="{0C2E2F3B-0782-4779-B5B3-C0C61AF43230}"/>
              </a:ext>
            </a:extLst>
          </p:cNvPr>
          <p:cNvSpPr txBox="1">
            <a:spLocks noChangeArrowheads="1"/>
          </p:cNvSpPr>
          <p:nvPr/>
        </p:nvSpPr>
        <p:spPr bwMode="auto">
          <a:xfrm>
            <a:off x="774700" y="5622925"/>
            <a:ext cx="3124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证</a:t>
            </a:r>
            <a:r>
              <a:rPr lang="zh-CN" altLang="en-US" sz="3200" b="1">
                <a:ea typeface="黑体" panose="02010609060101010101" pitchFamily="49" charset="-122"/>
              </a:rPr>
              <a:t> ：略</a:t>
            </a:r>
          </a:p>
        </p:txBody>
      </p:sp>
      <p:graphicFrame>
        <p:nvGraphicFramePr>
          <p:cNvPr id="103433" name="对象 11">
            <a:hlinkClick r:id="" action="ppaction://ole?verb=1"/>
            <a:extLst>
              <a:ext uri="{FF2B5EF4-FFF2-40B4-BE49-F238E27FC236}">
                <a16:creationId xmlns:a16="http://schemas.microsoft.com/office/drawing/2014/main" id="{83BE8EAE-9F31-4F45-BC84-5F5FE3CB1389}"/>
              </a:ext>
            </a:extLst>
          </p:cNvPr>
          <p:cNvGraphicFramePr>
            <a:graphicFrameLocks noChangeAspect="1"/>
          </p:cNvGraphicFramePr>
          <p:nvPr/>
        </p:nvGraphicFramePr>
        <p:xfrm>
          <a:off x="1122363" y="1181100"/>
          <a:ext cx="1912937" cy="503238"/>
        </p:xfrm>
        <a:graphic>
          <a:graphicData uri="http://schemas.openxmlformats.org/presentationml/2006/ole">
            <mc:AlternateContent xmlns:mc="http://schemas.openxmlformats.org/markup-compatibility/2006">
              <mc:Choice xmlns:v="urn:schemas-microsoft-com:vml" Requires="v">
                <p:oleObj spid="_x0000_s103445" r:id="rId9" imgW="672840" imgH="177480" progId="Equation.KSEE3">
                  <p:embed/>
                </p:oleObj>
              </mc:Choice>
              <mc:Fallback>
                <p:oleObj r:id="rId9" imgW="672840" imgH="177480" progId="Equation.KSEE3">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363" y="1181100"/>
                        <a:ext cx="19129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4" name="对象 1">
            <a:hlinkClick r:id="" action="ppaction://ole?verb=1"/>
            <a:extLst>
              <a:ext uri="{FF2B5EF4-FFF2-40B4-BE49-F238E27FC236}">
                <a16:creationId xmlns:a16="http://schemas.microsoft.com/office/drawing/2014/main" id="{95A5FC65-3616-49E1-90F1-A7116D7F336C}"/>
              </a:ext>
            </a:extLst>
          </p:cNvPr>
          <p:cNvGraphicFramePr>
            <a:graphicFrameLocks noChangeAspect="1"/>
          </p:cNvGraphicFramePr>
          <p:nvPr/>
        </p:nvGraphicFramePr>
        <p:xfrm>
          <a:off x="2732088" y="490538"/>
          <a:ext cx="422275" cy="457200"/>
        </p:xfrm>
        <a:graphic>
          <a:graphicData uri="http://schemas.openxmlformats.org/presentationml/2006/ole">
            <mc:AlternateContent xmlns:mc="http://schemas.openxmlformats.org/markup-compatibility/2006">
              <mc:Choice xmlns:v="urn:schemas-microsoft-com:vml" Requires="v">
                <p:oleObj spid="_x0000_s103446" r:id="rId11" imgW="152280" imgH="164880" progId="Equation.KSEE3">
                  <p:embed/>
                </p:oleObj>
              </mc:Choice>
              <mc:Fallback>
                <p:oleObj r:id="rId11" imgW="152280" imgH="164880" progId="Equation.KSEE3">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2088" y="490538"/>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5" name="对象 2">
            <a:hlinkClick r:id="" action="ppaction://ole?verb=1"/>
            <a:extLst>
              <a:ext uri="{FF2B5EF4-FFF2-40B4-BE49-F238E27FC236}">
                <a16:creationId xmlns:a16="http://schemas.microsoft.com/office/drawing/2014/main" id="{36C92CDF-8B0B-4AFC-851C-018ACE68A019}"/>
              </a:ext>
            </a:extLst>
          </p:cNvPr>
          <p:cNvGraphicFramePr>
            <a:graphicFrameLocks noChangeAspect="1"/>
          </p:cNvGraphicFramePr>
          <p:nvPr/>
        </p:nvGraphicFramePr>
        <p:xfrm>
          <a:off x="6977063" y="490538"/>
          <a:ext cx="422275" cy="457200"/>
        </p:xfrm>
        <a:graphic>
          <a:graphicData uri="http://schemas.openxmlformats.org/presentationml/2006/ole">
            <mc:AlternateContent xmlns:mc="http://schemas.openxmlformats.org/markup-compatibility/2006">
              <mc:Choice xmlns:v="urn:schemas-microsoft-com:vml" Requires="v">
                <p:oleObj spid="_x0000_s103447" r:id="rId13" imgW="152280" imgH="164880" progId="Equation.KSEE3">
                  <p:embed/>
                </p:oleObj>
              </mc:Choice>
              <mc:Fallback>
                <p:oleObj r:id="rId13" imgW="152280" imgH="164880" progId="Equation.KSEE3">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77063" y="490538"/>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2">
            <a:extLst>
              <a:ext uri="{FF2B5EF4-FFF2-40B4-BE49-F238E27FC236}">
                <a16:creationId xmlns:a16="http://schemas.microsoft.com/office/drawing/2014/main" id="{3392276E-2A4B-4A46-9FE5-CFAB9C3C5D1B}"/>
              </a:ext>
            </a:extLst>
          </p:cNvPr>
          <p:cNvSpPr txBox="1">
            <a:spLocks noChangeArrowheads="1"/>
          </p:cNvSpPr>
          <p:nvPr/>
        </p:nvSpPr>
        <p:spPr bwMode="auto">
          <a:xfrm>
            <a:off x="304800" y="304800"/>
            <a:ext cx="8382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
              </a:spcBef>
            </a:pPr>
            <a:r>
              <a:rPr lang="zh-CN" altLang="en-US" sz="3200" b="1">
                <a:solidFill>
                  <a:srgbClr val="0000FF"/>
                </a:solidFill>
                <a:ea typeface="黑体" panose="02010609060101010101" pitchFamily="49" charset="-122"/>
              </a:rPr>
              <a:t>我们还可证明更为一般的结论：</a:t>
            </a:r>
            <a:endParaRPr lang="zh-CN" altLang="en-US" sz="3200" b="1">
              <a:ea typeface="黑体" panose="02010609060101010101" pitchFamily="49" charset="-122"/>
            </a:endParaRPr>
          </a:p>
          <a:p>
            <a:pPr>
              <a:lnSpc>
                <a:spcPct val="130000"/>
              </a:lnSpc>
              <a:spcBef>
                <a:spcPct val="5000"/>
              </a:spcBef>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当方程组的系数矩阵  非奇异和常数项  为非零向量时，且同时有扰动   ，   ，满足</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若  和     分别是方程组</a:t>
            </a:r>
          </a:p>
          <a:p>
            <a:pPr>
              <a:lnSpc>
                <a:spcPct val="130000"/>
              </a:lnSpc>
              <a:spcBef>
                <a:spcPct val="5000"/>
              </a:spcBef>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及</a:t>
            </a: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的解</a:t>
            </a:r>
            <a:endParaRPr lang="zh-CN" altLang="en-US" sz="3200" b="1">
              <a:ea typeface="黑体" panose="02010609060101010101" pitchFamily="49" charset="-122"/>
            </a:endParaRPr>
          </a:p>
          <a:p>
            <a:pPr>
              <a:lnSpc>
                <a:spcPct val="130000"/>
              </a:lnSpc>
              <a:spcBef>
                <a:spcPct val="5000"/>
              </a:spcBef>
            </a:pPr>
            <a:r>
              <a:rPr lang="zh-CN" altLang="en-US" sz="3200" b="1">
                <a:latin typeface="仿宋" panose="02010609060101010101" pitchFamily="49" charset="-122"/>
                <a:ea typeface="仿宋" panose="02010609060101010101" pitchFamily="49" charset="-122"/>
              </a:rPr>
              <a:t>则</a:t>
            </a:r>
          </a:p>
          <a:p>
            <a:pPr>
              <a:spcBef>
                <a:spcPct val="50000"/>
              </a:spcBef>
            </a:pPr>
            <a:endParaRPr lang="zh-CN" altLang="en-US" sz="3200" b="1">
              <a:latin typeface="仿宋" panose="02010609060101010101" pitchFamily="49" charset="-122"/>
              <a:ea typeface="仿宋" panose="02010609060101010101" pitchFamily="49" charset="-122"/>
            </a:endParaRPr>
          </a:p>
        </p:txBody>
      </p:sp>
      <p:sp>
        <p:nvSpPr>
          <p:cNvPr id="104450" name="Rectangle 4">
            <a:extLst>
              <a:ext uri="{FF2B5EF4-FFF2-40B4-BE49-F238E27FC236}">
                <a16:creationId xmlns:a16="http://schemas.microsoft.com/office/drawing/2014/main" id="{8A0DBA79-A372-458F-97FE-898F8E9464FC}"/>
              </a:ext>
            </a:extLst>
          </p:cNvPr>
          <p:cNvSpPr>
            <a:spLocks noChangeArrowheads="1"/>
          </p:cNvSpPr>
          <p:nvPr/>
        </p:nvSpPr>
        <p:spPr bwMode="auto">
          <a:xfrm>
            <a:off x="413861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4451" name="Object 3">
            <a:extLst>
              <a:ext uri="{FF2B5EF4-FFF2-40B4-BE49-F238E27FC236}">
                <a16:creationId xmlns:a16="http://schemas.microsoft.com/office/drawing/2014/main" id="{B5F2EDF2-E039-4DEA-B8A7-CA2DFE974BBF}"/>
              </a:ext>
            </a:extLst>
          </p:cNvPr>
          <p:cNvGraphicFramePr>
            <a:graphicFrameLocks noChangeAspect="1"/>
          </p:cNvGraphicFramePr>
          <p:nvPr/>
        </p:nvGraphicFramePr>
        <p:xfrm>
          <a:off x="838200" y="2362200"/>
          <a:ext cx="1981200" cy="631825"/>
        </p:xfrm>
        <a:graphic>
          <a:graphicData uri="http://schemas.openxmlformats.org/presentationml/2006/ole">
            <mc:AlternateContent xmlns:mc="http://schemas.openxmlformats.org/markup-compatibility/2006">
              <mc:Choice xmlns:v="urn:schemas-microsoft-com:vml" Requires="v">
                <p:oleObj spid="_x0000_s104473" r:id="rId3" imgW="863225" imgH="279279" progId="Equation.3">
                  <p:embed/>
                </p:oleObj>
              </mc:Choice>
              <mc:Fallback>
                <p:oleObj r:id="rId3" imgW="863225" imgH="27927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19812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2" name="Rectangle 6">
            <a:extLst>
              <a:ext uri="{FF2B5EF4-FFF2-40B4-BE49-F238E27FC236}">
                <a16:creationId xmlns:a16="http://schemas.microsoft.com/office/drawing/2014/main" id="{2C33DE94-841A-4B41-B9B1-253CDDCD2DC2}"/>
              </a:ext>
            </a:extLst>
          </p:cNvPr>
          <p:cNvSpPr>
            <a:spLocks noChangeArrowheads="1"/>
          </p:cNvSpPr>
          <p:nvPr/>
        </p:nvSpPr>
        <p:spPr bwMode="auto">
          <a:xfrm>
            <a:off x="3795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4453" name="Object 5">
            <a:extLst>
              <a:ext uri="{FF2B5EF4-FFF2-40B4-BE49-F238E27FC236}">
                <a16:creationId xmlns:a16="http://schemas.microsoft.com/office/drawing/2014/main" id="{4E881699-87A8-4A7D-AF17-618F6D6FADBB}"/>
              </a:ext>
            </a:extLst>
          </p:cNvPr>
          <p:cNvGraphicFramePr>
            <a:graphicFrameLocks noChangeAspect="1"/>
          </p:cNvGraphicFramePr>
          <p:nvPr/>
        </p:nvGraphicFramePr>
        <p:xfrm>
          <a:off x="2463800" y="2994025"/>
          <a:ext cx="4800600" cy="619125"/>
        </p:xfrm>
        <a:graphic>
          <a:graphicData uri="http://schemas.openxmlformats.org/presentationml/2006/ole">
            <mc:AlternateContent xmlns:mc="http://schemas.openxmlformats.org/markup-compatibility/2006">
              <mc:Choice xmlns:v="urn:schemas-microsoft-com:vml" Requires="v">
                <p:oleObj spid="_x0000_s104474" r:id="rId5" imgW="1548728" imgH="203112" progId="Equation.3">
                  <p:embed/>
                </p:oleObj>
              </mc:Choice>
              <mc:Fallback>
                <p:oleObj r:id="rId5" imgW="1548728"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3800" y="2994025"/>
                        <a:ext cx="4800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4" name="Rectangle 8">
            <a:extLst>
              <a:ext uri="{FF2B5EF4-FFF2-40B4-BE49-F238E27FC236}">
                <a16:creationId xmlns:a16="http://schemas.microsoft.com/office/drawing/2014/main" id="{1BC30E06-EC95-4B17-A0C7-15A087DBA41A}"/>
              </a:ext>
            </a:extLst>
          </p:cNvPr>
          <p:cNvSpPr>
            <a:spLocks noChangeArrowheads="1"/>
          </p:cNvSpPr>
          <p:nvPr/>
        </p:nvSpPr>
        <p:spPr bwMode="auto">
          <a:xfrm>
            <a:off x="3414713"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4455" name="Object 7">
            <a:extLst>
              <a:ext uri="{FF2B5EF4-FFF2-40B4-BE49-F238E27FC236}">
                <a16:creationId xmlns:a16="http://schemas.microsoft.com/office/drawing/2014/main" id="{4726D585-A9A5-4442-A711-4E00701D8087}"/>
              </a:ext>
            </a:extLst>
          </p:cNvPr>
          <p:cNvGraphicFramePr>
            <a:graphicFrameLocks noChangeAspect="1"/>
          </p:cNvGraphicFramePr>
          <p:nvPr/>
        </p:nvGraphicFramePr>
        <p:xfrm>
          <a:off x="1320800" y="3976688"/>
          <a:ext cx="6248400" cy="2032000"/>
        </p:xfrm>
        <a:graphic>
          <a:graphicData uri="http://schemas.openxmlformats.org/presentationml/2006/ole">
            <mc:AlternateContent xmlns:mc="http://schemas.openxmlformats.org/markup-compatibility/2006">
              <mc:Choice xmlns:v="urn:schemas-microsoft-com:vml" Requires="v">
                <p:oleObj spid="_x0000_s104475" r:id="rId7" imgW="2311400" imgH="749300" progId="Equation.3">
                  <p:embed/>
                </p:oleObj>
              </mc:Choice>
              <mc:Fallback>
                <p:oleObj r:id="rId7" imgW="2311400" imgH="749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800" y="3976688"/>
                        <a:ext cx="624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56" name="对象 1">
            <a:hlinkClick r:id="" action="ppaction://ole?verb=1"/>
            <a:extLst>
              <a:ext uri="{FF2B5EF4-FFF2-40B4-BE49-F238E27FC236}">
                <a16:creationId xmlns:a16="http://schemas.microsoft.com/office/drawing/2014/main" id="{E46A66E6-C4EA-48E6-9CBB-CCB73715BBE9}"/>
              </a:ext>
            </a:extLst>
          </p:cNvPr>
          <p:cNvGraphicFramePr>
            <a:graphicFrameLocks noChangeAspect="1"/>
          </p:cNvGraphicFramePr>
          <p:nvPr/>
        </p:nvGraphicFramePr>
        <p:xfrm>
          <a:off x="4489450" y="1093788"/>
          <a:ext cx="425450" cy="460375"/>
        </p:xfrm>
        <a:graphic>
          <a:graphicData uri="http://schemas.openxmlformats.org/presentationml/2006/ole">
            <mc:AlternateContent xmlns:mc="http://schemas.openxmlformats.org/markup-compatibility/2006">
              <mc:Choice xmlns:v="urn:schemas-microsoft-com:vml" Requires="v">
                <p:oleObj spid="_x0000_s104476" r:id="rId9" imgW="152280" imgH="164880" progId="Equation.KSEE3">
                  <p:embed/>
                </p:oleObj>
              </mc:Choice>
              <mc:Fallback>
                <p:oleObj r:id="rId9" imgW="152280" imgH="164880" progId="Equation.KSEE3">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9450" y="1093788"/>
                        <a:ext cx="425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57" name="对象 2">
            <a:hlinkClick r:id="" action="ppaction://ole?verb=1"/>
            <a:extLst>
              <a:ext uri="{FF2B5EF4-FFF2-40B4-BE49-F238E27FC236}">
                <a16:creationId xmlns:a16="http://schemas.microsoft.com/office/drawing/2014/main" id="{1DC2B859-8877-4B44-969C-1AF2A6F62E27}"/>
              </a:ext>
            </a:extLst>
          </p:cNvPr>
          <p:cNvGraphicFramePr>
            <a:graphicFrameLocks noChangeAspect="1"/>
          </p:cNvGraphicFramePr>
          <p:nvPr/>
        </p:nvGraphicFramePr>
        <p:xfrm>
          <a:off x="7751763" y="1074738"/>
          <a:ext cx="355600" cy="558800"/>
        </p:xfrm>
        <a:graphic>
          <a:graphicData uri="http://schemas.openxmlformats.org/presentationml/2006/ole">
            <mc:AlternateContent xmlns:mc="http://schemas.openxmlformats.org/markup-compatibility/2006">
              <mc:Choice xmlns:v="urn:schemas-microsoft-com:vml" Requires="v">
                <p:oleObj spid="_x0000_s104477" r:id="rId11" imgW="126720" imgH="177480" progId="Equation.KSEE3">
                  <p:embed/>
                </p:oleObj>
              </mc:Choice>
              <mc:Fallback>
                <p:oleObj r:id="rId11" imgW="126720" imgH="177480" progId="Equation.KSEE3">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1763" y="1074738"/>
                        <a:ext cx="355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58" name="对象 3">
            <a:hlinkClick r:id="" action="ppaction://ole?verb=1"/>
            <a:extLst>
              <a:ext uri="{FF2B5EF4-FFF2-40B4-BE49-F238E27FC236}">
                <a16:creationId xmlns:a16="http://schemas.microsoft.com/office/drawing/2014/main" id="{EBB16EDB-ED01-4CD9-914C-2922D4AF9492}"/>
              </a:ext>
            </a:extLst>
          </p:cNvPr>
          <p:cNvGraphicFramePr>
            <a:graphicFrameLocks noChangeAspect="1"/>
          </p:cNvGraphicFramePr>
          <p:nvPr/>
        </p:nvGraphicFramePr>
        <p:xfrm>
          <a:off x="5327650" y="1774825"/>
          <a:ext cx="534988" cy="466725"/>
        </p:xfrm>
        <a:graphic>
          <a:graphicData uri="http://schemas.openxmlformats.org/presentationml/2006/ole">
            <mc:AlternateContent xmlns:mc="http://schemas.openxmlformats.org/markup-compatibility/2006">
              <mc:Choice xmlns:v="urn:schemas-microsoft-com:vml" Requires="v">
                <p:oleObj spid="_x0000_s104478" r:id="rId13" imgW="203040" imgH="177480" progId="Equation.KSEE3">
                  <p:embed/>
                </p:oleObj>
              </mc:Choice>
              <mc:Fallback>
                <p:oleObj r:id="rId13" imgW="203040" imgH="177480" progId="Equation.KSEE3">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7650" y="1774825"/>
                        <a:ext cx="5349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59" name="对象 4">
            <a:hlinkClick r:id="" action="ppaction://ole?verb=1"/>
            <a:extLst>
              <a:ext uri="{FF2B5EF4-FFF2-40B4-BE49-F238E27FC236}">
                <a16:creationId xmlns:a16="http://schemas.microsoft.com/office/drawing/2014/main" id="{36D2646E-8DCC-4966-A59F-107BD95137D2}"/>
              </a:ext>
            </a:extLst>
          </p:cNvPr>
          <p:cNvGraphicFramePr>
            <a:graphicFrameLocks noChangeAspect="1"/>
          </p:cNvGraphicFramePr>
          <p:nvPr/>
        </p:nvGraphicFramePr>
        <p:xfrm>
          <a:off x="6296025" y="1774825"/>
          <a:ext cx="501650" cy="466725"/>
        </p:xfrm>
        <a:graphic>
          <a:graphicData uri="http://schemas.openxmlformats.org/presentationml/2006/ole">
            <mc:AlternateContent xmlns:mc="http://schemas.openxmlformats.org/markup-compatibility/2006">
              <mc:Choice xmlns:v="urn:schemas-microsoft-com:vml" Requires="v">
                <p:oleObj spid="_x0000_s104479" r:id="rId15" imgW="190440" imgH="177480" progId="Equation.KSEE3">
                  <p:embed/>
                </p:oleObj>
              </mc:Choice>
              <mc:Fallback>
                <p:oleObj r:id="rId15" imgW="190440" imgH="177480" progId="Equation.KSEE3">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96025" y="1774825"/>
                        <a:ext cx="5016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60" name="对象 5">
            <a:hlinkClick r:id="" action="ppaction://ole?verb=1"/>
            <a:extLst>
              <a:ext uri="{FF2B5EF4-FFF2-40B4-BE49-F238E27FC236}">
                <a16:creationId xmlns:a16="http://schemas.microsoft.com/office/drawing/2014/main" id="{B94A1470-00B5-45DB-BC02-D4277BE875F8}"/>
              </a:ext>
            </a:extLst>
          </p:cNvPr>
          <p:cNvGraphicFramePr>
            <a:graphicFrameLocks noChangeAspect="1"/>
          </p:cNvGraphicFramePr>
          <p:nvPr/>
        </p:nvGraphicFramePr>
        <p:xfrm>
          <a:off x="3651250" y="2432050"/>
          <a:ext cx="336550" cy="368300"/>
        </p:xfrm>
        <a:graphic>
          <a:graphicData uri="http://schemas.openxmlformats.org/presentationml/2006/ole">
            <mc:AlternateContent xmlns:mc="http://schemas.openxmlformats.org/markup-compatibility/2006">
              <mc:Choice xmlns:v="urn:schemas-microsoft-com:vml" Requires="v">
                <p:oleObj spid="_x0000_s104480" r:id="rId17" imgW="126720" imgH="139680" progId="Equation.KSEE3">
                  <p:embed/>
                </p:oleObj>
              </mc:Choice>
              <mc:Fallback>
                <p:oleObj r:id="rId17" imgW="126720" imgH="139680" progId="Equation.KSEE3">
                  <p:embed/>
                  <p:pic>
                    <p:nvPicPr>
                      <p:cNvPr id="0" name="对象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1250" y="2432050"/>
                        <a:ext cx="336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61" name="对象 6">
            <a:hlinkClick r:id="" action="ppaction://ole?verb=1"/>
            <a:extLst>
              <a:ext uri="{FF2B5EF4-FFF2-40B4-BE49-F238E27FC236}">
                <a16:creationId xmlns:a16="http://schemas.microsoft.com/office/drawing/2014/main" id="{22C8EC56-069E-4259-BDF1-9EAC38C952E7}"/>
              </a:ext>
            </a:extLst>
          </p:cNvPr>
          <p:cNvGraphicFramePr>
            <a:graphicFrameLocks noChangeAspect="1"/>
          </p:cNvGraphicFramePr>
          <p:nvPr/>
        </p:nvGraphicFramePr>
        <p:xfrm>
          <a:off x="4489450" y="2384425"/>
          <a:ext cx="1031875" cy="463550"/>
        </p:xfrm>
        <a:graphic>
          <a:graphicData uri="http://schemas.openxmlformats.org/presentationml/2006/ole">
            <mc:AlternateContent xmlns:mc="http://schemas.openxmlformats.org/markup-compatibility/2006">
              <mc:Choice xmlns:v="urn:schemas-microsoft-com:vml" Requires="v">
                <p:oleObj spid="_x0000_s104481" r:id="rId19" imgW="393480" imgH="177480" progId="Equation.KSEE3">
                  <p:embed/>
                </p:oleObj>
              </mc:Choice>
              <mc:Fallback>
                <p:oleObj r:id="rId19" imgW="393480" imgH="177480" progId="Equation.KSEE3">
                  <p:embed/>
                  <p:pic>
                    <p:nvPicPr>
                      <p:cNvPr id="0" name="对象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89450" y="2384425"/>
                        <a:ext cx="10318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62" name="对象 7">
            <a:hlinkClick r:id="" action="ppaction://ole?verb=1"/>
            <a:extLst>
              <a:ext uri="{FF2B5EF4-FFF2-40B4-BE49-F238E27FC236}">
                <a16:creationId xmlns:a16="http://schemas.microsoft.com/office/drawing/2014/main" id="{679F0951-6F90-400E-8AEA-D15EAC4E64E8}"/>
              </a:ext>
            </a:extLst>
          </p:cNvPr>
          <p:cNvGraphicFramePr>
            <a:graphicFrameLocks noChangeAspect="1"/>
          </p:cNvGraphicFramePr>
          <p:nvPr/>
        </p:nvGraphicFramePr>
        <p:xfrm>
          <a:off x="403225" y="3028950"/>
          <a:ext cx="1312863" cy="523875"/>
        </p:xfrm>
        <a:graphic>
          <a:graphicData uri="http://schemas.openxmlformats.org/presentationml/2006/ole">
            <mc:AlternateContent xmlns:mc="http://schemas.openxmlformats.org/markup-compatibility/2006">
              <mc:Choice xmlns:v="urn:schemas-microsoft-com:vml" Requires="v">
                <p:oleObj spid="_x0000_s104482" r:id="rId21" imgW="444240" imgH="177480" progId="Equation.KSEE3">
                  <p:embed/>
                </p:oleObj>
              </mc:Choice>
              <mc:Fallback>
                <p:oleObj r:id="rId21" imgW="444240" imgH="177480" progId="Equation.KSEE3">
                  <p:embed/>
                  <p:pic>
                    <p:nvPicPr>
                      <p:cNvPr id="0" name="对象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3225" y="3028950"/>
                        <a:ext cx="1312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2">
            <a:extLst>
              <a:ext uri="{FF2B5EF4-FFF2-40B4-BE49-F238E27FC236}">
                <a16:creationId xmlns:a16="http://schemas.microsoft.com/office/drawing/2014/main" id="{B00B3A1E-2786-4161-B339-83A7FB62D858}"/>
              </a:ext>
            </a:extLst>
          </p:cNvPr>
          <p:cNvSpPr txBox="1">
            <a:spLocks noChangeArrowheads="1"/>
          </p:cNvSpPr>
          <p:nvPr/>
        </p:nvSpPr>
        <p:spPr bwMode="auto">
          <a:xfrm>
            <a:off x="533400" y="152400"/>
            <a:ext cx="5105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6.13  </a:t>
            </a:r>
            <a:r>
              <a:rPr lang="zh-CN" altLang="en-US" sz="2800" b="1">
                <a:latin typeface="仿宋" panose="02010609060101010101" pitchFamily="49" charset="-122"/>
                <a:ea typeface="仿宋" panose="02010609060101010101" pitchFamily="49" charset="-122"/>
              </a:rPr>
              <a:t>线性方程组 </a:t>
            </a:r>
          </a:p>
        </p:txBody>
      </p:sp>
      <p:sp>
        <p:nvSpPr>
          <p:cNvPr id="105474" name="Rectangle 4">
            <a:extLst>
              <a:ext uri="{FF2B5EF4-FFF2-40B4-BE49-F238E27FC236}">
                <a16:creationId xmlns:a16="http://schemas.microsoft.com/office/drawing/2014/main" id="{B481A52A-5F93-4F32-B606-794D73001E8F}"/>
              </a:ext>
            </a:extLst>
          </p:cNvPr>
          <p:cNvSpPr>
            <a:spLocks noChangeArrowheads="1"/>
          </p:cNvSpPr>
          <p:nvPr/>
        </p:nvSpPr>
        <p:spPr bwMode="auto">
          <a:xfrm>
            <a:off x="39671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75" name="Object 3">
            <a:extLst>
              <a:ext uri="{FF2B5EF4-FFF2-40B4-BE49-F238E27FC236}">
                <a16:creationId xmlns:a16="http://schemas.microsoft.com/office/drawing/2014/main" id="{6D14651D-6B58-4CFB-BEC2-6DA03BC2AFA5}"/>
              </a:ext>
            </a:extLst>
          </p:cNvPr>
          <p:cNvGraphicFramePr>
            <a:graphicFrameLocks noChangeAspect="1"/>
          </p:cNvGraphicFramePr>
          <p:nvPr/>
        </p:nvGraphicFramePr>
        <p:xfrm>
          <a:off x="1447800" y="685800"/>
          <a:ext cx="3581400" cy="1038225"/>
        </p:xfrm>
        <a:graphic>
          <a:graphicData uri="http://schemas.openxmlformats.org/presentationml/2006/ole">
            <mc:AlternateContent xmlns:mc="http://schemas.openxmlformats.org/markup-compatibility/2006">
              <mc:Choice xmlns:v="urn:schemas-microsoft-com:vml" Requires="v">
                <p:oleObj spid="_x0000_s105497" r:id="rId3" imgW="1206500" imgH="482600" progId="Equation.3">
                  <p:embed/>
                </p:oleObj>
              </mc:Choice>
              <mc:Fallback>
                <p:oleObj r:id="rId3" imgW="12065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85800"/>
                        <a:ext cx="35814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76" name="Text Box 5">
            <a:extLst>
              <a:ext uri="{FF2B5EF4-FFF2-40B4-BE49-F238E27FC236}">
                <a16:creationId xmlns:a16="http://schemas.microsoft.com/office/drawing/2014/main" id="{9616D602-4C81-4321-850A-57997FB196B8}"/>
              </a:ext>
            </a:extLst>
          </p:cNvPr>
          <p:cNvSpPr txBox="1">
            <a:spLocks noChangeArrowheads="1"/>
          </p:cNvSpPr>
          <p:nvPr/>
        </p:nvSpPr>
        <p:spPr bwMode="auto">
          <a:xfrm>
            <a:off x="1295400" y="1752600"/>
            <a:ext cx="655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的系数矩阵带误差，成为如下方程组 </a:t>
            </a:r>
          </a:p>
        </p:txBody>
      </p:sp>
      <p:sp>
        <p:nvSpPr>
          <p:cNvPr id="105477" name="Rectangle 7">
            <a:extLst>
              <a:ext uri="{FF2B5EF4-FFF2-40B4-BE49-F238E27FC236}">
                <a16:creationId xmlns:a16="http://schemas.microsoft.com/office/drawing/2014/main" id="{0F163E58-021E-49D8-B31A-F35B667C55FF}"/>
              </a:ext>
            </a:extLst>
          </p:cNvPr>
          <p:cNvSpPr>
            <a:spLocks noChangeArrowheads="1"/>
          </p:cNvSpPr>
          <p:nvPr/>
        </p:nvSpPr>
        <p:spPr bwMode="auto">
          <a:xfrm>
            <a:off x="384810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78" name="Object 6">
            <a:extLst>
              <a:ext uri="{FF2B5EF4-FFF2-40B4-BE49-F238E27FC236}">
                <a16:creationId xmlns:a16="http://schemas.microsoft.com/office/drawing/2014/main" id="{3B39ABA1-6003-4A67-BAC8-F8CF66E07ADB}"/>
              </a:ext>
            </a:extLst>
          </p:cNvPr>
          <p:cNvGraphicFramePr>
            <a:graphicFrameLocks noChangeAspect="1"/>
          </p:cNvGraphicFramePr>
          <p:nvPr/>
        </p:nvGraphicFramePr>
        <p:xfrm>
          <a:off x="1295400" y="2286000"/>
          <a:ext cx="3886200" cy="1047750"/>
        </p:xfrm>
        <a:graphic>
          <a:graphicData uri="http://schemas.openxmlformats.org/presentationml/2006/ole">
            <mc:AlternateContent xmlns:mc="http://schemas.openxmlformats.org/markup-compatibility/2006">
              <mc:Choice xmlns:v="urn:schemas-microsoft-com:vml" Requires="v">
                <p:oleObj spid="_x0000_s105498" r:id="rId5" imgW="1447172" imgH="482391" progId="Equation.3">
                  <p:embed/>
                </p:oleObj>
              </mc:Choice>
              <mc:Fallback>
                <p:oleObj r:id="rId5" imgW="1447172" imgH="4823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286000"/>
                        <a:ext cx="38862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79" name="Text Box 8">
            <a:extLst>
              <a:ext uri="{FF2B5EF4-FFF2-40B4-BE49-F238E27FC236}">
                <a16:creationId xmlns:a16="http://schemas.microsoft.com/office/drawing/2014/main" id="{F1B067B8-E6CF-4B50-810E-DF115381318A}"/>
              </a:ext>
            </a:extLst>
          </p:cNvPr>
          <p:cNvSpPr txBox="1">
            <a:spLocks noChangeArrowheads="1"/>
          </p:cNvSpPr>
          <p:nvPr/>
        </p:nvSpPr>
        <p:spPr bwMode="auto">
          <a:xfrm>
            <a:off x="304800" y="3352800"/>
            <a:ext cx="8458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求方程组系数矩阵的条件数</a:t>
            </a:r>
            <a:r>
              <a:rPr lang="en-US" altLang="zh-CN" sz="2800" b="1">
                <a:latin typeface="仿宋" panose="02010609060101010101" pitchFamily="49" charset="-122"/>
                <a:ea typeface="仿宋" panose="02010609060101010101" pitchFamily="49" charset="-122"/>
              </a:rPr>
              <a:t>, </a:t>
            </a:r>
            <a:r>
              <a:rPr lang="zh-CN" altLang="en-US" sz="2800" b="1">
                <a:latin typeface="仿宋" panose="02010609060101010101" pitchFamily="49" charset="-122"/>
                <a:ea typeface="仿宋" panose="02010609060101010101" pitchFamily="49" charset="-122"/>
              </a:rPr>
              <a:t>并说明方程组的性态</a:t>
            </a:r>
            <a:r>
              <a:rPr lang="zh-CN" altLang="en-US"/>
              <a:t> </a:t>
            </a:r>
          </a:p>
        </p:txBody>
      </p:sp>
      <p:sp>
        <p:nvSpPr>
          <p:cNvPr id="105480" name="Text Box 9">
            <a:extLst>
              <a:ext uri="{FF2B5EF4-FFF2-40B4-BE49-F238E27FC236}">
                <a16:creationId xmlns:a16="http://schemas.microsoft.com/office/drawing/2014/main" id="{15D2BFBB-23C2-429B-8085-DDBE4406D0E3}"/>
              </a:ext>
            </a:extLst>
          </p:cNvPr>
          <p:cNvSpPr txBox="1">
            <a:spLocks noChangeArrowheads="1"/>
          </p:cNvSpPr>
          <p:nvPr/>
        </p:nvSpPr>
        <p:spPr bwMode="auto">
          <a:xfrm>
            <a:off x="228600" y="4114800"/>
            <a:ext cx="1905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解  </a:t>
            </a:r>
            <a:r>
              <a:rPr lang="zh-CN" altLang="en-US" sz="2800" b="1">
                <a:latin typeface="仿宋" panose="02010609060101010101" pitchFamily="49" charset="-122"/>
                <a:ea typeface="仿宋" panose="02010609060101010101" pitchFamily="49" charset="-122"/>
              </a:rPr>
              <a:t>因为</a:t>
            </a:r>
            <a:r>
              <a:rPr lang="zh-CN" altLang="en-US"/>
              <a:t> </a:t>
            </a:r>
          </a:p>
        </p:txBody>
      </p:sp>
      <p:sp>
        <p:nvSpPr>
          <p:cNvPr id="105481" name="Rectangle 11">
            <a:extLst>
              <a:ext uri="{FF2B5EF4-FFF2-40B4-BE49-F238E27FC236}">
                <a16:creationId xmlns:a16="http://schemas.microsoft.com/office/drawing/2014/main" id="{0819C935-CA85-4BDF-B2C3-9274E5A57139}"/>
              </a:ext>
            </a:extLst>
          </p:cNvPr>
          <p:cNvSpPr>
            <a:spLocks noChangeArrowheads="1"/>
          </p:cNvSpPr>
          <p:nvPr/>
        </p:nvSpPr>
        <p:spPr bwMode="auto">
          <a:xfrm>
            <a:off x="41719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82" name="Object 10">
            <a:extLst>
              <a:ext uri="{FF2B5EF4-FFF2-40B4-BE49-F238E27FC236}">
                <a16:creationId xmlns:a16="http://schemas.microsoft.com/office/drawing/2014/main" id="{25A21E5D-AFA6-44C2-83EC-6602F91FBD36}"/>
              </a:ext>
            </a:extLst>
          </p:cNvPr>
          <p:cNvGraphicFramePr>
            <a:graphicFrameLocks noChangeAspect="1"/>
          </p:cNvGraphicFramePr>
          <p:nvPr/>
        </p:nvGraphicFramePr>
        <p:xfrm>
          <a:off x="1905000" y="4108450"/>
          <a:ext cx="1828800" cy="877888"/>
        </p:xfrm>
        <a:graphic>
          <a:graphicData uri="http://schemas.openxmlformats.org/presentationml/2006/ole">
            <mc:AlternateContent xmlns:mc="http://schemas.openxmlformats.org/markup-compatibility/2006">
              <mc:Choice xmlns:v="urn:schemas-microsoft-com:vml" Requires="v">
                <p:oleObj spid="_x0000_s105499" r:id="rId7" imgW="800100" imgH="457200" progId="Equation.3">
                  <p:embed/>
                </p:oleObj>
              </mc:Choice>
              <mc:Fallback>
                <p:oleObj r:id="rId7" imgW="8001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108450"/>
                        <a:ext cx="1828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83" name="Rectangle 13">
            <a:extLst>
              <a:ext uri="{FF2B5EF4-FFF2-40B4-BE49-F238E27FC236}">
                <a16:creationId xmlns:a16="http://schemas.microsoft.com/office/drawing/2014/main" id="{B6578F6C-1E59-4D5D-830C-F5ABD829B1BD}"/>
              </a:ext>
            </a:extLst>
          </p:cNvPr>
          <p:cNvSpPr>
            <a:spLocks noChangeArrowheads="1"/>
          </p:cNvSpPr>
          <p:nvPr/>
        </p:nvSpPr>
        <p:spPr bwMode="auto">
          <a:xfrm>
            <a:off x="40005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84" name="Object 12">
            <a:extLst>
              <a:ext uri="{FF2B5EF4-FFF2-40B4-BE49-F238E27FC236}">
                <a16:creationId xmlns:a16="http://schemas.microsoft.com/office/drawing/2014/main" id="{B7B6DD21-F3E5-4215-A69F-B774DA05A1A3}"/>
              </a:ext>
            </a:extLst>
          </p:cNvPr>
          <p:cNvGraphicFramePr>
            <a:graphicFrameLocks noChangeAspect="1"/>
          </p:cNvGraphicFramePr>
          <p:nvPr/>
        </p:nvGraphicFramePr>
        <p:xfrm>
          <a:off x="3971925" y="4106863"/>
          <a:ext cx="1733550" cy="846137"/>
        </p:xfrm>
        <a:graphic>
          <a:graphicData uri="http://schemas.openxmlformats.org/presentationml/2006/ole">
            <mc:AlternateContent xmlns:mc="http://schemas.openxmlformats.org/markup-compatibility/2006">
              <mc:Choice xmlns:v="urn:schemas-microsoft-com:vml" Requires="v">
                <p:oleObj spid="_x0000_s105500" r:id="rId9" imgW="1130040" imgH="457200" progId="Equation.3">
                  <p:embed/>
                </p:oleObj>
              </mc:Choice>
              <mc:Fallback>
                <p:oleObj r:id="rId9" imgW="1130040" imgH="45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925" y="4106863"/>
                        <a:ext cx="17335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85" name="Rectangle 15">
            <a:extLst>
              <a:ext uri="{FF2B5EF4-FFF2-40B4-BE49-F238E27FC236}">
                <a16:creationId xmlns:a16="http://schemas.microsoft.com/office/drawing/2014/main" id="{D522B7A0-A570-4E1B-9013-BB9639C79A13}"/>
              </a:ext>
            </a:extLst>
          </p:cNvPr>
          <p:cNvSpPr>
            <a:spLocks noChangeArrowheads="1"/>
          </p:cNvSpPr>
          <p:nvPr/>
        </p:nvSpPr>
        <p:spPr bwMode="auto">
          <a:xfrm>
            <a:off x="40528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86" name="Object 14">
            <a:extLst>
              <a:ext uri="{FF2B5EF4-FFF2-40B4-BE49-F238E27FC236}">
                <a16:creationId xmlns:a16="http://schemas.microsoft.com/office/drawing/2014/main" id="{6F3122DE-E834-4A71-996F-C780D8F339C9}"/>
              </a:ext>
            </a:extLst>
          </p:cNvPr>
          <p:cNvGraphicFramePr>
            <a:graphicFrameLocks noChangeAspect="1"/>
          </p:cNvGraphicFramePr>
          <p:nvPr/>
        </p:nvGraphicFramePr>
        <p:xfrm>
          <a:off x="6019800" y="4038600"/>
          <a:ext cx="1905000" cy="919163"/>
        </p:xfrm>
        <a:graphic>
          <a:graphicData uri="http://schemas.openxmlformats.org/presentationml/2006/ole">
            <mc:AlternateContent xmlns:mc="http://schemas.openxmlformats.org/markup-compatibility/2006">
              <mc:Choice xmlns:v="urn:schemas-microsoft-com:vml" Requires="v">
                <p:oleObj spid="_x0000_s105501" r:id="rId11" imgW="1041400" imgH="457200" progId="Equation.3">
                  <p:embed/>
                </p:oleObj>
              </mc:Choice>
              <mc:Fallback>
                <p:oleObj r:id="rId11" imgW="1041400" imgH="457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4038600"/>
                        <a:ext cx="19050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87" name="Rectangle 17">
            <a:extLst>
              <a:ext uri="{FF2B5EF4-FFF2-40B4-BE49-F238E27FC236}">
                <a16:creationId xmlns:a16="http://schemas.microsoft.com/office/drawing/2014/main" id="{5BB17811-62C0-44E6-AE6E-163AEBBEFE14}"/>
              </a:ext>
            </a:extLst>
          </p:cNvPr>
          <p:cNvSpPr>
            <a:spLocks noChangeArrowheads="1"/>
          </p:cNvSpPr>
          <p:nvPr/>
        </p:nvSpPr>
        <p:spPr bwMode="auto">
          <a:xfrm>
            <a:off x="349091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5488" name="Object 16">
            <a:extLst>
              <a:ext uri="{FF2B5EF4-FFF2-40B4-BE49-F238E27FC236}">
                <a16:creationId xmlns:a16="http://schemas.microsoft.com/office/drawing/2014/main" id="{52420C06-6DE2-4A66-9336-9F5C24EFA6E2}"/>
              </a:ext>
            </a:extLst>
          </p:cNvPr>
          <p:cNvGraphicFramePr>
            <a:graphicFrameLocks noChangeAspect="1"/>
          </p:cNvGraphicFramePr>
          <p:nvPr/>
        </p:nvGraphicFramePr>
        <p:xfrm>
          <a:off x="1981200" y="5199063"/>
          <a:ext cx="5943600" cy="812800"/>
        </p:xfrm>
        <a:graphic>
          <a:graphicData uri="http://schemas.openxmlformats.org/presentationml/2006/ole">
            <mc:AlternateContent xmlns:mc="http://schemas.openxmlformats.org/markup-compatibility/2006">
              <mc:Choice xmlns:v="urn:schemas-microsoft-com:vml" Requires="v">
                <p:oleObj spid="_x0000_s105502" r:id="rId13" imgW="2159000" imgH="292100" progId="Equation.3">
                  <p:embed/>
                </p:oleObj>
              </mc:Choice>
              <mc:Fallback>
                <p:oleObj r:id="rId13" imgW="2159000" imgH="2921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5199063"/>
                        <a:ext cx="5943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89" name="Text Box 18">
            <a:extLst>
              <a:ext uri="{FF2B5EF4-FFF2-40B4-BE49-F238E27FC236}">
                <a16:creationId xmlns:a16="http://schemas.microsoft.com/office/drawing/2014/main" id="{B8894894-2AC1-45F6-BC0B-38498702987A}"/>
              </a:ext>
            </a:extLst>
          </p:cNvPr>
          <p:cNvSpPr txBox="1">
            <a:spLocks noChangeArrowheads="1"/>
          </p:cNvSpPr>
          <p:nvPr/>
        </p:nvSpPr>
        <p:spPr bwMode="auto">
          <a:xfrm>
            <a:off x="838200" y="5334000"/>
            <a:ext cx="1219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所以</a:t>
            </a:r>
            <a:r>
              <a:rPr lang="zh-CN" altLang="en-US"/>
              <a:t> </a:t>
            </a:r>
          </a:p>
        </p:txBody>
      </p:sp>
      <p:sp>
        <p:nvSpPr>
          <p:cNvPr id="105490" name="Text Box 19">
            <a:extLst>
              <a:ext uri="{FF2B5EF4-FFF2-40B4-BE49-F238E27FC236}">
                <a16:creationId xmlns:a16="http://schemas.microsoft.com/office/drawing/2014/main" id="{D813F18A-B3A1-4866-961B-C3149236E2EF}"/>
              </a:ext>
            </a:extLst>
          </p:cNvPr>
          <p:cNvSpPr txBox="1">
            <a:spLocks noChangeArrowheads="1"/>
          </p:cNvSpPr>
          <p:nvPr/>
        </p:nvSpPr>
        <p:spPr bwMode="auto">
          <a:xfrm>
            <a:off x="838200" y="6019800"/>
            <a:ext cx="4114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仿宋" panose="02010609060101010101" pitchFamily="49" charset="-122"/>
                <a:ea typeface="仿宋" panose="02010609060101010101" pitchFamily="49" charset="-122"/>
              </a:rPr>
              <a:t>因此方程组是良态的</a:t>
            </a:r>
            <a:r>
              <a:rPr lang="en-US" altLang="zh-CN" sz="2800" b="1">
                <a:latin typeface="仿宋" panose="02010609060101010101" pitchFamily="49" charset="-122"/>
                <a:ea typeface="仿宋" panose="02010609060101010101" pitchFamily="49" charset="-122"/>
              </a:rPr>
              <a:t>.</a:t>
            </a:r>
            <a:r>
              <a:rPr lang="zh-CN" altLang="en-US" sz="2800" b="1">
                <a:latin typeface="黑体" panose="02010609060101010101" pitchFamily="49" charset="-122"/>
                <a:ea typeface="黑体" panose="02010609060101010101" pitchFamily="49" charset="-122"/>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2">
            <a:extLst>
              <a:ext uri="{FF2B5EF4-FFF2-40B4-BE49-F238E27FC236}">
                <a16:creationId xmlns:a16="http://schemas.microsoft.com/office/drawing/2014/main" id="{CE366EFF-6443-4E8A-8478-5AA6B58BF7EF}"/>
              </a:ext>
            </a:extLst>
          </p:cNvPr>
          <p:cNvSpPr txBox="1">
            <a:spLocks noChangeArrowheads="1"/>
          </p:cNvSpPr>
          <p:nvPr/>
        </p:nvSpPr>
        <p:spPr bwMode="auto">
          <a:xfrm>
            <a:off x="457200" y="304800"/>
            <a:ext cx="83058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en-US" altLang="zh-CN" sz="3200" b="1">
                <a:ea typeface="黑体" panose="02010609060101010101" pitchFamily="49" charset="-122"/>
              </a:rPr>
              <a:t>5.7.2 </a:t>
            </a:r>
            <a:r>
              <a:rPr lang="en-US" altLang="zh-CN" sz="3200" b="1">
                <a:latin typeface="方正姚体" panose="02010601030101010101" pitchFamily="2" charset="-122"/>
                <a:ea typeface="方正姚体" panose="02010601030101010101" pitchFamily="2" charset="-122"/>
              </a:rPr>
              <a:t> </a:t>
            </a:r>
            <a:r>
              <a:rPr lang="zh-CN" altLang="en-US" sz="3200" b="1">
                <a:latin typeface="方正姚体" panose="02010601030101010101" pitchFamily="2" charset="-122"/>
                <a:ea typeface="方正姚体" panose="02010601030101010101" pitchFamily="2" charset="-122"/>
              </a:rPr>
              <a:t>精度分析</a:t>
            </a:r>
          </a:p>
          <a:p>
            <a:pPr>
              <a:lnSpc>
                <a:spcPct val="120000"/>
              </a:lnSpc>
              <a:spcBef>
                <a:spcPct val="5000"/>
              </a:spcBef>
            </a:pPr>
            <a:r>
              <a:rPr lang="zh-CN" altLang="en-US" sz="3200" b="1">
                <a:latin typeface="仿宋" panose="02010609060101010101" pitchFamily="49" charset="-122"/>
                <a:ea typeface="仿宋" panose="02010609060101010101" pitchFamily="49" charset="-122"/>
              </a:rPr>
              <a:t>求得方程组       的一个近似解以后</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希望判断其精度，检验精度的一个简单办法是将近似解再回代到原方程组去求出余量   </a:t>
            </a:r>
            <a:r>
              <a:rPr lang="en-US" altLang="zh-CN" sz="3200" b="1">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 </a:t>
            </a:r>
          </a:p>
        </p:txBody>
      </p:sp>
      <p:sp>
        <p:nvSpPr>
          <p:cNvPr id="106498" name="Rectangle 5">
            <a:extLst>
              <a:ext uri="{FF2B5EF4-FFF2-40B4-BE49-F238E27FC236}">
                <a16:creationId xmlns:a16="http://schemas.microsoft.com/office/drawing/2014/main" id="{D5F93806-DD80-4D90-B523-C3D92B9C11D8}"/>
              </a:ext>
            </a:extLst>
          </p:cNvPr>
          <p:cNvSpPr>
            <a:spLocks noChangeArrowheads="1"/>
          </p:cNvSpPr>
          <p:nvPr/>
        </p:nvSpPr>
        <p:spPr bwMode="auto">
          <a:xfrm>
            <a:off x="45005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6499" name="Text Box 6">
            <a:extLst>
              <a:ext uri="{FF2B5EF4-FFF2-40B4-BE49-F238E27FC236}">
                <a16:creationId xmlns:a16="http://schemas.microsoft.com/office/drawing/2014/main" id="{D2E07F73-E3A8-43F3-A57C-0A58CEB4D3FC}"/>
              </a:ext>
            </a:extLst>
          </p:cNvPr>
          <p:cNvSpPr txBox="1">
            <a:spLocks noChangeArrowheads="1"/>
          </p:cNvSpPr>
          <p:nvPr/>
        </p:nvSpPr>
        <p:spPr bwMode="auto">
          <a:xfrm>
            <a:off x="457200" y="32004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仿宋" panose="02010609060101010101" pitchFamily="49" charset="-122"/>
                <a:ea typeface="仿宋" panose="02010609060101010101" pitchFamily="49" charset="-122"/>
              </a:rPr>
              <a:t>如果  很小，就认为解是相当精确的。</a:t>
            </a:r>
          </a:p>
        </p:txBody>
      </p:sp>
      <p:sp>
        <p:nvSpPr>
          <p:cNvPr id="106500" name="Text Box 7">
            <a:extLst>
              <a:ext uri="{FF2B5EF4-FFF2-40B4-BE49-F238E27FC236}">
                <a16:creationId xmlns:a16="http://schemas.microsoft.com/office/drawing/2014/main" id="{2DB2B2F8-5019-47A8-9FE4-3999C1BAFB9B}"/>
              </a:ext>
            </a:extLst>
          </p:cNvPr>
          <p:cNvSpPr txBox="1">
            <a:spLocks noChangeArrowheads="1"/>
          </p:cNvSpPr>
          <p:nvPr/>
        </p:nvSpPr>
        <p:spPr bwMode="auto">
          <a:xfrm>
            <a:off x="381000" y="3733800"/>
            <a:ext cx="83058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5000"/>
              </a:spcBef>
            </a:pPr>
            <a:r>
              <a:rPr lang="zh-CN" altLang="en-US" sz="3200" b="1">
                <a:latin typeface="宋体" panose="02010600030101010101" pitchFamily="2" charset="-122"/>
                <a:ea typeface="黑体" panose="02010609060101010101" pitchFamily="49" charset="-122"/>
              </a:rPr>
              <a:t>定理</a:t>
            </a:r>
            <a:r>
              <a:rPr lang="en-US" altLang="zh-CN" sz="3200" b="1">
                <a:latin typeface="宋体" panose="02010600030101010101" pitchFamily="2" charset="-122"/>
                <a:ea typeface="黑体" panose="02010609060101010101" pitchFamily="49" charset="-122"/>
              </a:rPr>
              <a:t>6.14 </a:t>
            </a:r>
            <a:r>
              <a:rPr lang="zh-CN" altLang="en-US" sz="3200" b="1">
                <a:latin typeface="仿宋" panose="02010609060101010101" pitchFamily="49" charset="-122"/>
                <a:ea typeface="仿宋" panose="02010609060101010101" pitchFamily="49" charset="-122"/>
              </a:rPr>
              <a:t>设  是方程组    </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的一个近似解</a:t>
            </a:r>
            <a:r>
              <a:rPr lang="en-US" altLang="zh-CN" sz="3200" b="1">
                <a:latin typeface="仿宋" panose="02010609060101010101" pitchFamily="49" charset="-122"/>
                <a:ea typeface="仿宋" panose="02010609060101010101" pitchFamily="49" charset="-122"/>
              </a:rPr>
              <a:t>,</a:t>
            </a:r>
            <a:r>
              <a:rPr lang="zh-CN" altLang="en-US" sz="3200" b="1">
                <a:latin typeface="仿宋" panose="02010609060101010101" pitchFamily="49" charset="-122"/>
                <a:ea typeface="仿宋" panose="02010609060101010101" pitchFamily="49" charset="-122"/>
              </a:rPr>
              <a:t>其精确解记为   </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为   的余量。则有</a:t>
            </a:r>
            <a:endParaRPr lang="zh-CN" altLang="en-US" sz="3200" b="1">
              <a:latin typeface="宋体" panose="02010600030101010101" pitchFamily="2" charset="-122"/>
              <a:ea typeface="黑体" panose="02010609060101010101" pitchFamily="49" charset="-122"/>
            </a:endParaRPr>
          </a:p>
          <a:p>
            <a:pPr>
              <a:spcBef>
                <a:spcPct val="50000"/>
              </a:spcBef>
            </a:pPr>
            <a:r>
              <a:rPr lang="zh-CN" altLang="en-US"/>
              <a:t> </a:t>
            </a:r>
          </a:p>
        </p:txBody>
      </p:sp>
      <p:sp>
        <p:nvSpPr>
          <p:cNvPr id="106501" name="Rectangle 9">
            <a:extLst>
              <a:ext uri="{FF2B5EF4-FFF2-40B4-BE49-F238E27FC236}">
                <a16:creationId xmlns:a16="http://schemas.microsoft.com/office/drawing/2014/main" id="{D0173EFE-1DD9-448C-A66C-F5BF6D0FA2FC}"/>
              </a:ext>
            </a:extLst>
          </p:cNvPr>
          <p:cNvSpPr>
            <a:spLocks noChangeArrowheads="1"/>
          </p:cNvSpPr>
          <p:nvPr/>
        </p:nvSpPr>
        <p:spPr bwMode="auto">
          <a:xfrm>
            <a:off x="44815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2" name="Object 8">
            <a:extLst>
              <a:ext uri="{FF2B5EF4-FFF2-40B4-BE49-F238E27FC236}">
                <a16:creationId xmlns:a16="http://schemas.microsoft.com/office/drawing/2014/main" id="{144E208B-5FA9-4088-B683-4A482E0A4190}"/>
              </a:ext>
            </a:extLst>
          </p:cNvPr>
          <p:cNvGraphicFramePr>
            <a:graphicFrameLocks noChangeAspect="1"/>
          </p:cNvGraphicFramePr>
          <p:nvPr/>
        </p:nvGraphicFramePr>
        <p:xfrm>
          <a:off x="2981325" y="4419600"/>
          <a:ext cx="457200" cy="504825"/>
        </p:xfrm>
        <a:graphic>
          <a:graphicData uri="http://schemas.openxmlformats.org/presentationml/2006/ole">
            <mc:AlternateContent xmlns:mc="http://schemas.openxmlformats.org/markup-compatibility/2006">
              <mc:Choice xmlns:v="urn:schemas-microsoft-com:vml" Requires="v">
                <p:oleObj spid="_x0000_s106525" r:id="rId3" imgW="177569" imgH="202936" progId="Equation.3">
                  <p:embed/>
                </p:oleObj>
              </mc:Choice>
              <mc:Fallback>
                <p:oleObj r:id="rId3" imgW="177569" imgH="20293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4419600"/>
                        <a:ext cx="457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3" name="Rectangle 11">
            <a:extLst>
              <a:ext uri="{FF2B5EF4-FFF2-40B4-BE49-F238E27FC236}">
                <a16:creationId xmlns:a16="http://schemas.microsoft.com/office/drawing/2014/main" id="{A5C0E962-DB78-4FC7-9E46-1F84C20A12CE}"/>
              </a:ext>
            </a:extLst>
          </p:cNvPr>
          <p:cNvSpPr>
            <a:spLocks noChangeArrowheads="1"/>
          </p:cNvSpPr>
          <p:nvPr/>
        </p:nvSpPr>
        <p:spPr bwMode="auto">
          <a:xfrm>
            <a:off x="45005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4" name="Object 10">
            <a:extLst>
              <a:ext uri="{FF2B5EF4-FFF2-40B4-BE49-F238E27FC236}">
                <a16:creationId xmlns:a16="http://schemas.microsoft.com/office/drawing/2014/main" id="{388DEB90-CA0B-4416-B8BC-C61A75DFDDB8}"/>
              </a:ext>
            </a:extLst>
          </p:cNvPr>
          <p:cNvGraphicFramePr>
            <a:graphicFrameLocks noChangeAspect="1"/>
          </p:cNvGraphicFramePr>
          <p:nvPr/>
        </p:nvGraphicFramePr>
        <p:xfrm>
          <a:off x="2743200" y="3886200"/>
          <a:ext cx="360363" cy="457200"/>
        </p:xfrm>
        <a:graphic>
          <a:graphicData uri="http://schemas.openxmlformats.org/presentationml/2006/ole">
            <mc:AlternateContent xmlns:mc="http://schemas.openxmlformats.org/markup-compatibility/2006">
              <mc:Choice xmlns:v="urn:schemas-microsoft-com:vml" Requires="v">
                <p:oleObj spid="_x0000_s106526" r:id="rId5" imgW="139579" imgH="177646" progId="Equation.3">
                  <p:embed/>
                </p:oleObj>
              </mc:Choice>
              <mc:Fallback>
                <p:oleObj r:id="rId5" imgW="139579" imgH="17764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886200"/>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05" name="Object 12">
            <a:extLst>
              <a:ext uri="{FF2B5EF4-FFF2-40B4-BE49-F238E27FC236}">
                <a16:creationId xmlns:a16="http://schemas.microsoft.com/office/drawing/2014/main" id="{D5EB9C65-4A6E-4D9C-B65B-CE36F3D64D84}"/>
              </a:ext>
            </a:extLst>
          </p:cNvPr>
          <p:cNvGraphicFramePr>
            <a:graphicFrameLocks noChangeAspect="1"/>
          </p:cNvGraphicFramePr>
          <p:nvPr/>
        </p:nvGraphicFramePr>
        <p:xfrm>
          <a:off x="4705350" y="4443413"/>
          <a:ext cx="360363" cy="457200"/>
        </p:xfrm>
        <a:graphic>
          <a:graphicData uri="http://schemas.openxmlformats.org/presentationml/2006/ole">
            <mc:AlternateContent xmlns:mc="http://schemas.openxmlformats.org/markup-compatibility/2006">
              <mc:Choice xmlns:v="urn:schemas-microsoft-com:vml" Requires="v">
                <p:oleObj spid="_x0000_s106527" r:id="rId7" imgW="139579" imgH="177646" progId="Equation.3">
                  <p:embed/>
                </p:oleObj>
              </mc:Choice>
              <mc:Fallback>
                <p:oleObj r:id="rId7" imgW="139579" imgH="17764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5350" y="4443413"/>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6" name="Rectangle 14">
            <a:extLst>
              <a:ext uri="{FF2B5EF4-FFF2-40B4-BE49-F238E27FC236}">
                <a16:creationId xmlns:a16="http://schemas.microsoft.com/office/drawing/2014/main" id="{2E963D2A-8F12-4B31-BA88-328BBF28A969}"/>
              </a:ext>
            </a:extLst>
          </p:cNvPr>
          <p:cNvSpPr>
            <a:spLocks noChangeArrowheads="1"/>
          </p:cNvSpPr>
          <p:nvPr/>
        </p:nvSpPr>
        <p:spPr bwMode="auto">
          <a:xfrm>
            <a:off x="386715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7" name="Object 13">
            <a:extLst>
              <a:ext uri="{FF2B5EF4-FFF2-40B4-BE49-F238E27FC236}">
                <a16:creationId xmlns:a16="http://schemas.microsoft.com/office/drawing/2014/main" id="{4112E521-F808-4740-8339-B04FE267597F}"/>
              </a:ext>
            </a:extLst>
          </p:cNvPr>
          <p:cNvGraphicFramePr>
            <a:graphicFrameLocks noChangeAspect="1"/>
          </p:cNvGraphicFramePr>
          <p:nvPr/>
        </p:nvGraphicFramePr>
        <p:xfrm>
          <a:off x="1295400" y="5181600"/>
          <a:ext cx="4114800" cy="1190625"/>
        </p:xfrm>
        <a:graphic>
          <a:graphicData uri="http://schemas.openxmlformats.org/presentationml/2006/ole">
            <mc:AlternateContent xmlns:mc="http://schemas.openxmlformats.org/markup-compatibility/2006">
              <mc:Choice xmlns:v="urn:schemas-microsoft-com:vml" Requires="v">
                <p:oleObj spid="_x0000_s106528" r:id="rId8" imgW="1409700" imgH="558800" progId="Equation.3">
                  <p:embed/>
                </p:oleObj>
              </mc:Choice>
              <mc:Fallback>
                <p:oleObj r:id="rId8" imgW="1409700" imgH="5588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181600"/>
                        <a:ext cx="4114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8" name="Text Box 15">
            <a:extLst>
              <a:ext uri="{FF2B5EF4-FFF2-40B4-BE49-F238E27FC236}">
                <a16:creationId xmlns:a16="http://schemas.microsoft.com/office/drawing/2014/main" id="{5F78A45E-EE27-45F8-B0B8-65FECD354585}"/>
              </a:ext>
            </a:extLst>
          </p:cNvPr>
          <p:cNvSpPr txBox="1">
            <a:spLocks noChangeArrowheads="1"/>
          </p:cNvSpPr>
          <p:nvPr/>
        </p:nvSpPr>
        <p:spPr bwMode="auto">
          <a:xfrm>
            <a:off x="5943600" y="5486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宋体" panose="02010600030101010101" pitchFamily="2" charset="-122"/>
                <a:ea typeface="黑体" panose="02010609060101010101" pitchFamily="49" charset="-122"/>
              </a:rPr>
              <a:t>证明见</a:t>
            </a:r>
            <a:r>
              <a:rPr lang="en-US" altLang="zh-CN" sz="3200" b="1">
                <a:latin typeface="宋体" panose="02010600030101010101" pitchFamily="2" charset="-122"/>
                <a:ea typeface="黑体" panose="02010609060101010101" pitchFamily="49" charset="-122"/>
              </a:rPr>
              <a:t>P</a:t>
            </a:r>
            <a:r>
              <a:rPr lang="en-US" altLang="zh-CN" sz="3200" b="1" baseline="-25000">
                <a:latin typeface="宋体" panose="02010600030101010101" pitchFamily="2" charset="-122"/>
                <a:ea typeface="黑体" panose="02010609060101010101" pitchFamily="49" charset="-122"/>
              </a:rPr>
              <a:t>172</a:t>
            </a:r>
            <a:endParaRPr lang="en-US" altLang="zh-CN" sz="3200" b="1">
              <a:latin typeface="宋体" panose="02010600030101010101" pitchFamily="2" charset="-122"/>
              <a:ea typeface="黑体" panose="02010609060101010101" pitchFamily="49" charset="-122"/>
            </a:endParaRPr>
          </a:p>
        </p:txBody>
      </p:sp>
      <p:graphicFrame>
        <p:nvGraphicFramePr>
          <p:cNvPr id="106509" name="对象 7">
            <a:hlinkClick r:id="" action="ppaction://ole?verb=1"/>
            <a:extLst>
              <a:ext uri="{FF2B5EF4-FFF2-40B4-BE49-F238E27FC236}">
                <a16:creationId xmlns:a16="http://schemas.microsoft.com/office/drawing/2014/main" id="{C21F1FEE-5D1B-43D6-8FED-8C5E15F17BA6}"/>
              </a:ext>
            </a:extLst>
          </p:cNvPr>
          <p:cNvGraphicFramePr>
            <a:graphicFrameLocks noChangeAspect="1"/>
          </p:cNvGraphicFramePr>
          <p:nvPr/>
        </p:nvGraphicFramePr>
        <p:xfrm>
          <a:off x="2554288" y="974725"/>
          <a:ext cx="1312862" cy="523875"/>
        </p:xfrm>
        <a:graphic>
          <a:graphicData uri="http://schemas.openxmlformats.org/presentationml/2006/ole">
            <mc:AlternateContent xmlns:mc="http://schemas.openxmlformats.org/markup-compatibility/2006">
              <mc:Choice xmlns:v="urn:schemas-microsoft-com:vml" Requires="v">
                <p:oleObj spid="_x0000_s106529" r:id="rId10" imgW="444240" imgH="177480" progId="Equation.KSEE3">
                  <p:embed/>
                </p:oleObj>
              </mc:Choice>
              <mc:Fallback>
                <p:oleObj r:id="rId10" imgW="444240" imgH="177480" progId="Equation.KSEE3">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4288" y="974725"/>
                        <a:ext cx="1312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10" name="对象 1">
            <a:hlinkClick r:id="" action="ppaction://ole?verb=1"/>
            <a:extLst>
              <a:ext uri="{FF2B5EF4-FFF2-40B4-BE49-F238E27FC236}">
                <a16:creationId xmlns:a16="http://schemas.microsoft.com/office/drawing/2014/main" id="{AB91AA82-9AF8-4846-ABEC-F9234B1D6851}"/>
              </a:ext>
            </a:extLst>
          </p:cNvPr>
          <p:cNvGraphicFramePr>
            <a:graphicFrameLocks noChangeAspect="1"/>
          </p:cNvGraphicFramePr>
          <p:nvPr/>
        </p:nvGraphicFramePr>
        <p:xfrm>
          <a:off x="7138988" y="2301875"/>
          <a:ext cx="328612" cy="365125"/>
        </p:xfrm>
        <a:graphic>
          <a:graphicData uri="http://schemas.openxmlformats.org/presentationml/2006/ole">
            <mc:AlternateContent xmlns:mc="http://schemas.openxmlformats.org/markup-compatibility/2006">
              <mc:Choice xmlns:v="urn:schemas-microsoft-com:vml" Requires="v">
                <p:oleObj spid="_x0000_s106530" r:id="rId12" imgW="114120" imgH="126720" progId="Equation.KSEE3">
                  <p:embed/>
                </p:oleObj>
              </mc:Choice>
              <mc:Fallback>
                <p:oleObj r:id="rId12" imgW="114120" imgH="126720" progId="Equation.KSEE3">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38988" y="2301875"/>
                        <a:ext cx="328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11" name="对象 2">
            <a:hlinkClick r:id="" action="ppaction://ole?verb=1"/>
            <a:extLst>
              <a:ext uri="{FF2B5EF4-FFF2-40B4-BE49-F238E27FC236}">
                <a16:creationId xmlns:a16="http://schemas.microsoft.com/office/drawing/2014/main" id="{C361F84D-1690-4956-BC6C-6B8B21370A5E}"/>
              </a:ext>
            </a:extLst>
          </p:cNvPr>
          <p:cNvGraphicFramePr>
            <a:graphicFrameLocks noChangeAspect="1"/>
          </p:cNvGraphicFramePr>
          <p:nvPr/>
        </p:nvGraphicFramePr>
        <p:xfrm>
          <a:off x="1746250" y="2738438"/>
          <a:ext cx="1722438" cy="461962"/>
        </p:xfrm>
        <a:graphic>
          <a:graphicData uri="http://schemas.openxmlformats.org/presentationml/2006/ole">
            <mc:AlternateContent xmlns:mc="http://schemas.openxmlformats.org/markup-compatibility/2006">
              <mc:Choice xmlns:v="urn:schemas-microsoft-com:vml" Requires="v">
                <p:oleObj spid="_x0000_s106531" r:id="rId14" imgW="660240" imgH="177480" progId="Equation.KSEE3">
                  <p:embed/>
                </p:oleObj>
              </mc:Choice>
              <mc:Fallback>
                <p:oleObj r:id="rId14" imgW="660240" imgH="177480" progId="Equation.KSEE3">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250" y="2738438"/>
                        <a:ext cx="172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12" name="对象 3">
            <a:hlinkClick r:id="" action="ppaction://ole?verb=1"/>
            <a:extLst>
              <a:ext uri="{FF2B5EF4-FFF2-40B4-BE49-F238E27FC236}">
                <a16:creationId xmlns:a16="http://schemas.microsoft.com/office/drawing/2014/main" id="{9B72D146-381D-43DF-98D2-BA66814A09B8}"/>
              </a:ext>
            </a:extLst>
          </p:cNvPr>
          <p:cNvGraphicFramePr>
            <a:graphicFrameLocks noChangeAspect="1"/>
          </p:cNvGraphicFramePr>
          <p:nvPr/>
        </p:nvGraphicFramePr>
        <p:xfrm>
          <a:off x="1417638" y="3309938"/>
          <a:ext cx="328612" cy="365125"/>
        </p:xfrm>
        <a:graphic>
          <a:graphicData uri="http://schemas.openxmlformats.org/presentationml/2006/ole">
            <mc:AlternateContent xmlns:mc="http://schemas.openxmlformats.org/markup-compatibility/2006">
              <mc:Choice xmlns:v="urn:schemas-microsoft-com:vml" Requires="v">
                <p:oleObj spid="_x0000_s106532" r:id="rId16" imgW="114120" imgH="126720" progId="Equation.KSEE3">
                  <p:embed/>
                </p:oleObj>
              </mc:Choice>
              <mc:Fallback>
                <p:oleObj r:id="rId16" imgW="114120" imgH="126720" progId="Equation.KSEE3">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7638" y="3309938"/>
                        <a:ext cx="328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13" name="对象 7">
            <a:hlinkClick r:id="" action="ppaction://ole?verb=1"/>
            <a:extLst>
              <a:ext uri="{FF2B5EF4-FFF2-40B4-BE49-F238E27FC236}">
                <a16:creationId xmlns:a16="http://schemas.microsoft.com/office/drawing/2014/main" id="{E88392AF-3B87-4541-A68B-BCB6BBC7F8D3}"/>
              </a:ext>
            </a:extLst>
          </p:cNvPr>
          <p:cNvGraphicFramePr>
            <a:graphicFrameLocks noChangeAspect="1"/>
          </p:cNvGraphicFramePr>
          <p:nvPr/>
        </p:nvGraphicFramePr>
        <p:xfrm>
          <a:off x="4740275" y="3852863"/>
          <a:ext cx="1312863" cy="523875"/>
        </p:xfrm>
        <a:graphic>
          <a:graphicData uri="http://schemas.openxmlformats.org/presentationml/2006/ole">
            <mc:AlternateContent xmlns:mc="http://schemas.openxmlformats.org/markup-compatibility/2006">
              <mc:Choice xmlns:v="urn:schemas-microsoft-com:vml" Requires="v">
                <p:oleObj spid="_x0000_s106533" r:id="rId17" imgW="444240" imgH="177480" progId="Equation.KSEE3">
                  <p:embed/>
                </p:oleObj>
              </mc:Choice>
              <mc:Fallback>
                <p:oleObj r:id="rId17" imgW="444240" imgH="177480" progId="Equation.KSEE3">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275" y="3852863"/>
                        <a:ext cx="1312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514" name="对象 6">
            <a:hlinkClick r:id="" action="ppaction://ole?verb=1"/>
            <a:extLst>
              <a:ext uri="{FF2B5EF4-FFF2-40B4-BE49-F238E27FC236}">
                <a16:creationId xmlns:a16="http://schemas.microsoft.com/office/drawing/2014/main" id="{F7F40EA5-3554-4CDB-81D7-B9D02C3AF31E}"/>
              </a:ext>
            </a:extLst>
          </p:cNvPr>
          <p:cNvGraphicFramePr>
            <a:graphicFrameLocks noChangeAspect="1"/>
          </p:cNvGraphicFramePr>
          <p:nvPr/>
        </p:nvGraphicFramePr>
        <p:xfrm>
          <a:off x="3797300" y="4541838"/>
          <a:ext cx="328613" cy="365125"/>
        </p:xfrm>
        <a:graphic>
          <a:graphicData uri="http://schemas.openxmlformats.org/presentationml/2006/ole">
            <mc:AlternateContent xmlns:mc="http://schemas.openxmlformats.org/markup-compatibility/2006">
              <mc:Choice xmlns:v="urn:schemas-microsoft-com:vml" Requires="v">
                <p:oleObj spid="_x0000_s106534" r:id="rId18" imgW="114120" imgH="126720" progId="Equation.KSEE3">
                  <p:embed/>
                </p:oleObj>
              </mc:Choice>
              <mc:Fallback>
                <p:oleObj r:id="rId18" imgW="114120" imgH="126720" progId="Equation.KSEE3">
                  <p:embed/>
                  <p:pic>
                    <p:nvPicPr>
                      <p:cNvPr id="0" name="对象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7300" y="4541838"/>
                        <a:ext cx="3286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0B095FFC-877C-4CAF-887D-20B8CFF63B88}"/>
              </a:ext>
            </a:extLst>
          </p:cNvPr>
          <p:cNvSpPr>
            <a:spLocks noChangeArrowheads="1"/>
          </p:cNvSpPr>
          <p:nvPr/>
        </p:nvSpPr>
        <p:spPr bwMode="auto">
          <a:xfrm>
            <a:off x="3243263"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sp>
        <p:nvSpPr>
          <p:cNvPr id="107522" name="Rectangle 3">
            <a:extLst>
              <a:ext uri="{FF2B5EF4-FFF2-40B4-BE49-F238E27FC236}">
                <a16:creationId xmlns:a16="http://schemas.microsoft.com/office/drawing/2014/main" id="{7A72AE0F-6AFE-49CC-A97B-7E776A74C135}"/>
              </a:ext>
            </a:extLst>
          </p:cNvPr>
          <p:cNvSpPr>
            <a:spLocks noChangeArrowheads="1"/>
          </p:cNvSpPr>
          <p:nvPr/>
        </p:nvSpPr>
        <p:spPr bwMode="auto">
          <a:xfrm>
            <a:off x="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80000"/>
              </a:lnSpc>
              <a:spcBef>
                <a:spcPct val="35000"/>
              </a:spcBef>
              <a:buClr>
                <a:srgbClr val="27305F"/>
              </a:buClr>
            </a:pPr>
            <a:endParaRPr lang="zh-CN" altLang="zh-CN" sz="2000" b="1"/>
          </a:p>
        </p:txBody>
      </p:sp>
      <p:sp>
        <p:nvSpPr>
          <p:cNvPr id="107523" name="Rectangle 4">
            <a:extLst>
              <a:ext uri="{FF2B5EF4-FFF2-40B4-BE49-F238E27FC236}">
                <a16:creationId xmlns:a16="http://schemas.microsoft.com/office/drawing/2014/main" id="{5E2AA5BA-B5CF-4E8C-8139-F225CA7F8414}"/>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7524" name="Rectangle 5">
            <a:extLst>
              <a:ext uri="{FF2B5EF4-FFF2-40B4-BE49-F238E27FC236}">
                <a16:creationId xmlns:a16="http://schemas.microsoft.com/office/drawing/2014/main" id="{991E0A56-7D32-40D3-ADD1-396C7AC6370C}"/>
              </a:ext>
            </a:extLst>
          </p:cNvPr>
          <p:cNvSpPr>
            <a:spLocks noChangeArrowheads="1"/>
          </p:cNvSpPr>
          <p:nvPr/>
        </p:nvSpPr>
        <p:spPr bwMode="auto">
          <a:xfrm>
            <a:off x="2719388" y="1966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7525" name="Text Box 6">
            <a:extLst>
              <a:ext uri="{FF2B5EF4-FFF2-40B4-BE49-F238E27FC236}">
                <a16:creationId xmlns:a16="http://schemas.microsoft.com/office/drawing/2014/main" id="{49F14FDE-A278-4E49-9948-ED399B2101E7}"/>
              </a:ext>
            </a:extLst>
          </p:cNvPr>
          <p:cNvSpPr txBox="1">
            <a:spLocks noChangeArrowheads="1"/>
          </p:cNvSpPr>
          <p:nvPr/>
        </p:nvSpPr>
        <p:spPr bwMode="auto">
          <a:xfrm>
            <a:off x="381000" y="533400"/>
            <a:ext cx="845820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zh-CN" altLang="en-US" sz="3200" b="1">
                <a:ea typeface="黑体" panose="02010609060101010101" pitchFamily="49" charset="-122"/>
              </a:rPr>
              <a:t>例</a:t>
            </a:r>
            <a:r>
              <a:rPr lang="en-US" altLang="zh-CN" sz="3200" b="1">
                <a:ea typeface="黑体" panose="02010609060101010101" pitchFamily="49" charset="-122"/>
              </a:rPr>
              <a:t>5.14  </a:t>
            </a:r>
            <a:r>
              <a:rPr lang="zh-CN" altLang="en-US" sz="3200" b="1">
                <a:latin typeface="仿宋" panose="02010609060101010101" pitchFamily="49" charset="-122"/>
                <a:ea typeface="仿宋" panose="02010609060101010101" pitchFamily="49" charset="-122"/>
              </a:rPr>
              <a:t>设  为正交矩阵，证明：</a:t>
            </a:r>
            <a:r>
              <a:rPr lang="en-US" altLang="zh-CN" sz="3200" b="1">
                <a:latin typeface="仿宋" panose="02010609060101010101" pitchFamily="49" charset="-122"/>
                <a:ea typeface="仿宋" panose="02010609060101010101" pitchFamily="49" charset="-122"/>
              </a:rPr>
              <a:t>cond</a:t>
            </a:r>
            <a:r>
              <a:rPr lang="en-US" altLang="zh-CN" sz="3200" b="1" baseline="-25000">
                <a:latin typeface="仿宋" panose="02010609060101010101" pitchFamily="49" charset="-122"/>
                <a:ea typeface="仿宋" panose="02010609060101010101" pitchFamily="49" charset="-122"/>
              </a:rPr>
              <a:t>2</a:t>
            </a:r>
            <a:r>
              <a:rPr lang="en-US" altLang="zh-CN" sz="3200" b="1">
                <a:latin typeface="仿宋" panose="02010609060101010101" pitchFamily="49" charset="-122"/>
                <a:ea typeface="仿宋" panose="02010609060101010101" pitchFamily="49" charset="-122"/>
              </a:rPr>
              <a:t>( )=1</a:t>
            </a:r>
          </a:p>
          <a:p>
            <a:pPr eaLnBrk="0" hangingPunct="0">
              <a:lnSpc>
                <a:spcPct val="80000"/>
              </a:lnSpc>
              <a:spcBef>
                <a:spcPct val="50000"/>
              </a:spcBef>
              <a:buClr>
                <a:srgbClr val="27305F"/>
              </a:buClr>
            </a:pPr>
            <a:r>
              <a:rPr lang="zh-CN" altLang="en-US" sz="3200" b="1">
                <a:ea typeface="黑体" panose="02010609060101010101" pitchFamily="49" charset="-122"/>
              </a:rPr>
              <a:t>分析：</a:t>
            </a:r>
            <a:r>
              <a:rPr lang="zh-CN" altLang="en-US" sz="3200" b="1">
                <a:latin typeface="仿宋" panose="02010609060101010101" pitchFamily="49" charset="-122"/>
                <a:ea typeface="仿宋" panose="02010609060101010101" pitchFamily="49" charset="-122"/>
              </a:rPr>
              <a:t>由正交矩阵和条件数的定义便可推得</a:t>
            </a:r>
            <a:endParaRPr lang="zh-CN" altLang="en-US" sz="3200" b="1">
              <a:ea typeface="黑体" panose="02010609060101010101" pitchFamily="49" charset="-122"/>
            </a:endParaRPr>
          </a:p>
          <a:p>
            <a:pPr eaLnBrk="0" hangingPunct="0">
              <a:lnSpc>
                <a:spcPct val="80000"/>
              </a:lnSpc>
              <a:spcBef>
                <a:spcPct val="50000"/>
              </a:spcBef>
              <a:buClr>
                <a:srgbClr val="27305F"/>
              </a:buClr>
            </a:pPr>
            <a:r>
              <a:rPr lang="zh-CN" altLang="en-US" sz="3200" b="1">
                <a:ea typeface="黑体" panose="02010609060101010101" pitchFamily="49" charset="-122"/>
              </a:rPr>
              <a:t>解：</a:t>
            </a:r>
            <a:r>
              <a:rPr lang="zh-CN" altLang="en-US" sz="3200" b="1">
                <a:latin typeface="仿宋" panose="02010609060101010101" pitchFamily="49" charset="-122"/>
                <a:ea typeface="仿宋" panose="02010609060101010101" pitchFamily="49" charset="-122"/>
              </a:rPr>
              <a:t>因为 </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是正交矩阵，</a:t>
            </a:r>
            <a:endParaRPr lang="zh-CN" altLang="en-US" sz="3200" b="1">
              <a:ea typeface="黑体" panose="02010609060101010101" pitchFamily="49" charset="-122"/>
            </a:endParaRPr>
          </a:p>
          <a:p>
            <a:pPr eaLnBrk="0" hangingPunct="0">
              <a:lnSpc>
                <a:spcPct val="80000"/>
              </a:lnSpc>
              <a:spcBef>
                <a:spcPct val="50000"/>
              </a:spcBef>
              <a:buClr>
                <a:srgbClr val="27305F"/>
              </a:buClr>
            </a:pPr>
            <a:r>
              <a:rPr lang="zh-CN" altLang="en-US"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故                    ，从而</a:t>
            </a:r>
          </a:p>
        </p:txBody>
      </p:sp>
      <p:sp>
        <p:nvSpPr>
          <p:cNvPr id="107526" name="Rectangle 7">
            <a:extLst>
              <a:ext uri="{FF2B5EF4-FFF2-40B4-BE49-F238E27FC236}">
                <a16:creationId xmlns:a16="http://schemas.microsoft.com/office/drawing/2014/main" id="{8B2C4573-ECED-42CD-A5EF-AD9C7A36E520}"/>
              </a:ext>
            </a:extLst>
          </p:cNvPr>
          <p:cNvSpPr>
            <a:spLocks noChangeArrowheads="1"/>
          </p:cNvSpPr>
          <p:nvPr/>
        </p:nvSpPr>
        <p:spPr bwMode="auto">
          <a:xfrm>
            <a:off x="3181350" y="296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7527" name="Object 8">
            <a:extLst>
              <a:ext uri="{FF2B5EF4-FFF2-40B4-BE49-F238E27FC236}">
                <a16:creationId xmlns:a16="http://schemas.microsoft.com/office/drawing/2014/main" id="{53EB4715-432F-408F-9A8D-47A1A2821D63}"/>
              </a:ext>
            </a:extLst>
          </p:cNvPr>
          <p:cNvGraphicFramePr>
            <a:graphicFrameLocks noChangeAspect="1"/>
          </p:cNvGraphicFramePr>
          <p:nvPr/>
        </p:nvGraphicFramePr>
        <p:xfrm>
          <a:off x="735013" y="3257550"/>
          <a:ext cx="7597775" cy="2925763"/>
        </p:xfrm>
        <a:graphic>
          <a:graphicData uri="http://schemas.openxmlformats.org/presentationml/2006/ole">
            <mc:AlternateContent xmlns:mc="http://schemas.openxmlformats.org/markup-compatibility/2006">
              <mc:Choice xmlns:v="urn:schemas-microsoft-com:vml" Requires="v">
                <p:oleObj spid="_x0000_s107537" r:id="rId3" imgW="2692080" imgH="927000" progId="Equation.3">
                  <p:embed/>
                </p:oleObj>
              </mc:Choice>
              <mc:Fallback>
                <p:oleObj r:id="rId3" imgW="2692080" imgH="927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3257550"/>
                        <a:ext cx="75977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8" name="对象 1">
            <a:hlinkClick r:id="" action="ppaction://ole?verb=1"/>
            <a:extLst>
              <a:ext uri="{FF2B5EF4-FFF2-40B4-BE49-F238E27FC236}">
                <a16:creationId xmlns:a16="http://schemas.microsoft.com/office/drawing/2014/main" id="{87E9572E-3AC3-4252-B65A-DF44C58F1530}"/>
              </a:ext>
            </a:extLst>
          </p:cNvPr>
          <p:cNvGraphicFramePr>
            <a:graphicFrameLocks noChangeAspect="1"/>
          </p:cNvGraphicFramePr>
          <p:nvPr/>
        </p:nvGraphicFramePr>
        <p:xfrm>
          <a:off x="2176463" y="466725"/>
          <a:ext cx="414337" cy="449263"/>
        </p:xfrm>
        <a:graphic>
          <a:graphicData uri="http://schemas.openxmlformats.org/presentationml/2006/ole">
            <mc:AlternateContent xmlns:mc="http://schemas.openxmlformats.org/markup-compatibility/2006">
              <mc:Choice xmlns:v="urn:schemas-microsoft-com:vml" Requires="v">
                <p:oleObj spid="_x0000_s107538" r:id="rId5" imgW="152280" imgH="164880" progId="Equation.KSEE3">
                  <p:embed/>
                </p:oleObj>
              </mc:Choice>
              <mc:Fallback>
                <p:oleObj r:id="rId5" imgW="152280" imgH="164880" progId="Equation.KSEE3">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6463" y="466725"/>
                        <a:ext cx="41433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29" name="对象 2">
            <a:hlinkClick r:id="" action="ppaction://ole?verb=1"/>
            <a:extLst>
              <a:ext uri="{FF2B5EF4-FFF2-40B4-BE49-F238E27FC236}">
                <a16:creationId xmlns:a16="http://schemas.microsoft.com/office/drawing/2014/main" id="{D63AB747-3C85-454D-8A05-EA9E50974559}"/>
              </a:ext>
            </a:extLst>
          </p:cNvPr>
          <p:cNvGraphicFramePr>
            <a:graphicFrameLocks noChangeAspect="1"/>
          </p:cNvGraphicFramePr>
          <p:nvPr/>
        </p:nvGraphicFramePr>
        <p:xfrm>
          <a:off x="7324725" y="466725"/>
          <a:ext cx="412750" cy="449263"/>
        </p:xfrm>
        <a:graphic>
          <a:graphicData uri="http://schemas.openxmlformats.org/presentationml/2006/ole">
            <mc:AlternateContent xmlns:mc="http://schemas.openxmlformats.org/markup-compatibility/2006">
              <mc:Choice xmlns:v="urn:schemas-microsoft-com:vml" Requires="v">
                <p:oleObj spid="_x0000_s107539" r:id="rId7" imgW="152280" imgH="164880" progId="Equation.KSEE3">
                  <p:embed/>
                </p:oleObj>
              </mc:Choice>
              <mc:Fallback>
                <p:oleObj r:id="rId7" imgW="152280" imgH="16488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4725" y="466725"/>
                        <a:ext cx="4127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30" name="对象 3">
            <a:hlinkClick r:id="" action="ppaction://ole?verb=1"/>
            <a:extLst>
              <a:ext uri="{FF2B5EF4-FFF2-40B4-BE49-F238E27FC236}">
                <a16:creationId xmlns:a16="http://schemas.microsoft.com/office/drawing/2014/main" id="{0ECD9F18-C2B0-491F-9615-C08245216B12}"/>
              </a:ext>
            </a:extLst>
          </p:cNvPr>
          <p:cNvGraphicFramePr>
            <a:graphicFrameLocks noChangeAspect="1"/>
          </p:cNvGraphicFramePr>
          <p:nvPr/>
        </p:nvGraphicFramePr>
        <p:xfrm>
          <a:off x="2114550" y="1743075"/>
          <a:ext cx="414338" cy="447675"/>
        </p:xfrm>
        <a:graphic>
          <a:graphicData uri="http://schemas.openxmlformats.org/presentationml/2006/ole">
            <mc:AlternateContent xmlns:mc="http://schemas.openxmlformats.org/markup-compatibility/2006">
              <mc:Choice xmlns:v="urn:schemas-microsoft-com:vml" Requires="v">
                <p:oleObj spid="_x0000_s107540" r:id="rId8" imgW="152280" imgH="164880" progId="Equation.KSEE3">
                  <p:embed/>
                </p:oleObj>
              </mc:Choice>
              <mc:Fallback>
                <p:oleObj r:id="rId8" imgW="152280" imgH="164880" progId="Equation.KSEE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550" y="1743075"/>
                        <a:ext cx="41433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7531" name="对象 5">
            <a:hlinkClick r:id="" action="ppaction://ole?verb=1"/>
            <a:extLst>
              <a:ext uri="{FF2B5EF4-FFF2-40B4-BE49-F238E27FC236}">
                <a16:creationId xmlns:a16="http://schemas.microsoft.com/office/drawing/2014/main" id="{D3F872DF-8D7D-4F92-A119-99CE66A70F89}"/>
              </a:ext>
            </a:extLst>
          </p:cNvPr>
          <p:cNvGraphicFramePr>
            <a:graphicFrameLocks noChangeAspect="1"/>
          </p:cNvGraphicFramePr>
          <p:nvPr/>
        </p:nvGraphicFramePr>
        <p:xfrm>
          <a:off x="1830388" y="2366963"/>
          <a:ext cx="3914775" cy="538162"/>
        </p:xfrm>
        <a:graphic>
          <a:graphicData uri="http://schemas.openxmlformats.org/presentationml/2006/ole">
            <mc:AlternateContent xmlns:mc="http://schemas.openxmlformats.org/markup-compatibility/2006">
              <mc:Choice xmlns:v="urn:schemas-microsoft-com:vml" Requires="v">
                <p:oleObj spid="_x0000_s107541" r:id="rId9" imgW="1663560" imgH="228600" progId="Equation.KSEE3">
                  <p:embed/>
                </p:oleObj>
              </mc:Choice>
              <mc:Fallback>
                <p:oleObj r:id="rId9" imgW="1663560" imgH="228600" progId="Equation.KSEE3">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0388" y="2366963"/>
                        <a:ext cx="39147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26305BA8-B6A7-424E-8A69-173150F2B5D2}"/>
              </a:ext>
            </a:extLst>
          </p:cNvPr>
          <p:cNvSpPr>
            <a:spLocks noChangeArrowheads="1"/>
          </p:cNvSpPr>
          <p:nvPr/>
        </p:nvSpPr>
        <p:spPr bwMode="auto">
          <a:xfrm>
            <a:off x="3243263"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endParaRPr lang="zh-CN" altLang="en-US"/>
          </a:p>
        </p:txBody>
      </p:sp>
      <p:sp>
        <p:nvSpPr>
          <p:cNvPr id="108546" name="Rectangle 3">
            <a:extLst>
              <a:ext uri="{FF2B5EF4-FFF2-40B4-BE49-F238E27FC236}">
                <a16:creationId xmlns:a16="http://schemas.microsoft.com/office/drawing/2014/main" id="{A99CA243-B816-4856-BB13-C68017A73169}"/>
              </a:ext>
            </a:extLst>
          </p:cNvPr>
          <p:cNvSpPr>
            <a:spLocks noChangeArrowheads="1"/>
          </p:cNvSpPr>
          <p:nvPr/>
        </p:nvSpPr>
        <p:spPr bwMode="auto">
          <a:xfrm>
            <a:off x="0" y="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80000"/>
              </a:lnSpc>
              <a:spcBef>
                <a:spcPct val="35000"/>
              </a:spcBef>
              <a:buClr>
                <a:srgbClr val="27305F"/>
              </a:buClr>
            </a:pPr>
            <a:endParaRPr lang="zh-CN" altLang="zh-CN" sz="2000" b="1"/>
          </a:p>
        </p:txBody>
      </p:sp>
      <p:sp>
        <p:nvSpPr>
          <p:cNvPr id="108547" name="Rectangle 4">
            <a:extLst>
              <a:ext uri="{FF2B5EF4-FFF2-40B4-BE49-F238E27FC236}">
                <a16:creationId xmlns:a16="http://schemas.microsoft.com/office/drawing/2014/main" id="{025A990A-A294-4642-B211-4C4D0127ADC9}"/>
              </a:ext>
            </a:extLst>
          </p:cNvPr>
          <p:cNvSpPr>
            <a:spLocks noChangeArrowheads="1"/>
          </p:cNvSpPr>
          <p:nvPr/>
        </p:nvSpPr>
        <p:spPr bwMode="auto">
          <a:xfrm>
            <a:off x="0" y="6324600"/>
            <a:ext cx="914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8548" name="Rectangle 5">
            <a:extLst>
              <a:ext uri="{FF2B5EF4-FFF2-40B4-BE49-F238E27FC236}">
                <a16:creationId xmlns:a16="http://schemas.microsoft.com/office/drawing/2014/main" id="{A50AA844-2AB8-446D-931C-A5D48D4BF322}"/>
              </a:ext>
            </a:extLst>
          </p:cNvPr>
          <p:cNvSpPr>
            <a:spLocks noChangeArrowheads="1"/>
          </p:cNvSpPr>
          <p:nvPr/>
        </p:nvSpPr>
        <p:spPr bwMode="auto">
          <a:xfrm>
            <a:off x="2719388" y="1966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8549" name="Text Box 6">
            <a:extLst>
              <a:ext uri="{FF2B5EF4-FFF2-40B4-BE49-F238E27FC236}">
                <a16:creationId xmlns:a16="http://schemas.microsoft.com/office/drawing/2014/main" id="{3128E01A-34FB-4663-93AF-CB55D0682865}"/>
              </a:ext>
            </a:extLst>
          </p:cNvPr>
          <p:cNvSpPr txBox="1">
            <a:spLocks noChangeArrowheads="1"/>
          </p:cNvSpPr>
          <p:nvPr/>
        </p:nvSpPr>
        <p:spPr bwMode="auto">
          <a:xfrm>
            <a:off x="685800" y="381000"/>
            <a:ext cx="739140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27305F"/>
              </a:buClr>
            </a:pPr>
            <a:r>
              <a:rPr lang="zh-CN" altLang="en-US" sz="3200" b="1">
                <a:ea typeface="黑体" panose="02010609060101010101" pitchFamily="49" charset="-122"/>
              </a:rPr>
              <a:t>例</a:t>
            </a:r>
            <a:r>
              <a:rPr lang="en-US" altLang="zh-CN" sz="3200" b="1">
                <a:ea typeface="黑体" panose="02010609060101010101" pitchFamily="49" charset="-122"/>
              </a:rPr>
              <a:t>5.15 </a:t>
            </a:r>
            <a:r>
              <a:rPr lang="en-US" altLang="zh-CN" sz="3200" b="1">
                <a:latin typeface="仿宋" panose="02010609060101010101" pitchFamily="49" charset="-122"/>
                <a:ea typeface="仿宋" panose="02010609060101010101" pitchFamily="49" charset="-122"/>
              </a:rPr>
              <a:t> </a:t>
            </a:r>
            <a:r>
              <a:rPr lang="zh-CN" altLang="en-US" sz="3200" b="1">
                <a:latin typeface="仿宋" panose="02010609060101010101" pitchFamily="49" charset="-122"/>
                <a:ea typeface="仿宋" panose="02010609060101010101" pitchFamily="49" charset="-122"/>
              </a:rPr>
              <a:t>设 </a:t>
            </a:r>
            <a:r>
              <a:rPr lang="en-US" altLang="zh-CN" sz="3200" b="1">
                <a:latin typeface="仿宋" panose="02010609060101010101" pitchFamily="49" charset="-122"/>
                <a:ea typeface="仿宋" panose="02010609060101010101" pitchFamily="49" charset="-122"/>
              </a:rPr>
              <a:t>A</a:t>
            </a:r>
            <a:r>
              <a:rPr lang="zh-CN" altLang="en-US" sz="3200" b="1">
                <a:latin typeface="仿宋" panose="02010609060101010101" pitchFamily="49" charset="-122"/>
                <a:ea typeface="仿宋" panose="02010609060101010101" pitchFamily="49" charset="-122"/>
              </a:rPr>
              <a:t>，</a:t>
            </a:r>
            <a:r>
              <a:rPr lang="en-US" altLang="zh-CN" sz="3200" b="1">
                <a:latin typeface="仿宋" panose="02010609060101010101" pitchFamily="49" charset="-122"/>
                <a:ea typeface="仿宋" panose="02010609060101010101" pitchFamily="49" charset="-122"/>
              </a:rPr>
              <a:t>B</a:t>
            </a:r>
            <a:r>
              <a:rPr lang="zh-CN" altLang="en-US" sz="3200" b="1">
                <a:latin typeface="仿宋" panose="02010609060101010101" pitchFamily="49" charset="-122"/>
                <a:ea typeface="仿宋" panose="02010609060101010101" pitchFamily="49" charset="-122"/>
              </a:rPr>
              <a:t>为 </a:t>
            </a:r>
            <a:r>
              <a:rPr lang="en-US" altLang="zh-CN" sz="3200" b="1">
                <a:latin typeface="仿宋" panose="02010609060101010101" pitchFamily="49" charset="-122"/>
                <a:ea typeface="仿宋" panose="02010609060101010101" pitchFamily="49" charset="-122"/>
              </a:rPr>
              <a:t>n </a:t>
            </a:r>
            <a:r>
              <a:rPr lang="zh-CN" altLang="en-US" sz="3200" b="1">
                <a:latin typeface="仿宋" panose="02010609060101010101" pitchFamily="49" charset="-122"/>
                <a:ea typeface="仿宋" panose="02010609060101010101" pitchFamily="49" charset="-122"/>
              </a:rPr>
              <a:t>阶矩阵，证明：</a:t>
            </a:r>
          </a:p>
          <a:p>
            <a:pPr eaLnBrk="0" hangingPunct="0">
              <a:lnSpc>
                <a:spcPct val="80000"/>
              </a:lnSpc>
              <a:spcBef>
                <a:spcPct val="50000"/>
              </a:spcBef>
              <a:buClr>
                <a:srgbClr val="27305F"/>
              </a:buClr>
            </a:pPr>
            <a:r>
              <a:rPr lang="zh-CN" altLang="en-US" sz="3200" b="1">
                <a:latin typeface="仿宋" panose="02010609060101010101" pitchFamily="49" charset="-122"/>
                <a:ea typeface="仿宋" panose="02010609060101010101" pitchFamily="49" charset="-122"/>
              </a:rPr>
              <a:t>   </a:t>
            </a:r>
            <a:r>
              <a:rPr lang="en-US" altLang="zh-CN" sz="3200" b="1">
                <a:latin typeface="仿宋" panose="02010609060101010101" pitchFamily="49" charset="-122"/>
                <a:ea typeface="仿宋" panose="02010609060101010101" pitchFamily="49" charset="-122"/>
              </a:rPr>
              <a:t>cond(AB)≤ cond(A) · cond(B)</a:t>
            </a:r>
          </a:p>
          <a:p>
            <a:pPr eaLnBrk="0" hangingPunct="0">
              <a:lnSpc>
                <a:spcPct val="80000"/>
              </a:lnSpc>
              <a:spcBef>
                <a:spcPct val="50000"/>
              </a:spcBef>
              <a:buClr>
                <a:srgbClr val="27305F"/>
              </a:buClr>
            </a:pPr>
            <a:r>
              <a:rPr lang="zh-CN" altLang="en-US" sz="3200" b="1">
                <a:ea typeface="黑体" panose="02010609060101010101" pitchFamily="49" charset="-122"/>
              </a:rPr>
              <a:t>分析</a:t>
            </a:r>
            <a:r>
              <a:rPr lang="en-US" altLang="zh-CN" sz="3200" b="1">
                <a:ea typeface="黑体" panose="02010609060101010101" pitchFamily="49" charset="-122"/>
              </a:rPr>
              <a:t>: </a:t>
            </a:r>
            <a:r>
              <a:rPr lang="zh-CN" altLang="en-US" sz="3200" b="1">
                <a:latin typeface="仿宋" panose="02010609060101010101" pitchFamily="49" charset="-122"/>
                <a:ea typeface="仿宋" panose="02010609060101010101" pitchFamily="49" charset="-122"/>
              </a:rPr>
              <a:t>由矩阵范数性质和条件数定义</a:t>
            </a:r>
          </a:p>
          <a:p>
            <a:pPr eaLnBrk="0" hangingPunct="0">
              <a:lnSpc>
                <a:spcPct val="80000"/>
              </a:lnSpc>
              <a:spcBef>
                <a:spcPct val="50000"/>
              </a:spcBef>
              <a:buClr>
                <a:srgbClr val="27305F"/>
              </a:buClr>
            </a:pPr>
            <a:r>
              <a:rPr lang="zh-CN" altLang="en-US" sz="3200" b="1">
                <a:latin typeface="仿宋" panose="02010609060101010101" pitchFamily="49" charset="-122"/>
                <a:ea typeface="仿宋" panose="02010609060101010101" pitchFamily="49" charset="-122"/>
              </a:rPr>
              <a:t>          便可证明</a:t>
            </a:r>
            <a:endParaRPr lang="zh-CN" altLang="en-US" sz="3200" b="1">
              <a:ea typeface="黑体" panose="02010609060101010101" pitchFamily="49" charset="-122"/>
            </a:endParaRPr>
          </a:p>
          <a:p>
            <a:pPr eaLnBrk="0" hangingPunct="0">
              <a:lnSpc>
                <a:spcPct val="80000"/>
              </a:lnSpc>
              <a:spcBef>
                <a:spcPct val="50000"/>
              </a:spcBef>
              <a:buClr>
                <a:srgbClr val="27305F"/>
              </a:buClr>
            </a:pPr>
            <a:r>
              <a:rPr lang="zh-CN" altLang="en-US" sz="3200" b="1">
                <a:ea typeface="黑体" panose="02010609060101010101" pitchFamily="49" charset="-122"/>
              </a:rPr>
              <a:t>证：  </a:t>
            </a:r>
          </a:p>
          <a:p>
            <a:pPr eaLnBrk="0" hangingPunct="0">
              <a:lnSpc>
                <a:spcPct val="80000"/>
              </a:lnSpc>
              <a:spcBef>
                <a:spcPct val="50000"/>
              </a:spcBef>
              <a:buClr>
                <a:srgbClr val="27305F"/>
              </a:buClr>
            </a:pPr>
            <a:r>
              <a:rPr lang="zh-CN" altLang="en-US" sz="3200" b="1">
                <a:ea typeface="黑体" panose="02010609060101010101" pitchFamily="49" charset="-122"/>
              </a:rPr>
              <a:t> </a:t>
            </a:r>
            <a:r>
              <a:rPr lang="en-US" altLang="zh-CN" sz="3200">
                <a:ea typeface="黑体" panose="02010609060101010101" pitchFamily="49" charset="-122"/>
              </a:rPr>
              <a:t>cond (AB) = </a:t>
            </a:r>
            <a:r>
              <a:rPr lang="en-US" altLang="zh-CN" sz="3200"/>
              <a:t>|| AB ||</a:t>
            </a:r>
            <a:r>
              <a:rPr lang="en-US" altLang="zh-CN" sz="3200">
                <a:ea typeface="黑体" panose="02010609060101010101" pitchFamily="49" charset="-122"/>
              </a:rPr>
              <a:t> · </a:t>
            </a:r>
            <a:r>
              <a:rPr lang="en-US" altLang="zh-CN" sz="3200"/>
              <a:t>|| (AB)</a:t>
            </a:r>
            <a:r>
              <a:rPr lang="en-US" altLang="zh-CN" sz="3200" baseline="30000"/>
              <a:t>-1 </a:t>
            </a:r>
            <a:r>
              <a:rPr lang="en-US" altLang="zh-CN" sz="3200"/>
              <a:t>||</a:t>
            </a:r>
          </a:p>
          <a:p>
            <a:pPr eaLnBrk="0" hangingPunct="0">
              <a:lnSpc>
                <a:spcPct val="80000"/>
              </a:lnSpc>
              <a:spcBef>
                <a:spcPct val="50000"/>
              </a:spcBef>
              <a:buClr>
                <a:srgbClr val="27305F"/>
              </a:buClr>
            </a:pPr>
            <a:r>
              <a:rPr lang="en-US" altLang="zh-CN" sz="3200"/>
              <a:t>                  </a:t>
            </a:r>
            <a:r>
              <a:rPr lang="en-US" altLang="zh-CN" sz="3200">
                <a:ea typeface="黑体" panose="02010609060101010101" pitchFamily="49" charset="-122"/>
              </a:rPr>
              <a:t>≤ </a:t>
            </a:r>
            <a:r>
              <a:rPr lang="en-US" altLang="zh-CN" sz="3200"/>
              <a:t>||A||</a:t>
            </a:r>
            <a:r>
              <a:rPr lang="en-US" altLang="zh-CN" sz="3200">
                <a:ea typeface="黑体" panose="02010609060101010101" pitchFamily="49" charset="-122"/>
              </a:rPr>
              <a:t> · </a:t>
            </a:r>
            <a:r>
              <a:rPr lang="en-US" altLang="zh-CN" sz="3200"/>
              <a:t>||B|| ||A</a:t>
            </a:r>
            <a:r>
              <a:rPr lang="en-US" altLang="zh-CN" sz="3200" baseline="30000"/>
              <a:t>-1</a:t>
            </a:r>
            <a:r>
              <a:rPr lang="en-US" altLang="zh-CN" sz="3200"/>
              <a:t>||</a:t>
            </a:r>
            <a:r>
              <a:rPr lang="en-US" altLang="zh-CN" sz="3200">
                <a:ea typeface="黑体" panose="02010609060101010101" pitchFamily="49" charset="-122"/>
              </a:rPr>
              <a:t> · </a:t>
            </a:r>
            <a:r>
              <a:rPr lang="en-US" altLang="zh-CN" sz="3200"/>
              <a:t>||B</a:t>
            </a:r>
            <a:r>
              <a:rPr lang="en-US" altLang="zh-CN" sz="3200" baseline="30000"/>
              <a:t>-1</a:t>
            </a:r>
            <a:r>
              <a:rPr lang="en-US" altLang="zh-CN" sz="3200"/>
              <a:t>||</a:t>
            </a:r>
          </a:p>
          <a:p>
            <a:pPr eaLnBrk="0" hangingPunct="0">
              <a:lnSpc>
                <a:spcPct val="80000"/>
              </a:lnSpc>
              <a:spcBef>
                <a:spcPct val="50000"/>
              </a:spcBef>
              <a:buClr>
                <a:srgbClr val="27305F"/>
              </a:buClr>
            </a:pPr>
            <a:r>
              <a:rPr lang="en-US" altLang="zh-CN" sz="3200"/>
              <a:t>                   =</a:t>
            </a:r>
            <a:r>
              <a:rPr lang="en-US" altLang="zh-CN" sz="3200">
                <a:ea typeface="黑体" panose="02010609060101010101" pitchFamily="49" charset="-122"/>
              </a:rPr>
              <a:t> </a:t>
            </a:r>
            <a:r>
              <a:rPr lang="en-US" altLang="zh-CN" sz="3200"/>
              <a:t>||A||</a:t>
            </a:r>
            <a:r>
              <a:rPr lang="en-US" altLang="zh-CN" sz="3200">
                <a:ea typeface="黑体" panose="02010609060101010101" pitchFamily="49" charset="-122"/>
              </a:rPr>
              <a:t> · </a:t>
            </a:r>
            <a:r>
              <a:rPr lang="en-US" altLang="zh-CN" sz="3200"/>
              <a:t>||A</a:t>
            </a:r>
            <a:r>
              <a:rPr lang="en-US" altLang="zh-CN" sz="3200" baseline="30000"/>
              <a:t>-1</a:t>
            </a:r>
            <a:r>
              <a:rPr lang="en-US" altLang="zh-CN" sz="3200"/>
              <a:t>|| ||B||</a:t>
            </a:r>
            <a:r>
              <a:rPr lang="en-US" altLang="zh-CN" sz="3200">
                <a:ea typeface="黑体" panose="02010609060101010101" pitchFamily="49" charset="-122"/>
              </a:rPr>
              <a:t> · </a:t>
            </a:r>
            <a:r>
              <a:rPr lang="en-US" altLang="zh-CN" sz="3200"/>
              <a:t>||B</a:t>
            </a:r>
            <a:r>
              <a:rPr lang="en-US" altLang="zh-CN" sz="3200" baseline="30000"/>
              <a:t>-1</a:t>
            </a:r>
            <a:r>
              <a:rPr lang="en-US" altLang="zh-CN" sz="3200"/>
              <a:t>||</a:t>
            </a:r>
          </a:p>
          <a:p>
            <a:pPr eaLnBrk="0" hangingPunct="0">
              <a:lnSpc>
                <a:spcPct val="80000"/>
              </a:lnSpc>
              <a:spcBef>
                <a:spcPct val="50000"/>
              </a:spcBef>
              <a:buClr>
                <a:srgbClr val="27305F"/>
              </a:buClr>
            </a:pPr>
            <a:r>
              <a:rPr lang="en-US" altLang="zh-CN" sz="3200"/>
              <a:t>                   = </a:t>
            </a:r>
            <a:r>
              <a:rPr lang="en-US" altLang="zh-CN" sz="3200">
                <a:ea typeface="黑体" panose="02010609060101010101" pitchFamily="49" charset="-122"/>
              </a:rPr>
              <a:t>cond (A) · cond (B)</a:t>
            </a:r>
            <a:r>
              <a:rPr lang="en-US" altLang="zh-CN" sz="3200"/>
              <a:t> </a:t>
            </a:r>
            <a:r>
              <a:rPr lang="en-US" altLang="zh-CN" sz="3200" b="1"/>
              <a:t>      </a:t>
            </a:r>
            <a:endParaRPr lang="en-US" altLang="zh-CN" sz="3200" b="1">
              <a:ea typeface="黑体" panose="02010609060101010101" pitchFamily="49" charset="-122"/>
            </a:endParaRPr>
          </a:p>
        </p:txBody>
      </p:sp>
      <p:sp>
        <p:nvSpPr>
          <p:cNvPr id="108550" name="Rectangle 7">
            <a:extLst>
              <a:ext uri="{FF2B5EF4-FFF2-40B4-BE49-F238E27FC236}">
                <a16:creationId xmlns:a16="http://schemas.microsoft.com/office/drawing/2014/main" id="{7664DD2E-2860-409E-8FE3-0B3D4633D79B}"/>
              </a:ext>
            </a:extLst>
          </p:cNvPr>
          <p:cNvSpPr>
            <a:spLocks noChangeArrowheads="1"/>
          </p:cNvSpPr>
          <p:nvPr/>
        </p:nvSpPr>
        <p:spPr bwMode="auto">
          <a:xfrm>
            <a:off x="3181350" y="296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Clouds</Template>
  <TotalTime>37</TotalTime>
  <Words>6111</Words>
  <Application>Microsoft Office PowerPoint</Application>
  <PresentationFormat>全屏显示(4:3)</PresentationFormat>
  <Paragraphs>547</Paragraphs>
  <Slides>109</Slides>
  <Notes>10</Notes>
  <HiddenSlides>2</HiddenSlides>
  <MMClips>0</MMClips>
  <ScaleCrop>false</ScaleCrop>
  <HeadingPairs>
    <vt:vector size="8" baseType="variant">
      <vt:variant>
        <vt:lpstr>已用的字体</vt:lpstr>
      </vt:variant>
      <vt:variant>
        <vt:i4>27</vt:i4>
      </vt:variant>
      <vt:variant>
        <vt:lpstr>主题</vt:lpstr>
      </vt:variant>
      <vt:variant>
        <vt:i4>2</vt:i4>
      </vt:variant>
      <vt:variant>
        <vt:lpstr>嵌入 OLE 服务器</vt:lpstr>
      </vt:variant>
      <vt:variant>
        <vt:i4>3</vt:i4>
      </vt:variant>
      <vt:variant>
        <vt:lpstr>幻灯片标题</vt:lpstr>
      </vt:variant>
      <vt:variant>
        <vt:i4>109</vt:i4>
      </vt:variant>
    </vt:vector>
  </HeadingPairs>
  <TitlesOfParts>
    <vt:vector size="141" baseType="lpstr">
      <vt:lpstr>Arial</vt:lpstr>
      <vt:lpstr>宋体</vt:lpstr>
      <vt:lpstr>Wingdings</vt:lpstr>
      <vt:lpstr>Times New Roman</vt:lpstr>
      <vt:lpstr>黑体</vt:lpstr>
      <vt:lpstr>方正姚体</vt:lpstr>
      <vt:lpstr>Symbol</vt:lpstr>
      <vt:lpstr>楷体_GB2312</vt:lpstr>
      <vt:lpstr>新宋体</vt:lpstr>
      <vt:lpstr>GulimChe</vt:lpstr>
      <vt:lpstr>Yu Gothic</vt:lpstr>
      <vt:lpstr>DotumChe</vt:lpstr>
      <vt:lpstr>仿宋_GB2312</vt:lpstr>
      <vt:lpstr>仿宋</vt:lpstr>
      <vt:lpstr>Monotype Corsiva</vt:lpstr>
      <vt:lpstr>華康儷簡宋</vt:lpstr>
      <vt:lpstr>微软雅黑</vt:lpstr>
      <vt:lpstr>Arial Unicode MS</vt:lpstr>
      <vt:lpstr>华文彩云</vt:lpstr>
      <vt:lpstr>华文新魏</vt:lpstr>
      <vt:lpstr>华文楷体</vt:lpstr>
      <vt:lpstr>方正舒体</vt:lpstr>
      <vt:lpstr>华文中宋</vt:lpstr>
      <vt:lpstr>方正兰亭超细黑简体</vt:lpstr>
      <vt:lpstr>Malgun Gothic</vt:lpstr>
      <vt:lpstr>隶书</vt:lpstr>
      <vt:lpstr>华文仿宋</vt:lpstr>
      <vt:lpstr>默认设计模板</vt:lpstr>
      <vt:lpstr>1_默认设计模板</vt:lpstr>
      <vt:lpstr>Equation.3</vt:lpstr>
      <vt:lpstr>Equation.DSMT4</vt:lpstr>
      <vt:lpstr>WPS 公式 3.0</vt:lpstr>
      <vt:lpstr>数值分析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5.3 高斯主元素消去法</vt:lpstr>
      <vt:lpstr>主元素法的意义</vt:lpstr>
      <vt:lpstr>PowerPoint 演示文稿</vt:lpstr>
      <vt:lpstr>PowerPoint 演示文稿</vt:lpstr>
      <vt:lpstr>PowerPoint 演示文稿</vt:lpstr>
      <vt:lpstr>PowerPoint 演示文稿</vt:lpstr>
      <vt:lpstr>PowerPoint 演示文稿</vt:lpstr>
      <vt:lpstr>5.3.2  列主元素法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定义5.5（矩阵的范数）如果矩阵         的某个 非负的实值函数           ，满足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jsjx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lss</dc:creator>
  <cp:lastModifiedBy>Cui Shumo</cp:lastModifiedBy>
  <cp:revision>138</cp:revision>
  <dcterms:created xsi:type="dcterms:W3CDTF">2005-07-14T07:26:31Z</dcterms:created>
  <dcterms:modified xsi:type="dcterms:W3CDTF">2021-11-14T16:19:11Z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