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puppetlabs.com/guides/install_puppet/install_el.htm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tiny url in this slide points to the repository rpm that is listed on their installation instructions page..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https://docs.puppetlabs.com/guides/install_puppet/install_el.html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Modify this beforehand: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http://eureka.ykyuen.info/2014/03/06/puppet-add-or-replace-a-string-in-a-file/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manifest is a pseudo scripting language that can describe what packages should be on the machine, what permissions should be on files, what users should exist, etc.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Enable the EPEL Yum Repo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 yum install epel-release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-3274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Add a user in /root/site.pp...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2095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user { "dehus":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uid =&gt; "501",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ensure =&gt; present,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comment =&gt; "Mark Dehus",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gid =&gt; "dehus",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groups =&gt; ["admins"],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membership =&gt; minimum,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shell =&gt; "/bin/bash",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home =&gt; "/home/dehus",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managehome =&gt; true,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Add groups in /root/site.pp...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 { '/tmp/eureka.txt':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ensure =&gt; present,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}-&gt;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file_line { 'Append a line to /tmp/eureka.txt':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path =&gt; '/tmp/eureka.txt', 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line =&gt; 'Hello World',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Add groups in /root/site.pp...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 { '/tmp/eureka.txt':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ensure =&gt; present,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}-&gt;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file_line { 'Append a line to /tmp/eureka.txt':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path =&gt; '/tmp/eureka.txt', 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line =&gt; 'Hello Eureka',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match   =&gt; "^Hello.*$",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2B2B2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Install the Community Sudo Module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 puppet module install saz-sudo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Add groups in /root/site.pp...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class { 'sudo': }  # Inits the sudo module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sudo::conf {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'unixclass':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priority =&gt; 10,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content =&gt;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"%unixclass ALL=ALL",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Question: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Run puppet apply, what happened?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Hint… Look in /etc/sudoers.d/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Install the Puppet Agent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 yum install puppet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Manifests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Puppet works with the concept of a manifest, which is code that describes configuration of the machine.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of the building blocks that describes configuration is a resource.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 resource is a file, package, user, etc.</a:t>
            </a:r>
            <a:br>
              <a:rPr lang="en"/>
            </a:br>
            <a:br>
              <a:rPr lang="en"/>
            </a:br>
            <a:r>
              <a:rPr lang="en"/>
              <a:t>See </a:t>
            </a:r>
            <a:r>
              <a:rPr b="1" lang="en">
                <a:solidFill>
                  <a:schemeClr val="accent5"/>
                </a:solidFill>
              </a:rPr>
              <a:t>http://goo.gl/mCpQqJ </a:t>
            </a:r>
            <a:r>
              <a:rPr lang="en">
                <a:solidFill>
                  <a:srgbClr val="FFFFFF"/>
                </a:solidFill>
              </a:rPr>
              <a:t>for a full list.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Create your first manifest...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New file on carriage named /root/site.pp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file { ‘/tmp/hello’: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content =&gt; “Hello Earth\n”,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owner =&gt; 'root',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group =&gt; 'nobody',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mode =&gt; '0600',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Apply it ...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#: puppet apply site.pp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#: cat /tmp/hello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#: ls -l /tmp/hello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Add a directory...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file { ‘/tmp/testdir’: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ensure =&gt; "directory",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owner =&gt; 'root',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group =&gt; 'wheel',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mode =&gt; '2755',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Apply it ...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#: puppet apply site.pp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#: ls -la /tmp/testdir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Add groups in /root/site.pp...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group { "dehus":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ensure =&gt; "present",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gid =&gt; "501",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group { "admins":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ensure =&gt; "present",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gid =&gt; "5000",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