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D64533B-132F-4ED0-9108-069FC7FE8931}">
  <a:tblStyle styleId="{AD64533B-132F-4ED0-9108-069FC7FE8931}"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5.xml"/><Relationship Id="rId22" Type="http://schemas.openxmlformats.org/officeDocument/2006/relationships/font" Target="fonts/HelveticaNeue-italic.fntdata"/><Relationship Id="rId10" Type="http://schemas.openxmlformats.org/officeDocument/2006/relationships/slide" Target="slides/slide4.xml"/><Relationship Id="rId21" Type="http://schemas.openxmlformats.org/officeDocument/2006/relationships/font" Target="fonts/HelveticaNeue-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1000"/>
              </a:spcBef>
              <a:buClr>
                <a:schemeClr val="dk1"/>
              </a:buClr>
              <a:buSzPct val="84615"/>
              <a:buFont typeface="Arial"/>
              <a:buNone/>
            </a:pPr>
            <a:r>
              <a:rPr b="1" lang="en" sz="1300">
                <a:solidFill>
                  <a:schemeClr val="dk1"/>
                </a:solidFill>
              </a:rPr>
              <a:t>Example 4: Granting access to the root account</a:t>
            </a:r>
          </a:p>
          <a:p>
            <a:pPr indent="-298450" lvl="0" marL="457200" rtl="0">
              <a:lnSpc>
                <a:spcPct val="115000"/>
              </a:lnSpc>
              <a:spcBef>
                <a:spcPts val="0"/>
              </a:spcBef>
              <a:buClr>
                <a:schemeClr val="dk1"/>
              </a:buClr>
              <a:buSzPct val="100000"/>
            </a:pPr>
            <a:r>
              <a:rPr lang="en">
                <a:solidFill>
                  <a:schemeClr val="dk1"/>
                </a:solidFill>
              </a:rPr>
              <a:t>At the end of the day, we still need to allow SOMEONE access to the root account, or at least grant SOMEONE the privileges to execute tasks that require root.</a:t>
            </a:r>
            <a:br>
              <a:rPr lang="en">
                <a:solidFill>
                  <a:schemeClr val="dk1"/>
                </a:solidFill>
              </a:rPr>
            </a:br>
          </a:p>
          <a:p>
            <a:pPr indent="-298450" lvl="0" marL="457200" rtl="0">
              <a:lnSpc>
                <a:spcPct val="115000"/>
              </a:lnSpc>
              <a:spcBef>
                <a:spcPts val="0"/>
              </a:spcBef>
              <a:buClr>
                <a:schemeClr val="dk1"/>
              </a:buClr>
              <a:buSzPct val="100000"/>
            </a:pPr>
            <a:r>
              <a:rPr lang="en" u="sng">
                <a:solidFill>
                  <a:schemeClr val="dk1"/>
                </a:solidFill>
              </a:rPr>
              <a:t>Question:</a:t>
            </a:r>
            <a:r>
              <a:rPr lang="en">
                <a:solidFill>
                  <a:schemeClr val="dk1"/>
                </a:solidFill>
              </a:rPr>
              <a:t> What defines the root account?</a:t>
            </a:r>
          </a:p>
          <a:p>
            <a:pPr indent="-298450" lvl="1" marL="914400" rtl="0">
              <a:lnSpc>
                <a:spcPct val="115000"/>
              </a:lnSpc>
              <a:spcBef>
                <a:spcPts val="0"/>
              </a:spcBef>
              <a:buClr>
                <a:schemeClr val="dk1"/>
              </a:buClr>
              <a:buSzPct val="100000"/>
            </a:pPr>
            <a:r>
              <a:rPr lang="en">
                <a:solidFill>
                  <a:schemeClr val="dk1"/>
                </a:solidFill>
              </a:rPr>
              <a:t>The account that has the UID of 0</a:t>
            </a:r>
          </a:p>
          <a:p>
            <a:pPr indent="-298450" lvl="1" marL="914400" rtl="0">
              <a:lnSpc>
                <a:spcPct val="115000"/>
              </a:lnSpc>
              <a:spcBef>
                <a:spcPts val="0"/>
              </a:spcBef>
              <a:buClr>
                <a:schemeClr val="dk1"/>
              </a:buClr>
              <a:buSzPct val="100000"/>
            </a:pPr>
            <a:r>
              <a:rPr lang="en">
                <a:solidFill>
                  <a:schemeClr val="dk1"/>
                </a:solidFill>
              </a:rPr>
              <a:t>When you login as root, v.s. a standard user</a:t>
            </a:r>
            <a:br>
              <a:rPr lang="en">
                <a:solidFill>
                  <a:schemeClr val="dk1"/>
                </a:solidFill>
              </a:rPr>
            </a:br>
          </a:p>
          <a:p>
            <a:pPr indent="-298450" lvl="0" marL="457200" rtl="0">
              <a:lnSpc>
                <a:spcPct val="115000"/>
              </a:lnSpc>
              <a:spcBef>
                <a:spcPts val="0"/>
              </a:spcBef>
              <a:buClr>
                <a:schemeClr val="dk1"/>
              </a:buClr>
              <a:buSzPct val="100000"/>
            </a:pPr>
            <a:r>
              <a:rPr lang="en">
                <a:solidFill>
                  <a:schemeClr val="dk1"/>
                </a:solidFill>
              </a:rPr>
              <a:t>We could simply grant access to someone by giving some other account the UID of 0.  This is a bad idea.</a:t>
            </a:r>
            <a:br>
              <a:rPr lang="en">
                <a:solidFill>
                  <a:schemeClr val="dk1"/>
                </a:solidFill>
              </a:rPr>
            </a:br>
          </a:p>
          <a:p>
            <a:pPr indent="-298450" lvl="0" marL="457200" rtl="0">
              <a:lnSpc>
                <a:spcPct val="115000"/>
              </a:lnSpc>
              <a:spcBef>
                <a:spcPts val="0"/>
              </a:spcBef>
              <a:buClr>
                <a:schemeClr val="dk1"/>
              </a:buClr>
              <a:buSzPct val="100000"/>
            </a:pPr>
            <a:r>
              <a:rPr lang="en">
                <a:solidFill>
                  <a:schemeClr val="dk1"/>
                </a:solidFill>
              </a:rPr>
              <a:t>We could simply grant access to someone by giving them the root password.  Getting better, but it still has issues.  We can’t control what they do as root, and we have no idea what was done while they were root.</a:t>
            </a:r>
            <a:br>
              <a:rPr lang="en">
                <a:solidFill>
                  <a:schemeClr val="dk1"/>
                </a:solidFill>
              </a:rPr>
            </a:br>
          </a:p>
          <a:p>
            <a:pPr indent="-298450" lvl="0" marL="457200" rtl="0">
              <a:lnSpc>
                <a:spcPct val="115000"/>
              </a:lnSpc>
              <a:spcBef>
                <a:spcPts val="0"/>
              </a:spcBef>
              <a:buClr>
                <a:schemeClr val="dk1"/>
              </a:buClr>
              <a:buSzPct val="100000"/>
            </a:pPr>
            <a:r>
              <a:rPr lang="en">
                <a:solidFill>
                  <a:schemeClr val="dk1"/>
                </a:solidFill>
              </a:rPr>
              <a:t>We could take advantage of the setuid bit, which is a part of the common filesystems permissions we all know (user, group, read, write, execute), that essentially says… when the process with the setuid bit on is ran, run it as the user who owns it.</a:t>
            </a:r>
            <a:br>
              <a:rPr lang="en">
                <a:solidFill>
                  <a:schemeClr val="dk1"/>
                </a:solidFill>
              </a:rPr>
            </a:br>
          </a:p>
          <a:p>
            <a:pPr indent="-298450" lvl="0" marL="457200" rtl="0">
              <a:lnSpc>
                <a:spcPct val="115000"/>
              </a:lnSpc>
              <a:spcBef>
                <a:spcPts val="0"/>
              </a:spcBef>
              <a:buClr>
                <a:schemeClr val="dk1"/>
              </a:buClr>
              <a:buSzPct val="100000"/>
            </a:pPr>
            <a:r>
              <a:rPr lang="en">
                <a:solidFill>
                  <a:schemeClr val="dk1"/>
                </a:solidFill>
              </a:rPr>
              <a:t>We could use a tool called sudo, which can be used to grant users the ability to run processes as root.  To enable the use of sudo on redhat, add users to the group wheel, edit the sudoers file and uncomment the line below…</a:t>
            </a:r>
            <a:br>
              <a:rPr lang="en">
                <a:solidFill>
                  <a:schemeClr val="dk1"/>
                </a:solidFill>
              </a:rPr>
            </a:br>
            <a:r>
              <a:rPr lang="en">
                <a:solidFill>
                  <a:schemeClr val="dk1"/>
                </a:solidFill>
              </a:rPr>
              <a:t>root@userdemo ~# usermod -a -G wheel dehus</a:t>
            </a:r>
            <a:br>
              <a:rPr lang="en">
                <a:solidFill>
                  <a:schemeClr val="dk1"/>
                </a:solidFill>
              </a:rPr>
            </a:br>
            <a:r>
              <a:rPr lang="en">
                <a:solidFill>
                  <a:schemeClr val="dk1"/>
                </a:solidFill>
              </a:rPr>
              <a:t>root@userdemo ~# visudo</a:t>
            </a:r>
            <a:br>
              <a:rPr lang="en">
                <a:solidFill>
                  <a:schemeClr val="dk1"/>
                </a:solidFill>
              </a:rPr>
            </a:br>
            <a:r>
              <a:rPr lang="en">
                <a:solidFill>
                  <a:schemeClr val="dk1"/>
                </a:solidFill>
              </a:rPr>
              <a:t>%wheel  ALL=(ALL)   ALL</a:t>
            </a:r>
            <a:br>
              <a:rPr lang="en">
                <a:solidFill>
                  <a:schemeClr val="dk1"/>
                </a:solidFill>
              </a:rPr>
            </a:br>
          </a:p>
          <a:p>
            <a:pPr indent="-298450" lvl="0" marL="457200" rtl="0">
              <a:lnSpc>
                <a:spcPct val="115000"/>
              </a:lnSpc>
              <a:spcBef>
                <a:spcPts val="0"/>
              </a:spcBef>
              <a:buClr>
                <a:schemeClr val="dk1"/>
              </a:buClr>
              <a:buSzPct val="100000"/>
            </a:pPr>
            <a:r>
              <a:rPr lang="en">
                <a:solidFill>
                  <a:schemeClr val="dk1"/>
                </a:solidFill>
              </a:rPr>
              <a:t>In the lab, when we get there… we’ll explore sudo in a little more depth.  The line above will grant all users in the group wheel access to run all commands as root.  All this does is track what was ran.</a:t>
            </a:r>
          </a:p>
          <a:p>
            <a:pPr indent="0" lvl="0" marL="0" rtl="0">
              <a:lnSpc>
                <a:spcPct val="115000"/>
              </a:lnSpc>
              <a:spcBef>
                <a:spcPts val="0"/>
              </a:spcBef>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b="1" lang="en"/>
              <a:t>Question:</a:t>
            </a:r>
            <a:r>
              <a:rPr lang="en"/>
              <a:t> What is wrong with this?</a:t>
            </a:r>
          </a:p>
        </p:txBody>
      </p:sp>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b="1" lang="en"/>
              <a:t>Question:</a:t>
            </a:r>
            <a:r>
              <a:rPr lang="en"/>
              <a:t> What’s wrong with this?</a:t>
            </a:r>
          </a:p>
        </p:txBody>
      </p:sp>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There are several permissions reserved for the root account, these are….</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rPr>
              <a:t>We will come back to this later.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
                <a:solidFill>
                  <a:schemeClr val="dk1"/>
                </a:solidFill>
              </a:rPr>
              <a:t>We could simply grant access to someone by giving them the root password.  Getting better, but it still has issues.  We can’t control what they do as root, and we have no idea what was done while they were root.  So giving out the root password really isn’t an option.  Generally, we want to set a very strong password on the root account a lock it in a safe.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
                <a:solidFill>
                  <a:schemeClr val="dk1"/>
                </a:solidFill>
              </a:rPr>
              <a:t>We could use something known as UNIX special file modes, which are setuid, and setgid.  These two permissions grant a program that has them set to change their user ID to be that of the user owner (thats setuid), or the group owner (thats setgid).  This has some serious security concerns, as anyone with execute permissions on these files can run the process as the owner, which is most often root.  If there is a bug in the program that we can exploit, then whoever can execute it can have full access to root.</a:t>
            </a:r>
          </a:p>
          <a:p>
            <a:pPr indent="0" lvl="0" marL="0" rtl="0">
              <a:lnSpc>
                <a:spcPct val="115000"/>
              </a:lnSpc>
              <a:spcBef>
                <a:spcPts val="0"/>
              </a:spcBef>
              <a:buNone/>
            </a:pPr>
            <a:r>
              <a:t/>
            </a:r>
            <a:endParaRPr>
              <a:solidFill>
                <a:schemeClr val="dk1"/>
              </a:solidFill>
            </a:endParaRPr>
          </a:p>
          <a:p>
            <a:pPr indent="0" lvl="0" marL="0" rtl="0">
              <a:lnSpc>
                <a:spcPct val="115000"/>
              </a:lnSpc>
              <a:spcBef>
                <a:spcPts val="0"/>
              </a:spcBef>
              <a:buNone/>
            </a:pPr>
            <a:r>
              <a:rPr b="1" lang="en">
                <a:solidFill>
                  <a:schemeClr val="dk1"/>
                </a:solidFill>
              </a:rPr>
              <a:t>Question:</a:t>
            </a:r>
            <a:r>
              <a:rPr lang="en">
                <a:solidFill>
                  <a:schemeClr val="dk1"/>
                </a:solidFill>
              </a:rPr>
              <a:t> How do we enable the setuid bit on an executable?</a:t>
            </a:r>
          </a:p>
          <a:p>
            <a:pPr indent="0" lvl="0" marL="0" rtl="0">
              <a:lnSpc>
                <a:spcPct val="115000"/>
              </a:lnSpc>
              <a:spcBef>
                <a:spcPts val="0"/>
              </a:spcBef>
              <a:buNone/>
            </a:pPr>
            <a:r>
              <a:rPr b="1" lang="en">
                <a:solidFill>
                  <a:schemeClr val="dk1"/>
                </a:solidFill>
              </a:rPr>
              <a:t>Question:</a:t>
            </a:r>
            <a:r>
              <a:rPr lang="en">
                <a:solidFill>
                  <a:schemeClr val="dk1"/>
                </a:solidFill>
              </a:rPr>
              <a:t> How do we check to see if it is enabled on an executable?</a:t>
            </a:r>
          </a:p>
          <a:p>
            <a:pPr indent="0" lvl="0" marL="0" rtl="0">
              <a:lnSpc>
                <a:spcPct val="115000"/>
              </a:lnSpc>
              <a:spcBef>
                <a:spcPts val="0"/>
              </a:spcBef>
              <a:buNone/>
            </a:pPr>
            <a:r>
              <a:rPr b="1" lang="en">
                <a:solidFill>
                  <a:schemeClr val="dk1"/>
                </a:solidFill>
              </a:rPr>
              <a:t>Question: </a:t>
            </a:r>
            <a:r>
              <a:rPr lang="en">
                <a:solidFill>
                  <a:schemeClr val="dk1"/>
                </a:solidFill>
              </a:rPr>
              <a:t>How do we turn it off of an executable such as ping and what happens?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
                <a:solidFill>
                  <a:schemeClr val="dk1"/>
                </a:solidFill>
              </a:rPr>
              <a:t>Lets look at a few examples of using sudo.  Perhaps lets say that we want to allow someone to access a file that they don’t normally have access to.  Login as mdehus, lets say mdehus needs to view log files.</a:t>
            </a:r>
          </a:p>
          <a:p>
            <a:pPr indent="0" lvl="0" marL="0" rtl="0">
              <a:lnSpc>
                <a:spcPct val="115000"/>
              </a:lnSpc>
              <a:spcBef>
                <a:spcPts val="0"/>
              </a:spcBef>
              <a:buNone/>
            </a:pPr>
            <a:r>
              <a:t/>
            </a:r>
            <a:endParaRPr>
              <a:solidFill>
                <a:schemeClr val="dk1"/>
              </a:solidFill>
            </a:endParaRPr>
          </a:p>
          <a:p>
            <a:pPr indent="0" lvl="0" marL="0" rtl="0">
              <a:lnSpc>
                <a:spcPct val="115000"/>
              </a:lnSpc>
              <a:spcBef>
                <a:spcPts val="0"/>
              </a:spcBef>
              <a:buNone/>
            </a:pPr>
            <a:r>
              <a:rPr lang="en">
                <a:solidFill>
                  <a:schemeClr val="dk1"/>
                </a:solidFill>
              </a:rPr>
              <a:t>as root ls /var/log … </a:t>
            </a:r>
            <a:r>
              <a:rPr b="1" lang="en">
                <a:solidFill>
                  <a:schemeClr val="dk1"/>
                </a:solidFill>
              </a:rPr>
              <a:t>Question: </a:t>
            </a:r>
            <a:r>
              <a:rPr lang="en">
                <a:solidFill>
                  <a:schemeClr val="dk1"/>
                </a:solidFill>
              </a:rPr>
              <a:t>If I login as mdehus, will he be able to read these files?</a:t>
            </a:r>
          </a:p>
          <a:p>
            <a:pPr indent="0" lvl="0" marL="0" rtl="0">
              <a:lnSpc>
                <a:spcPct val="115000"/>
              </a:lnSpc>
              <a:spcBef>
                <a:spcPts val="0"/>
              </a:spcBef>
              <a:buNone/>
            </a:pPr>
            <a:r>
              <a:rPr lang="en">
                <a:solidFill>
                  <a:schemeClr val="dk1"/>
                </a:solidFill>
              </a:rPr>
              <a:t>su - mdehus</a:t>
            </a:r>
          </a:p>
          <a:p>
            <a:pPr indent="0" lvl="0" marL="0" rtl="0">
              <a:lnSpc>
                <a:spcPct val="115000"/>
              </a:lnSpc>
              <a:spcBef>
                <a:spcPts val="0"/>
              </a:spcBef>
              <a:buNone/>
            </a:pPr>
            <a:r>
              <a:rPr lang="en">
                <a:solidFill>
                  <a:schemeClr val="dk1"/>
                </a:solidFill>
              </a:rPr>
              <a:t>tail /var/log/mdehus</a:t>
            </a:r>
          </a:p>
          <a:p>
            <a:pPr indent="0" lvl="0" marL="0" rtl="0">
              <a:lnSpc>
                <a:spcPct val="115000"/>
              </a:lnSpc>
              <a:spcBef>
                <a:spcPts val="0"/>
              </a:spcBef>
              <a:buNone/>
            </a:pPr>
            <a:r>
              <a:t/>
            </a:r>
            <a:endParaRPr>
              <a:solidFill>
                <a:schemeClr val="dk1"/>
              </a:solidFill>
            </a:endParaRPr>
          </a:p>
          <a:p>
            <a:pPr indent="0" lvl="0" marL="0" rtl="0">
              <a:lnSpc>
                <a:spcPct val="115000"/>
              </a:lnSpc>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
                <a:solidFill>
                  <a:schemeClr val="dk1"/>
                </a:solidFill>
              </a:rPr>
              <a:t>Note, this is simply editing the file /etc/sudoers… but we don’t want to edit it by hand, </a:t>
            </a:r>
            <a:r>
              <a:rPr b="1" lang="en">
                <a:solidFill>
                  <a:schemeClr val="dk1"/>
                </a:solidFill>
              </a:rPr>
              <a:t>Question:</a:t>
            </a:r>
            <a:r>
              <a:rPr lang="en">
                <a:solidFill>
                  <a:schemeClr val="dk1"/>
                </a:solidFill>
              </a:rPr>
              <a:t> Why don’t we want to edit /etc/sudoers by hand?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b="1" lang="en"/>
              <a:t>Question:</a:t>
            </a:r>
            <a:r>
              <a:rPr lang="en"/>
              <a:t> Why the full path?</a:t>
            </a:r>
          </a:p>
          <a:p>
            <a:pPr lvl="0">
              <a:spcBef>
                <a:spcPts val="0"/>
              </a:spcBef>
              <a:buNone/>
            </a:pPr>
            <a:r>
              <a:rPr b="1" lang="en"/>
              <a:t>Question: </a:t>
            </a:r>
            <a:r>
              <a:rPr lang="en"/>
              <a:t>What else can I do with this?</a:t>
            </a:r>
          </a:p>
        </p:txBody>
      </p:sp>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799"/>
          </a:xfrm>
          <a:prstGeom prst="rect">
            <a:avLst/>
          </a:prstGeom>
          <a:noFill/>
          <a:ln>
            <a:noFill/>
          </a:ln>
        </p:spPr>
        <p:txBody>
          <a:bodyPr anchorCtr="0" anchor="b" bIns="91425" lIns="91425" rIns="91425" tIns="91425"/>
          <a:lstStyle>
            <a:lvl1pPr lvl="0"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685800" y="2840053"/>
            <a:ext cx="7772400" cy="784799"/>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8" name="Shape 38"/>
        <p:cNvGrpSpPr/>
        <p:nvPr/>
      </p:nvGrpSpPr>
      <p:grpSpPr>
        <a:xfrm>
          <a:off x="0" y="0"/>
          <a:ext cx="0" cy="0"/>
          <a:chOff x="0" y="0"/>
          <a:chExt cx="0" cy="0"/>
        </a:xfrm>
      </p:grpSpPr>
      <p:sp>
        <p:nvSpPr>
          <p:cNvPr id="39" name="Shape 39"/>
          <p:cNvSpPr txBox="1"/>
          <p:nvPr>
            <p:ph idx="1" type="body"/>
          </p:nvPr>
        </p:nvSpPr>
        <p:spPr>
          <a:xfrm>
            <a:off x="457200" y="4406309"/>
            <a:ext cx="8229600" cy="519599"/>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1"/>
              </a:buClr>
              <a:buSzPct val="100000"/>
              <a:buFont typeface="Arial"/>
              <a:buChar char="●"/>
              <a:defRPr sz="1800">
                <a:solidFill>
                  <a:schemeClr val="lt1"/>
                </a:solidFill>
              </a:defRPr>
            </a:lvl1pPr>
            <a:lvl2pPr lvl="1" rtl="0" algn="ctr">
              <a:lnSpc>
                <a:spcPct val="100000"/>
              </a:lnSpc>
              <a:spcBef>
                <a:spcPts val="0"/>
              </a:spcBef>
              <a:spcAft>
                <a:spcPts val="0"/>
              </a:spcAft>
              <a:buClr>
                <a:schemeClr val="lt1"/>
              </a:buClr>
              <a:buSzPct val="100000"/>
              <a:buFont typeface="Courier New"/>
              <a:buChar char="o"/>
              <a:defRPr sz="1800">
                <a:solidFill>
                  <a:schemeClr val="lt1"/>
                </a:solidFill>
              </a:defRPr>
            </a:lvl2pPr>
            <a:lvl3pPr lvl="2" rtl="0" algn="ctr">
              <a:lnSpc>
                <a:spcPct val="100000"/>
              </a:lnSpc>
              <a:spcBef>
                <a:spcPts val="0"/>
              </a:spcBef>
              <a:spcAft>
                <a:spcPts val="0"/>
              </a:spcAft>
              <a:buClr>
                <a:schemeClr val="lt1"/>
              </a:buClr>
              <a:buSzPct val="100000"/>
              <a:buFont typeface="Wingdings"/>
              <a:buChar char="§"/>
              <a:defRPr sz="1800">
                <a:solidFill>
                  <a:schemeClr val="lt1"/>
                </a:solidFill>
              </a:defRPr>
            </a:lvl3pPr>
            <a:lvl4pPr lvl="3" rtl="0" algn="ctr">
              <a:lnSpc>
                <a:spcPct val="100000"/>
              </a:lnSpc>
              <a:spcBef>
                <a:spcPts val="0"/>
              </a:spcBef>
              <a:spcAft>
                <a:spcPts val="0"/>
              </a:spcAft>
              <a:buClr>
                <a:schemeClr val="lt1"/>
              </a:buClr>
              <a:buSzPct val="100000"/>
              <a:buFont typeface="Arial"/>
              <a:buChar char="●"/>
              <a:defRPr sz="1800">
                <a:solidFill>
                  <a:schemeClr val="lt1"/>
                </a:solidFill>
              </a:defRPr>
            </a:lvl4pPr>
            <a:lvl5pPr lvl="4" rtl="0" algn="ctr">
              <a:lnSpc>
                <a:spcPct val="100000"/>
              </a:lnSpc>
              <a:spcBef>
                <a:spcPts val="0"/>
              </a:spcBef>
              <a:spcAft>
                <a:spcPts val="0"/>
              </a:spcAft>
              <a:buClr>
                <a:schemeClr val="lt1"/>
              </a:buClr>
              <a:buSzPct val="100000"/>
              <a:buFont typeface="Courier New"/>
              <a:buChar char="o"/>
              <a:defRPr sz="1800">
                <a:solidFill>
                  <a:schemeClr val="lt1"/>
                </a:solidFill>
              </a:defRPr>
            </a:lvl5pPr>
            <a:lvl6pPr lvl="5" rtl="0" algn="ctr">
              <a:lnSpc>
                <a:spcPct val="100000"/>
              </a:lnSpc>
              <a:spcBef>
                <a:spcPts val="0"/>
              </a:spcBef>
              <a:spcAft>
                <a:spcPts val="0"/>
              </a:spcAft>
              <a:buClr>
                <a:schemeClr val="lt1"/>
              </a:buClr>
              <a:buSzPct val="100000"/>
              <a:buFont typeface="Wingdings"/>
              <a:buChar char="§"/>
              <a:defRPr sz="1800">
                <a:solidFill>
                  <a:schemeClr val="lt1"/>
                </a:solidFill>
              </a:defRPr>
            </a:lvl6pPr>
            <a:lvl7pPr lvl="6" rtl="0" algn="ctr">
              <a:lnSpc>
                <a:spcPct val="100000"/>
              </a:lnSpc>
              <a:spcBef>
                <a:spcPts val="0"/>
              </a:spcBef>
              <a:spcAft>
                <a:spcPts val="0"/>
              </a:spcAft>
              <a:buClr>
                <a:schemeClr val="lt1"/>
              </a:buClr>
              <a:buSzPct val="100000"/>
              <a:buFont typeface="Arial"/>
              <a:buChar char="●"/>
              <a:defRPr sz="1800">
                <a:solidFill>
                  <a:schemeClr val="lt1"/>
                </a:solidFill>
              </a:defRPr>
            </a:lvl7pPr>
            <a:lvl8pPr lvl="7" rtl="0" algn="ctr">
              <a:lnSpc>
                <a:spcPct val="100000"/>
              </a:lnSpc>
              <a:spcBef>
                <a:spcPts val="0"/>
              </a:spcBef>
              <a:spcAft>
                <a:spcPts val="0"/>
              </a:spcAft>
              <a:buClr>
                <a:schemeClr val="lt1"/>
              </a:buClr>
              <a:buSzPct val="100000"/>
              <a:buFont typeface="Courier New"/>
              <a:buChar char="o"/>
              <a:defRPr sz="1800">
                <a:solidFill>
                  <a:schemeClr val="lt1"/>
                </a:solidFill>
              </a:defRPr>
            </a:lvl8pPr>
            <a:lvl9pPr lvl="8"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99"/>
          </a:xfrm>
          <a:prstGeom prst="rect">
            <a:avLst/>
          </a:prstGeom>
          <a:noFill/>
          <a:ln>
            <a:noFill/>
          </a:ln>
        </p:spPr>
        <p:txBody>
          <a:bodyPr anchorCtr="0" anchor="t" bIns="91425" lIns="91425" rIns="91425" tIns="91425"/>
          <a:lstStyle>
            <a:lvl1pPr lvl="0" rtl="0" algn="ctr">
              <a:lnSpc>
                <a:spcPct val="100000"/>
              </a:lnSpc>
              <a:spcBef>
                <a:spcPts val="360"/>
              </a:spcBef>
              <a:spcAft>
                <a:spcPts val="0"/>
              </a:spcAft>
              <a:buClr>
                <a:schemeClr val="dk1"/>
              </a:buClr>
              <a:buSzPct val="100000"/>
              <a:buFont typeface="Arial"/>
              <a:buChar char="●"/>
              <a:defRPr sz="1800">
                <a:solidFill>
                  <a:schemeClr val="dk1"/>
                </a:solidFill>
              </a:defRPr>
            </a:lvl1pPr>
            <a:lvl2pPr lvl="1"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lvl="2" rtl="0" algn="ctr">
              <a:lnSpc>
                <a:spcPct val="100000"/>
              </a:lnSpc>
              <a:spcBef>
                <a:spcPts val="360"/>
              </a:spcBef>
              <a:spcAft>
                <a:spcPts val="0"/>
              </a:spcAft>
              <a:buClr>
                <a:schemeClr val="dk1"/>
              </a:buClr>
              <a:buSzPct val="100000"/>
              <a:buFont typeface="Wingdings"/>
              <a:buChar char="§"/>
              <a:defRPr sz="1800">
                <a:solidFill>
                  <a:schemeClr val="dk1"/>
                </a:solidFill>
              </a:defRPr>
            </a:lvl3pPr>
            <a:lvl4pPr lvl="3" rtl="0" algn="ctr">
              <a:lnSpc>
                <a:spcPct val="100000"/>
              </a:lnSpc>
              <a:spcBef>
                <a:spcPts val="360"/>
              </a:spcBef>
              <a:spcAft>
                <a:spcPts val="0"/>
              </a:spcAft>
              <a:buClr>
                <a:schemeClr val="dk1"/>
              </a:buClr>
              <a:buSzPct val="100000"/>
              <a:buFont typeface="Arial"/>
              <a:buChar char="●"/>
              <a:defRPr sz="1800">
                <a:solidFill>
                  <a:schemeClr val="dk1"/>
                </a:solidFill>
              </a:defRPr>
            </a:lvl4pPr>
            <a:lvl5pPr lvl="4"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lvl="5" rtl="0" algn="ctr">
              <a:lnSpc>
                <a:spcPct val="100000"/>
              </a:lnSpc>
              <a:spcBef>
                <a:spcPts val="360"/>
              </a:spcBef>
              <a:spcAft>
                <a:spcPts val="0"/>
              </a:spcAft>
              <a:buClr>
                <a:schemeClr val="dk1"/>
              </a:buClr>
              <a:buSzPct val="100000"/>
              <a:buFont typeface="Wingdings"/>
              <a:buChar char="§"/>
              <a:defRPr sz="1800">
                <a:solidFill>
                  <a:schemeClr val="dk1"/>
                </a:solidFill>
              </a:defRPr>
            </a:lvl6pPr>
            <a:lvl7pPr lvl="6" rtl="0" algn="ctr">
              <a:lnSpc>
                <a:spcPct val="100000"/>
              </a:lnSpc>
              <a:spcBef>
                <a:spcPts val="360"/>
              </a:spcBef>
              <a:spcAft>
                <a:spcPts val="0"/>
              </a:spcAft>
              <a:buClr>
                <a:schemeClr val="dk1"/>
              </a:buClr>
              <a:buSzPct val="100000"/>
              <a:buFont typeface="Arial"/>
              <a:buChar char="●"/>
              <a:defRPr sz="1800">
                <a:solidFill>
                  <a:schemeClr val="dk1"/>
                </a:solidFill>
              </a:defRPr>
            </a:lvl7pPr>
            <a:lvl8pPr lvl="7"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lvl="8"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6" name="Shape 26"/>
        <p:cNvGrpSpPr/>
        <p:nvPr/>
      </p:nvGrpSpPr>
      <p:grpSpPr>
        <a:xfrm>
          <a:off x="0" y="0"/>
          <a:ext cx="0" cy="0"/>
          <a:chOff x="0" y="0"/>
          <a:chExt cx="0" cy="0"/>
        </a:xfrm>
      </p:grpSpPr>
      <p:sp>
        <p:nvSpPr>
          <p:cNvPr id="27" name="Shape 27"/>
          <p:cNvSpPr txBox="1"/>
          <p:nvPr>
            <p:ph idx="1" type="subTitle"/>
          </p:nvPr>
        </p:nvSpPr>
        <p:spPr>
          <a:xfrm>
            <a:off x="685800" y="2840053"/>
            <a:ext cx="7772400" cy="784799"/>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1pPr>
            <a:lvl2pPr lvl="1"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2pPr>
            <a:lvl3pPr lvl="2"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3pPr>
            <a:lvl4pPr lvl="3"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4pPr>
            <a:lvl5pPr lvl="4"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5pPr>
            <a:lvl6pPr lvl="5"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6pPr>
            <a:lvl7pPr lvl="6"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7pPr>
            <a:lvl8pPr lvl="7"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8pPr>
            <a:lvl9pPr lvl="8"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9pPr>
          </a:lstStyle>
          <a:p/>
        </p:txBody>
      </p:sp>
      <p:sp>
        <p:nvSpPr>
          <p:cNvPr id="28" name="Shape 28"/>
          <p:cNvSpPr txBox="1"/>
          <p:nvPr>
            <p:ph type="ctrTitle"/>
          </p:nvPr>
        </p:nvSpPr>
        <p:spPr>
          <a:xfrm>
            <a:off x="685800" y="1583342"/>
            <a:ext cx="7772400" cy="1159799"/>
          </a:xfrm>
          <a:prstGeom prst="rect">
            <a:avLst/>
          </a:prstGeom>
          <a:noFill/>
          <a:ln>
            <a:noFill/>
          </a:ln>
        </p:spPr>
        <p:txBody>
          <a:bodyPr anchorCtr="0" anchor="b" bIns="91425" lIns="91425" rIns="91425" tIns="91425"/>
          <a:lstStyle>
            <a:lvl1pPr lvl="0"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1pPr>
            <a:lvl2pPr lvl="1"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2pPr>
            <a:lvl3pPr lvl="2"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3pPr>
            <a:lvl4pPr lvl="3"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4pPr>
            <a:lvl5pPr lvl="4"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5pPr>
            <a:lvl6pPr lvl="5"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6pPr>
            <a:lvl7pPr lvl="6"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7pPr>
            <a:lvl8pPr lvl="7"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8pPr>
            <a:lvl9pPr lvl="8"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9" name="Shape 29"/>
        <p:cNvGrpSpPr/>
        <p:nvPr/>
      </p:nvGrpSpPr>
      <p:grpSpPr>
        <a:xfrm>
          <a:off x="0" y="0"/>
          <a:ext cx="0" cy="0"/>
          <a:chOff x="0" y="0"/>
          <a:chExt cx="0" cy="0"/>
        </a:xfrm>
      </p:grpSpPr>
      <p:sp>
        <p:nvSpPr>
          <p:cNvPr id="30" name="Shape 30"/>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31" name="Shape 31"/>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2" name="Shape 32"/>
        <p:cNvGrpSpPr/>
        <p:nvPr/>
      </p:nvGrpSpPr>
      <p:grpSpPr>
        <a:xfrm>
          <a:off x="0" y="0"/>
          <a:ext cx="0" cy="0"/>
          <a:chOff x="0" y="0"/>
          <a:chExt cx="0" cy="0"/>
        </a:xfrm>
      </p:grpSpPr>
      <p:sp>
        <p:nvSpPr>
          <p:cNvPr id="33" name="Shape 33"/>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34" name="Shape 34"/>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35" name="Shape 35"/>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23" name="Shape 23"/>
        <p:cNvGrpSpPr/>
        <p:nvPr/>
      </p:nvGrpSpPr>
      <p:grpSpPr>
        <a:xfrm>
          <a:off x="0" y="0"/>
          <a:ext cx="0" cy="0"/>
          <a:chOff x="0" y="0"/>
          <a:chExt cx="0" cy="0"/>
        </a:xfrm>
      </p:grpSpPr>
      <p:sp>
        <p:nvSpPr>
          <p:cNvPr id="24" name="Shape 24"/>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9pPr>
          </a:lstStyle>
          <a:p/>
        </p:txBody>
      </p:sp>
      <p:sp>
        <p:nvSpPr>
          <p:cNvPr id="25" name="Shape 25"/>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lgn="l">
              <a:spcBef>
                <a:spcPts val="600"/>
              </a:spcBef>
              <a:buClr>
                <a:schemeClr val="lt1"/>
              </a:buClr>
              <a:buSzPct val="100000"/>
              <a:buFont typeface="Arial"/>
              <a:buChar char="●"/>
              <a:defRPr b="0" i="0" sz="3000" u="none" cap="none" strike="noStrike">
                <a:solidFill>
                  <a:schemeClr val="lt1"/>
                </a:solidFill>
                <a:latin typeface="Arial"/>
                <a:ea typeface="Arial"/>
                <a:cs typeface="Arial"/>
                <a:sym typeface="Arial"/>
              </a:defRPr>
            </a:lvl1pPr>
            <a:lvl2pPr lvl="1" rtl="0" algn="l">
              <a:spcBef>
                <a:spcPts val="480"/>
              </a:spcBef>
              <a:buClr>
                <a:schemeClr val="lt1"/>
              </a:buClr>
              <a:buSzPct val="100000"/>
              <a:buFont typeface="Courier New"/>
              <a:buChar char="o"/>
              <a:defRPr b="0" i="0" sz="2400" u="none" cap="none" strike="noStrike">
                <a:solidFill>
                  <a:schemeClr val="lt1"/>
                </a:solidFill>
                <a:latin typeface="Arial"/>
                <a:ea typeface="Arial"/>
                <a:cs typeface="Arial"/>
                <a:sym typeface="Arial"/>
              </a:defRPr>
            </a:lvl2pPr>
            <a:lvl3pPr lvl="2" rtl="0" algn="l">
              <a:spcBef>
                <a:spcPts val="480"/>
              </a:spcBef>
              <a:buClr>
                <a:schemeClr val="lt1"/>
              </a:buClr>
              <a:buSzPct val="100000"/>
              <a:buFont typeface="Wingdings"/>
              <a:buChar char="§"/>
              <a:defRPr b="0" i="0" sz="2400" u="none" cap="none" strike="noStrike">
                <a:solidFill>
                  <a:schemeClr val="lt1"/>
                </a:solidFill>
                <a:latin typeface="Arial"/>
                <a:ea typeface="Arial"/>
                <a:cs typeface="Arial"/>
                <a:sym typeface="Arial"/>
              </a:defRPr>
            </a:lvl3pPr>
            <a:lvl4pPr lvl="3"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4pPr>
            <a:lvl5pPr lvl="4"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5pPr>
            <a:lvl6pPr lvl="5"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6pPr>
            <a:lvl7pPr lvl="6"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7pPr>
            <a:lvl8pPr lvl="7"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8pPr>
            <a:lvl9pPr lvl="8"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663178"/>
            <a:ext cx="8229600" cy="857400"/>
          </a:xfrm>
          <a:prstGeom prst="rect">
            <a:avLst/>
          </a:prstGeom>
        </p:spPr>
        <p:txBody>
          <a:bodyPr anchorCtr="0" anchor="b" bIns="91425" lIns="91425" rIns="91425" tIns="91425">
            <a:noAutofit/>
          </a:bodyPr>
          <a:lstStyle/>
          <a:p>
            <a:pPr lvl="0" rtl="0" algn="ctr">
              <a:spcBef>
                <a:spcPts val="0"/>
              </a:spcBef>
              <a:buNone/>
            </a:pPr>
            <a:r>
              <a:rPr lang="en">
                <a:latin typeface="Verdana"/>
                <a:ea typeface="Verdana"/>
                <a:cs typeface="Verdana"/>
                <a:sym typeface="Verdana"/>
              </a:rPr>
              <a:t>User Account Management on UNIX Operating Systems</a:t>
            </a:r>
          </a:p>
        </p:txBody>
      </p:sp>
      <p:sp>
        <p:nvSpPr>
          <p:cNvPr id="46" name="Shape 46"/>
          <p:cNvSpPr/>
          <p:nvPr/>
        </p:nvSpPr>
        <p:spPr>
          <a:xfrm>
            <a:off x="4998300" y="354767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Policies</a:t>
            </a:r>
          </a:p>
        </p:txBody>
      </p:sp>
      <p:sp>
        <p:nvSpPr>
          <p:cNvPr id="47" name="Shape 47"/>
          <p:cNvSpPr/>
          <p:nvPr/>
        </p:nvSpPr>
        <p:spPr>
          <a:xfrm>
            <a:off x="4998300" y="22214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Passwords</a:t>
            </a:r>
          </a:p>
        </p:txBody>
      </p:sp>
      <p:sp>
        <p:nvSpPr>
          <p:cNvPr id="48" name="Shape 48"/>
          <p:cNvSpPr/>
          <p:nvPr/>
        </p:nvSpPr>
        <p:spPr>
          <a:xfrm>
            <a:off x="2318100" y="2221425"/>
            <a:ext cx="1827600" cy="5279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Users</a:t>
            </a:r>
          </a:p>
        </p:txBody>
      </p:sp>
      <p:sp>
        <p:nvSpPr>
          <p:cNvPr id="49" name="Shape 49"/>
          <p:cNvSpPr/>
          <p:nvPr/>
        </p:nvSpPr>
        <p:spPr>
          <a:xfrm>
            <a:off x="2318100" y="3547675"/>
            <a:ext cx="1827600" cy="527999"/>
          </a:xfrm>
          <a:prstGeom prst="roundRect">
            <a:avLst>
              <a:gd fmla="val 16667" name="adj"/>
            </a:avLst>
          </a:prstGeom>
          <a:solidFill>
            <a:schemeClr val="accent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Verdana"/>
                <a:ea typeface="Verdana"/>
                <a:cs typeface="Verdana"/>
                <a:sym typeface="Verdana"/>
              </a:rPr>
              <a:t>Permissions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lang="en"/>
              <a:t>Sudo </a:t>
            </a:r>
            <a:r>
              <a:rPr b="1" i="0" lang="en" sz="3600" u="none" cap="none" strike="noStrike">
                <a:solidFill>
                  <a:schemeClr val="lt1"/>
                </a:solidFill>
                <a:latin typeface="Arial"/>
                <a:ea typeface="Arial"/>
                <a:cs typeface="Arial"/>
                <a:sym typeface="Arial"/>
              </a:rPr>
              <a:t>Configuration</a:t>
            </a:r>
          </a:p>
        </p:txBody>
      </p:sp>
      <p:sp>
        <p:nvSpPr>
          <p:cNvPr id="103" name="Shape 103"/>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rPr b="0" i="0" lang="en" sz="3000" u="none" cap="none" strike="noStrike">
                <a:solidFill>
                  <a:schemeClr val="lt1"/>
                </a:solidFill>
                <a:latin typeface="Arial"/>
                <a:ea typeface="Arial"/>
                <a:cs typeface="Arial"/>
                <a:sym typeface="Arial"/>
              </a:rPr>
              <a:t>Allow users in the group </a:t>
            </a:r>
            <a:r>
              <a:rPr lang="en"/>
              <a:t>managers</a:t>
            </a:r>
            <a:r>
              <a:rPr b="0" i="0" lang="en" sz="3000" u="none" cap="none" strike="noStrike">
                <a:solidFill>
                  <a:schemeClr val="lt1"/>
                </a:solidFill>
                <a:latin typeface="Arial"/>
                <a:ea typeface="Arial"/>
                <a:cs typeface="Arial"/>
                <a:sym typeface="Arial"/>
              </a:rPr>
              <a:t> </a:t>
            </a:r>
            <a:r>
              <a:rPr lang="en"/>
              <a:t>to mount drives on the machine.</a:t>
            </a:r>
          </a:p>
          <a:p>
            <a:pPr indent="0" lvl="0" marL="0" marR="0" rtl="0" algn="l">
              <a:lnSpc>
                <a:spcPct val="100000"/>
              </a:lnSpc>
              <a:spcBef>
                <a:spcPts val="0"/>
              </a:spcBef>
              <a:spcAft>
                <a:spcPts val="0"/>
              </a:spcAft>
              <a:buClr>
                <a:schemeClr val="lt1"/>
              </a:buClr>
              <a:buSzPct val="25000"/>
              <a:buFont typeface="Arial"/>
              <a:buNone/>
            </a:pPr>
            <a:r>
              <a:t/>
            </a:r>
            <a:endParaRPr/>
          </a:p>
          <a:p>
            <a:pPr indent="0" lvl="0" marL="0" marR="0" rtl="0" algn="l">
              <a:lnSpc>
                <a:spcPct val="100000"/>
              </a:lnSpc>
              <a:spcBef>
                <a:spcPts val="0"/>
              </a:spcBef>
              <a:spcAft>
                <a:spcPts val="0"/>
              </a:spcAft>
              <a:buClr>
                <a:schemeClr val="lt1"/>
              </a:buClr>
              <a:buSzPct val="25000"/>
              <a:buFont typeface="Arial"/>
              <a:buNone/>
            </a:pPr>
            <a:r>
              <a:rPr lang="en"/>
              <a:t># visudo</a:t>
            </a:r>
          </a:p>
          <a:p>
            <a:pPr indent="0" lvl="0" marL="0" marR="0" rtl="0" algn="l">
              <a:lnSpc>
                <a:spcPct val="100000"/>
              </a:lnSpc>
              <a:spcBef>
                <a:spcPts val="0"/>
              </a:spcBef>
              <a:spcAft>
                <a:spcPts val="0"/>
              </a:spcAft>
              <a:buClr>
                <a:schemeClr val="lt1"/>
              </a:buClr>
              <a:buSzPct val="25000"/>
              <a:buFont typeface="Arial"/>
              <a:buNone/>
            </a:pPr>
            <a:r>
              <a:rPr lang="en"/>
              <a:t>%managers ALL=/bin/mount</a:t>
            </a: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lang="en"/>
              <a:t>Sudo </a:t>
            </a:r>
            <a:r>
              <a:rPr b="1" i="0" lang="en" sz="3600" u="none" cap="none" strike="noStrike">
                <a:solidFill>
                  <a:schemeClr val="lt1"/>
                </a:solidFill>
                <a:latin typeface="Arial"/>
                <a:ea typeface="Arial"/>
                <a:cs typeface="Arial"/>
                <a:sym typeface="Arial"/>
              </a:rPr>
              <a:t>Configuration</a:t>
            </a:r>
          </a:p>
        </p:txBody>
      </p:sp>
      <p:sp>
        <p:nvSpPr>
          <p:cNvPr id="109" name="Shape 109"/>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rPr b="0" i="0" lang="en" sz="3000" u="none" cap="none" strike="noStrike">
                <a:solidFill>
                  <a:schemeClr val="lt1"/>
                </a:solidFill>
                <a:latin typeface="Arial"/>
                <a:ea typeface="Arial"/>
                <a:cs typeface="Arial"/>
                <a:sym typeface="Arial"/>
              </a:rPr>
              <a:t>Allow users in the group </a:t>
            </a:r>
            <a:r>
              <a:rPr lang="en"/>
              <a:t>managers</a:t>
            </a:r>
            <a:r>
              <a:rPr b="0" i="0" lang="en" sz="3000" u="none" cap="none" strike="noStrike">
                <a:solidFill>
                  <a:schemeClr val="lt1"/>
                </a:solidFill>
                <a:latin typeface="Arial"/>
                <a:ea typeface="Arial"/>
                <a:cs typeface="Arial"/>
                <a:sym typeface="Arial"/>
              </a:rPr>
              <a:t> </a:t>
            </a:r>
            <a:r>
              <a:rPr lang="en"/>
              <a:t>to mount drives on the machine and tail log files.</a:t>
            </a:r>
          </a:p>
          <a:p>
            <a:pPr indent="0" lvl="0" marL="0" marR="0" rtl="0" algn="l">
              <a:lnSpc>
                <a:spcPct val="100000"/>
              </a:lnSpc>
              <a:spcBef>
                <a:spcPts val="0"/>
              </a:spcBef>
              <a:spcAft>
                <a:spcPts val="0"/>
              </a:spcAft>
              <a:buClr>
                <a:schemeClr val="lt1"/>
              </a:buClr>
              <a:buSzPct val="25000"/>
              <a:buFont typeface="Arial"/>
              <a:buNone/>
            </a:pPr>
            <a:r>
              <a:t/>
            </a:r>
            <a:endParaRPr/>
          </a:p>
          <a:p>
            <a:pPr indent="0" lvl="0" marL="0" marR="0" rtl="0" algn="l">
              <a:lnSpc>
                <a:spcPct val="100000"/>
              </a:lnSpc>
              <a:spcBef>
                <a:spcPts val="0"/>
              </a:spcBef>
              <a:spcAft>
                <a:spcPts val="0"/>
              </a:spcAft>
              <a:buClr>
                <a:schemeClr val="lt1"/>
              </a:buClr>
              <a:buSzPct val="25000"/>
              <a:buFont typeface="Arial"/>
              <a:buNone/>
            </a:pPr>
            <a:r>
              <a:rPr lang="en"/>
              <a:t># visudo</a:t>
            </a:r>
          </a:p>
          <a:p>
            <a:pPr indent="0" lvl="0" marL="0" marR="0" rtl="0" algn="l">
              <a:lnSpc>
                <a:spcPct val="100000"/>
              </a:lnSpc>
              <a:spcBef>
                <a:spcPts val="0"/>
              </a:spcBef>
              <a:spcAft>
                <a:spcPts val="0"/>
              </a:spcAft>
              <a:buClr>
                <a:schemeClr val="lt1"/>
              </a:buClr>
              <a:buSzPct val="25000"/>
              <a:buFont typeface="Arial"/>
              <a:buNone/>
            </a:pPr>
            <a:r>
              <a:rPr lang="en"/>
              <a:t>%managers ALL=/bin/mount, /usr/bin/tail /var/log/*</a:t>
            </a: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lang="en"/>
              <a:t>Sudo </a:t>
            </a:r>
            <a:r>
              <a:rPr b="1" i="0" lang="en" sz="3600" u="none" cap="none" strike="noStrike">
                <a:solidFill>
                  <a:schemeClr val="lt1"/>
                </a:solidFill>
                <a:latin typeface="Arial"/>
                <a:ea typeface="Arial"/>
                <a:cs typeface="Arial"/>
                <a:sym typeface="Arial"/>
              </a:rPr>
              <a:t>Configuration</a:t>
            </a:r>
          </a:p>
        </p:txBody>
      </p:sp>
      <p:sp>
        <p:nvSpPr>
          <p:cNvPr id="115" name="Shape 115"/>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rPr b="0" i="0" lang="en" sz="3000" u="none" cap="none" strike="noStrike">
                <a:solidFill>
                  <a:schemeClr val="lt1"/>
                </a:solidFill>
                <a:latin typeface="Arial"/>
                <a:ea typeface="Arial"/>
                <a:cs typeface="Arial"/>
                <a:sym typeface="Arial"/>
              </a:rPr>
              <a:t>Allow users in the group </a:t>
            </a:r>
            <a:r>
              <a:rPr lang="en"/>
              <a:t>managers</a:t>
            </a:r>
            <a:r>
              <a:rPr b="0" i="0" lang="en" sz="3000" u="none" cap="none" strike="noStrike">
                <a:solidFill>
                  <a:schemeClr val="lt1"/>
                </a:solidFill>
                <a:latin typeface="Arial"/>
                <a:ea typeface="Arial"/>
                <a:cs typeface="Arial"/>
                <a:sym typeface="Arial"/>
              </a:rPr>
              <a:t> </a:t>
            </a:r>
            <a:r>
              <a:rPr lang="en"/>
              <a:t>to add other users to the system.</a:t>
            </a:r>
          </a:p>
          <a:p>
            <a:pPr indent="0" lvl="0" marL="0" marR="0" rtl="0" algn="l">
              <a:lnSpc>
                <a:spcPct val="100000"/>
              </a:lnSpc>
              <a:spcBef>
                <a:spcPts val="0"/>
              </a:spcBef>
              <a:spcAft>
                <a:spcPts val="0"/>
              </a:spcAft>
              <a:buClr>
                <a:schemeClr val="lt1"/>
              </a:buClr>
              <a:buSzPct val="25000"/>
              <a:buFont typeface="Arial"/>
              <a:buNone/>
            </a:pPr>
            <a:r>
              <a:t/>
            </a:r>
            <a:endParaRPr/>
          </a:p>
          <a:p>
            <a:pPr indent="0" lvl="0" marL="0" marR="0" rtl="0" algn="l">
              <a:lnSpc>
                <a:spcPct val="100000"/>
              </a:lnSpc>
              <a:spcBef>
                <a:spcPts val="0"/>
              </a:spcBef>
              <a:spcAft>
                <a:spcPts val="0"/>
              </a:spcAft>
              <a:buClr>
                <a:schemeClr val="lt1"/>
              </a:buClr>
              <a:buSzPct val="25000"/>
              <a:buFont typeface="Arial"/>
              <a:buNone/>
            </a:pPr>
            <a:r>
              <a:rPr lang="en"/>
              <a:t># visudo</a:t>
            </a:r>
          </a:p>
          <a:p>
            <a:pPr indent="0" lvl="0" marL="0" marR="0" rtl="0" algn="l">
              <a:lnSpc>
                <a:spcPct val="100000"/>
              </a:lnSpc>
              <a:spcBef>
                <a:spcPts val="0"/>
              </a:spcBef>
              <a:spcAft>
                <a:spcPts val="0"/>
              </a:spcAft>
              <a:buClr>
                <a:schemeClr val="lt1"/>
              </a:buClr>
              <a:buSzPct val="25000"/>
              <a:buFont typeface="Arial"/>
              <a:buNone/>
            </a:pPr>
            <a:r>
              <a:rPr lang="en"/>
              <a:t>%managers ALL=/bin/vi /etc/passwd, /bin/vi /etc/shadow</a:t>
            </a: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descr="sandwich.png" id="120" name="Shape 120"/>
          <p:cNvPicPr preferRelativeResize="0"/>
          <p:nvPr/>
        </p:nvPicPr>
        <p:blipFill>
          <a:blip r:embed="rId3">
            <a:alphaModFix/>
          </a:blip>
          <a:stretch>
            <a:fillRect/>
          </a:stretch>
        </p:blipFill>
        <p:spPr>
          <a:xfrm>
            <a:off x="2857500" y="1147762"/>
            <a:ext cx="3429000" cy="284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Permissions Reserved for Root</a:t>
            </a:r>
          </a:p>
        </p:txBody>
      </p:sp>
      <p:sp>
        <p:nvSpPr>
          <p:cNvPr id="55" name="Shape 5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04800" lvl="0" marL="457200" rtl="0">
              <a:spcBef>
                <a:spcPts val="0"/>
              </a:spcBef>
              <a:buSzPct val="50000"/>
              <a:buFont typeface="Helvetica Neue"/>
            </a:pPr>
            <a:r>
              <a:rPr lang="en" sz="2400">
                <a:latin typeface="Helvetica Neue"/>
                <a:ea typeface="Helvetica Neue"/>
                <a:cs typeface="Helvetica Neue"/>
                <a:sym typeface="Helvetica Neue"/>
              </a:rPr>
              <a:t>Mounting a filesystem</a:t>
            </a:r>
            <a:br>
              <a:rPr lang="en" sz="2400">
                <a:latin typeface="Helvetica Neue"/>
                <a:ea typeface="Helvetica Neue"/>
                <a:cs typeface="Helvetica Neue"/>
                <a:sym typeface="Helvetica Neue"/>
              </a:rPr>
            </a:br>
          </a:p>
          <a:p>
            <a:pPr indent="-304800" lvl="0" marL="457200" rtl="0">
              <a:spcBef>
                <a:spcPts val="0"/>
              </a:spcBef>
              <a:buSzPct val="50000"/>
              <a:buFont typeface="Helvetica Neue"/>
            </a:pPr>
            <a:r>
              <a:rPr lang="en" sz="2400">
                <a:latin typeface="Helvetica Neue"/>
                <a:ea typeface="Helvetica Neue"/>
                <a:cs typeface="Helvetica Neue"/>
                <a:sym typeface="Helvetica Neue"/>
              </a:rPr>
              <a:t>Changing a file or folder user &amp; group ownership</a:t>
            </a:r>
            <a:br>
              <a:rPr lang="en" sz="2400">
                <a:latin typeface="Helvetica Neue"/>
                <a:ea typeface="Helvetica Neue"/>
                <a:cs typeface="Helvetica Neue"/>
                <a:sym typeface="Helvetica Neue"/>
              </a:rPr>
            </a:br>
          </a:p>
          <a:p>
            <a:pPr indent="-304800" lvl="0" marL="457200" rtl="0">
              <a:spcBef>
                <a:spcPts val="0"/>
              </a:spcBef>
              <a:buSzPct val="50000"/>
              <a:buFont typeface="Helvetica Neue"/>
            </a:pPr>
            <a:r>
              <a:rPr lang="en" sz="2400">
                <a:latin typeface="Helvetica Neue"/>
                <a:ea typeface="Helvetica Neue"/>
                <a:cs typeface="Helvetica Neue"/>
                <a:sym typeface="Helvetica Neue"/>
              </a:rPr>
              <a:t>Telling init to changing run levels</a:t>
            </a:r>
            <a:br>
              <a:rPr lang="en" sz="2400">
                <a:latin typeface="Helvetica Neue"/>
                <a:ea typeface="Helvetica Neue"/>
                <a:cs typeface="Helvetica Neue"/>
                <a:sym typeface="Helvetica Neue"/>
              </a:rPr>
            </a:br>
          </a:p>
          <a:p>
            <a:pPr indent="-304800" lvl="0" marL="457200" rtl="0">
              <a:spcBef>
                <a:spcPts val="0"/>
              </a:spcBef>
              <a:buSzPct val="50000"/>
              <a:buFont typeface="Helvetica Neue"/>
            </a:pPr>
            <a:r>
              <a:rPr lang="en" sz="2400">
                <a:latin typeface="Helvetica Neue"/>
                <a:ea typeface="Helvetica Neue"/>
                <a:cs typeface="Helvetica Neue"/>
                <a:sym typeface="Helvetica Neue"/>
              </a:rPr>
              <a:t>Bypassing the kernel to obtain or send network traffic on the physical wire itself</a:t>
            </a:r>
            <a:br>
              <a:rPr lang="en" sz="2400">
                <a:latin typeface="Helvetica Neue"/>
                <a:ea typeface="Helvetica Neue"/>
                <a:cs typeface="Helvetica Neue"/>
                <a:sym typeface="Helvetica Neue"/>
              </a:rPr>
            </a:br>
          </a:p>
          <a:p>
            <a:pPr indent="-304800" lvl="0" marL="457200" rtl="0">
              <a:spcBef>
                <a:spcPts val="0"/>
              </a:spcBef>
              <a:buSzPct val="50000"/>
              <a:buFont typeface="Helvetica Neue"/>
            </a:pPr>
            <a:r>
              <a:rPr lang="en" sz="2400">
                <a:latin typeface="Helvetica Neue"/>
                <a:ea typeface="Helvetica Neue"/>
                <a:cs typeface="Helvetica Neue"/>
                <a:sym typeface="Helvetica Neue"/>
              </a:rPr>
              <a:t>Listening on TCP / UDP ports lower than 1024</a:t>
            </a:r>
          </a:p>
          <a:p>
            <a:pPr lvl="0" rtl="0">
              <a:spcBef>
                <a:spcPts val="0"/>
              </a:spcBef>
              <a:buClr>
                <a:schemeClr val="dk1"/>
              </a:buClr>
              <a:buSzPct val="36666"/>
              <a:buFont typeface="Arial"/>
              <a:buNone/>
            </a:pPr>
            <a:r>
              <a:t/>
            </a:r>
            <a:endParaRPr>
              <a:latin typeface="Helvetica Neue"/>
              <a:ea typeface="Helvetica Neue"/>
              <a:cs typeface="Helvetica Neue"/>
              <a:sym typeface="Helvetica Neue"/>
            </a:endParaRPr>
          </a:p>
          <a:p>
            <a:pPr lvl="0" rtl="0">
              <a:spcBef>
                <a:spcPts val="0"/>
              </a:spcBef>
              <a:buNone/>
            </a:pPr>
            <a:r>
              <a:t/>
            </a:r>
            <a:endParaRPr>
              <a:latin typeface="Helvetica Neue"/>
              <a:ea typeface="Helvetica Neue"/>
              <a:cs typeface="Helvetica Neue"/>
              <a:sym typeface="Helvetica Neue"/>
            </a:endParaRPr>
          </a:p>
          <a:p>
            <a:pPr lvl="0" rtl="0">
              <a:spcBef>
                <a:spcPts val="0"/>
              </a:spcBef>
              <a:buNone/>
            </a:pPr>
            <a:r>
              <a:t/>
            </a:r>
            <a:endParaRPr sz="24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Granting Access to Root </a:t>
            </a:r>
          </a:p>
        </p:txBody>
      </p:sp>
      <p:sp>
        <p:nvSpPr>
          <p:cNvPr id="61" name="Shape 6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At the end of the day, some users must access the root account, or portions of root privileges to perform administrative actions.</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rPr lang="en">
                <a:latin typeface="Helvetica Neue"/>
                <a:ea typeface="Helvetica Neue"/>
                <a:cs typeface="Helvetica Neue"/>
                <a:sym typeface="Helvetica Neue"/>
              </a:rPr>
              <a:t>How do we go about doing it?</a:t>
            </a:r>
          </a:p>
          <a:p>
            <a:pPr lvl="0" rtl="0">
              <a:spcBef>
                <a:spcPts val="0"/>
              </a:spcBef>
              <a:buNone/>
            </a:pPr>
            <a:r>
              <a:t/>
            </a:r>
            <a:endParaRPr sz="24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UNIX Special File Modes </a:t>
            </a:r>
          </a:p>
        </p:txBody>
      </p:sp>
      <p:graphicFrame>
        <p:nvGraphicFramePr>
          <p:cNvPr id="67" name="Shape 67"/>
          <p:cNvGraphicFramePr/>
          <p:nvPr/>
        </p:nvGraphicFramePr>
        <p:xfrm>
          <a:off x="952500" y="1238250"/>
          <a:ext cx="3000000" cy="3000000"/>
        </p:xfrm>
        <a:graphic>
          <a:graphicData uri="http://schemas.openxmlformats.org/drawingml/2006/table">
            <a:tbl>
              <a:tblPr>
                <a:noFill/>
                <a:tableStyleId>{AD64533B-132F-4ED0-9108-069FC7FE8931}</a:tableStyleId>
              </a:tblPr>
              <a:tblGrid>
                <a:gridCol w="2413000"/>
                <a:gridCol w="2413000"/>
                <a:gridCol w="2413000"/>
              </a:tblGrid>
              <a:tr h="381000">
                <a:tc>
                  <a:txBody>
                    <a:bodyPr>
                      <a:noAutofit/>
                    </a:bodyPr>
                    <a:lstStyle/>
                    <a:p>
                      <a:pPr lvl="0" rtl="0" algn="ctr">
                        <a:spcBef>
                          <a:spcPts val="0"/>
                        </a:spcBef>
                        <a:buNone/>
                      </a:pPr>
                      <a:r>
                        <a:rPr b="1" lang="en" sz="1800">
                          <a:solidFill>
                            <a:srgbClr val="FFFFFF"/>
                          </a:solidFill>
                        </a:rPr>
                        <a:t>NUMBER</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solidFill>
                      <a:schemeClr val="accent5"/>
                    </a:solidFill>
                  </a:tcPr>
                </a:tc>
                <a:tc>
                  <a:txBody>
                    <a:bodyPr>
                      <a:noAutofit/>
                    </a:bodyPr>
                    <a:lstStyle/>
                    <a:p>
                      <a:pPr lvl="0" rtl="0" algn="ctr">
                        <a:spcBef>
                          <a:spcPts val="0"/>
                        </a:spcBef>
                        <a:buNone/>
                      </a:pPr>
                      <a:r>
                        <a:rPr b="1" lang="en" sz="1800">
                          <a:solidFill>
                            <a:srgbClr val="FFFFFF"/>
                          </a:solidFill>
                        </a:rPr>
                        <a:t>PERMISSION</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solidFill>
                      <a:schemeClr val="accent5"/>
                    </a:solidFill>
                  </a:tcPr>
                </a:tc>
                <a:tc>
                  <a:txBody>
                    <a:bodyPr>
                      <a:noAutofit/>
                    </a:bodyPr>
                    <a:lstStyle/>
                    <a:p>
                      <a:pPr lvl="0" rtl="0" algn="ctr">
                        <a:spcBef>
                          <a:spcPts val="0"/>
                        </a:spcBef>
                        <a:buNone/>
                      </a:pPr>
                      <a:r>
                        <a:rPr b="1" lang="en" sz="1800">
                          <a:solidFill>
                            <a:srgbClr val="FFFFFF"/>
                          </a:solidFill>
                        </a:rPr>
                        <a:t>RWX</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solidFill>
                      <a:schemeClr val="accent5"/>
                    </a:solidFill>
                  </a:tcPr>
                </a:tc>
              </a:tr>
              <a:tr h="381000">
                <a:tc>
                  <a:txBody>
                    <a:bodyPr>
                      <a:noAutofit/>
                    </a:bodyPr>
                    <a:lstStyle/>
                    <a:p>
                      <a:pPr lvl="0" rtl="0" algn="ctr">
                        <a:spcBef>
                          <a:spcPts val="0"/>
                        </a:spcBef>
                        <a:buNone/>
                      </a:pPr>
                      <a:r>
                        <a:rPr lang="en">
                          <a:solidFill>
                            <a:srgbClr val="FFFFFF"/>
                          </a:solidFill>
                        </a:rPr>
                        <a:t>7</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setuid, setguid, stickybit</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111</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6</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setuid and setgid</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110</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5</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setuid, and stickybit</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101</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4</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setuid</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100</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3</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setgid, and stickybit</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011</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2</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setgid</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010</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1</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stickybit</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001</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0</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none</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a:txBody>
                    <a:bodyPr>
                      <a:noAutofit/>
                    </a:bodyPr>
                    <a:lstStyle/>
                    <a:p>
                      <a:pPr lvl="0" rtl="0" algn="ctr">
                        <a:spcBef>
                          <a:spcPts val="0"/>
                        </a:spcBef>
                        <a:buNone/>
                      </a:pPr>
                      <a:r>
                        <a:rPr lang="en">
                          <a:solidFill>
                            <a:srgbClr val="FFFFFF"/>
                          </a:solidFill>
                        </a:rPr>
                        <a:t>000</a:t>
                      </a: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Using Superuser Do (sudo) </a:t>
            </a:r>
          </a:p>
        </p:txBody>
      </p:sp>
      <p:sp>
        <p:nvSpPr>
          <p:cNvPr id="73" name="Shape 7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The sudo command allows you to grant users the ability to run specific commands as the root user.</a:t>
            </a:r>
          </a:p>
          <a:p>
            <a:pPr lvl="0" rtl="0">
              <a:spcBef>
                <a:spcPts val="0"/>
              </a:spcBef>
              <a:buNone/>
            </a:pPr>
            <a:r>
              <a:t/>
            </a:r>
            <a:endParaRPr sz="24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Verdana"/>
                <a:ea typeface="Verdana"/>
                <a:cs typeface="Verdana"/>
                <a:sym typeface="Verdana"/>
              </a:rPr>
              <a:t>Using Superuser Do (sudo) </a:t>
            </a:r>
          </a:p>
        </p:txBody>
      </p:sp>
      <p:sp>
        <p:nvSpPr>
          <p:cNvPr id="79" name="Shape 7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The sudo command can be configured to grant access to root for other users by running the command</a:t>
            </a:r>
          </a:p>
          <a:p>
            <a:pPr lvl="0" rtl="0">
              <a:spcBef>
                <a:spcPts val="0"/>
              </a:spcBef>
              <a:buNone/>
            </a:pPr>
            <a:r>
              <a:t/>
            </a:r>
            <a:endParaRPr>
              <a:latin typeface="Helvetica Neue"/>
              <a:ea typeface="Helvetica Neue"/>
              <a:cs typeface="Helvetica Neue"/>
              <a:sym typeface="Helvetica Neue"/>
            </a:endParaRPr>
          </a:p>
          <a:p>
            <a:pPr lvl="0" rtl="0">
              <a:spcBef>
                <a:spcPts val="0"/>
              </a:spcBef>
              <a:buNone/>
            </a:pPr>
            <a:r>
              <a:rPr lang="en">
                <a:latin typeface="Helvetica Neue"/>
                <a:ea typeface="Helvetica Neue"/>
                <a:cs typeface="Helvetica Neue"/>
                <a:sym typeface="Helvetica Neue"/>
              </a:rPr>
              <a:t># visudo</a:t>
            </a:r>
          </a:p>
          <a:p>
            <a:pPr lvl="0" rtl="0">
              <a:spcBef>
                <a:spcPts val="0"/>
              </a:spcBef>
              <a:buNone/>
            </a:pPr>
            <a:r>
              <a:t/>
            </a:r>
            <a:endParaRPr sz="2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lang="en"/>
              <a:t>Sudo </a:t>
            </a:r>
            <a:r>
              <a:rPr b="1" i="0" lang="en" sz="3600" u="none" cap="none" strike="noStrike">
                <a:solidFill>
                  <a:schemeClr val="lt1"/>
                </a:solidFill>
                <a:latin typeface="Arial"/>
                <a:ea typeface="Arial"/>
                <a:cs typeface="Arial"/>
                <a:sym typeface="Arial"/>
              </a:rPr>
              <a:t>Configuration</a:t>
            </a:r>
          </a:p>
        </p:txBody>
      </p:sp>
      <p:sp>
        <p:nvSpPr>
          <p:cNvPr id="85" name="Shape 85"/>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rPr b="0" i="0" lang="en" sz="3000" u="none" cap="none" strike="noStrike">
                <a:solidFill>
                  <a:schemeClr val="lt1"/>
                </a:solidFill>
                <a:latin typeface="Arial"/>
                <a:ea typeface="Arial"/>
                <a:cs typeface="Arial"/>
                <a:sym typeface="Arial"/>
              </a:rPr>
              <a:t>Allow the user </a:t>
            </a:r>
            <a:r>
              <a:rPr lang="en"/>
              <a:t>mdehus</a:t>
            </a:r>
            <a:r>
              <a:rPr b="0" i="0" lang="en" sz="3000" u="none" cap="none" strike="noStrike">
                <a:solidFill>
                  <a:schemeClr val="lt1"/>
                </a:solidFill>
                <a:latin typeface="Arial"/>
                <a:ea typeface="Arial"/>
                <a:cs typeface="Arial"/>
                <a:sym typeface="Arial"/>
              </a:rPr>
              <a:t> to tail files as root. </a:t>
            </a:r>
          </a:p>
          <a:p>
            <a:pPr indent="0" lvl="0" marL="0" marR="0" rtl="0" algn="l">
              <a:lnSpc>
                <a:spcPct val="100000"/>
              </a:lnSpc>
              <a:spcBef>
                <a:spcPts val="0"/>
              </a:spcBef>
              <a:spcAft>
                <a:spcPts val="0"/>
              </a:spcAft>
              <a:buClr>
                <a:schemeClr val="lt1"/>
              </a:buClr>
              <a:buSzPct val="25000"/>
              <a:buFont typeface="Arial"/>
              <a:buNone/>
            </a:pPr>
            <a:r>
              <a:t/>
            </a:r>
            <a:endParaRPr/>
          </a:p>
          <a:p>
            <a:pPr indent="0" lvl="0" marL="0" marR="0" rtl="0" algn="l">
              <a:lnSpc>
                <a:spcPct val="100000"/>
              </a:lnSpc>
              <a:spcBef>
                <a:spcPts val="0"/>
              </a:spcBef>
              <a:spcAft>
                <a:spcPts val="0"/>
              </a:spcAft>
              <a:buClr>
                <a:schemeClr val="lt1"/>
              </a:buClr>
              <a:buSzPct val="25000"/>
              <a:buFont typeface="Arial"/>
              <a:buNone/>
            </a:pPr>
            <a:r>
              <a:rPr lang="en"/>
              <a:t># visudo</a:t>
            </a:r>
          </a:p>
          <a:p>
            <a:pPr indent="0" lvl="0" marL="0" marR="0" rtl="0" algn="l">
              <a:lnSpc>
                <a:spcPct val="100000"/>
              </a:lnSpc>
              <a:spcBef>
                <a:spcPts val="0"/>
              </a:spcBef>
              <a:spcAft>
                <a:spcPts val="0"/>
              </a:spcAft>
              <a:buClr>
                <a:schemeClr val="lt1"/>
              </a:buClr>
              <a:buSzPct val="25000"/>
              <a:buFont typeface="Arial"/>
              <a:buNone/>
            </a:pPr>
            <a:r>
              <a:rPr lang="en"/>
              <a:t>mdehus</a:t>
            </a:r>
            <a:r>
              <a:rPr b="0" i="0" lang="en" sz="3000" u="none" cap="none" strike="noStrike">
                <a:solidFill>
                  <a:schemeClr val="lt1"/>
                </a:solidFill>
                <a:latin typeface="Arial"/>
                <a:ea typeface="Arial"/>
                <a:cs typeface="Arial"/>
                <a:sym typeface="Arial"/>
              </a:rPr>
              <a:t> ALL=/usr/bin/tail</a:t>
            </a: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lang="en"/>
              <a:t>Sudo </a:t>
            </a:r>
            <a:r>
              <a:rPr b="1" i="0" lang="en" sz="3600" u="none" cap="none" strike="noStrike">
                <a:solidFill>
                  <a:schemeClr val="lt1"/>
                </a:solidFill>
                <a:latin typeface="Arial"/>
                <a:ea typeface="Arial"/>
                <a:cs typeface="Arial"/>
                <a:sym typeface="Arial"/>
              </a:rPr>
              <a:t>Configuration</a:t>
            </a:r>
          </a:p>
        </p:txBody>
      </p:sp>
      <p:sp>
        <p:nvSpPr>
          <p:cNvPr id="91" name="Shape 91"/>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rPr b="0" i="0" lang="en" sz="3000" u="none" cap="none" strike="noStrike">
                <a:solidFill>
                  <a:schemeClr val="lt1"/>
                </a:solidFill>
                <a:latin typeface="Arial"/>
                <a:ea typeface="Arial"/>
                <a:cs typeface="Arial"/>
                <a:sym typeface="Arial"/>
              </a:rPr>
              <a:t>Allow the user </a:t>
            </a:r>
            <a:r>
              <a:rPr lang="en"/>
              <a:t>mdehus</a:t>
            </a:r>
            <a:r>
              <a:rPr b="0" i="0" lang="en" sz="3000" u="none" cap="none" strike="noStrike">
                <a:solidFill>
                  <a:schemeClr val="lt1"/>
                </a:solidFill>
                <a:latin typeface="Arial"/>
                <a:ea typeface="Arial"/>
                <a:cs typeface="Arial"/>
                <a:sym typeface="Arial"/>
              </a:rPr>
              <a:t> to tail </a:t>
            </a:r>
            <a:r>
              <a:rPr lang="en"/>
              <a:t>ONLY /var/log/messages</a:t>
            </a:r>
            <a:r>
              <a:rPr b="0" i="0" lang="en" sz="3000" u="none" cap="none" strike="noStrike">
                <a:solidFill>
                  <a:schemeClr val="lt1"/>
                </a:solidFill>
                <a:latin typeface="Arial"/>
                <a:ea typeface="Arial"/>
                <a:cs typeface="Arial"/>
                <a:sym typeface="Arial"/>
              </a:rPr>
              <a:t> as root. </a:t>
            </a:r>
          </a:p>
          <a:p>
            <a:pPr indent="0" lvl="0" marL="0" marR="0" rtl="0" algn="l">
              <a:lnSpc>
                <a:spcPct val="100000"/>
              </a:lnSpc>
              <a:spcBef>
                <a:spcPts val="0"/>
              </a:spcBef>
              <a:spcAft>
                <a:spcPts val="0"/>
              </a:spcAft>
              <a:buClr>
                <a:schemeClr val="lt1"/>
              </a:buClr>
              <a:buSzPct val="25000"/>
              <a:buFont typeface="Arial"/>
              <a:buNone/>
            </a:pPr>
            <a:r>
              <a:t/>
            </a:r>
            <a:endParaRPr/>
          </a:p>
          <a:p>
            <a:pPr indent="0" lvl="0" marL="0" marR="0" rtl="0" algn="l">
              <a:lnSpc>
                <a:spcPct val="100000"/>
              </a:lnSpc>
              <a:spcBef>
                <a:spcPts val="0"/>
              </a:spcBef>
              <a:spcAft>
                <a:spcPts val="0"/>
              </a:spcAft>
              <a:buClr>
                <a:schemeClr val="lt1"/>
              </a:buClr>
              <a:buSzPct val="25000"/>
              <a:buFont typeface="Arial"/>
              <a:buNone/>
            </a:pPr>
            <a:r>
              <a:rPr lang="en"/>
              <a:t># visudo</a:t>
            </a:r>
          </a:p>
          <a:p>
            <a:pPr indent="0" lvl="0" marL="0" marR="0" rtl="0" algn="l">
              <a:lnSpc>
                <a:spcPct val="100000"/>
              </a:lnSpc>
              <a:spcBef>
                <a:spcPts val="0"/>
              </a:spcBef>
              <a:spcAft>
                <a:spcPts val="0"/>
              </a:spcAft>
              <a:buClr>
                <a:schemeClr val="lt1"/>
              </a:buClr>
              <a:buSzPct val="25000"/>
              <a:buFont typeface="Arial"/>
              <a:buNone/>
            </a:pPr>
            <a:r>
              <a:rPr lang="en"/>
              <a:t>mdehus</a:t>
            </a:r>
            <a:r>
              <a:rPr b="0" i="0" lang="en" sz="3000" u="none" cap="none" strike="noStrike">
                <a:solidFill>
                  <a:schemeClr val="lt1"/>
                </a:solidFill>
                <a:latin typeface="Arial"/>
                <a:ea typeface="Arial"/>
                <a:cs typeface="Arial"/>
                <a:sym typeface="Arial"/>
              </a:rPr>
              <a:t> ALL=/usr/bin/tail /var/log/messages</a:t>
            </a: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lang="en"/>
              <a:t>Sudo </a:t>
            </a:r>
            <a:r>
              <a:rPr b="1" i="0" lang="en" sz="3600" u="none" cap="none" strike="noStrike">
                <a:solidFill>
                  <a:schemeClr val="lt1"/>
                </a:solidFill>
                <a:latin typeface="Arial"/>
                <a:ea typeface="Arial"/>
                <a:cs typeface="Arial"/>
                <a:sym typeface="Arial"/>
              </a:rPr>
              <a:t>Configuration</a:t>
            </a:r>
          </a:p>
        </p:txBody>
      </p:sp>
      <p:sp>
        <p:nvSpPr>
          <p:cNvPr id="97" name="Shape 97"/>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rPr b="0" i="0" lang="en" sz="3000" u="none" cap="none" strike="noStrike">
                <a:solidFill>
                  <a:schemeClr val="lt1"/>
                </a:solidFill>
                <a:latin typeface="Arial"/>
                <a:ea typeface="Arial"/>
                <a:cs typeface="Arial"/>
                <a:sym typeface="Arial"/>
              </a:rPr>
              <a:t>Allow the user </a:t>
            </a:r>
            <a:r>
              <a:rPr lang="en"/>
              <a:t>mdehus</a:t>
            </a:r>
            <a:r>
              <a:rPr b="0" i="0" lang="en" sz="3000" u="none" cap="none" strike="noStrike">
                <a:solidFill>
                  <a:schemeClr val="lt1"/>
                </a:solidFill>
                <a:latin typeface="Arial"/>
                <a:ea typeface="Arial"/>
                <a:cs typeface="Arial"/>
                <a:sym typeface="Arial"/>
              </a:rPr>
              <a:t> </a:t>
            </a:r>
            <a:r>
              <a:rPr lang="en"/>
              <a:t>to manage services</a:t>
            </a:r>
          </a:p>
          <a:p>
            <a:pPr indent="0" lvl="0" marL="0" marR="0" rtl="0" algn="l">
              <a:lnSpc>
                <a:spcPct val="100000"/>
              </a:lnSpc>
              <a:spcBef>
                <a:spcPts val="0"/>
              </a:spcBef>
              <a:spcAft>
                <a:spcPts val="0"/>
              </a:spcAft>
              <a:buClr>
                <a:schemeClr val="lt1"/>
              </a:buClr>
              <a:buSzPct val="25000"/>
              <a:buFont typeface="Arial"/>
              <a:buNone/>
            </a:pPr>
            <a:r>
              <a:t/>
            </a:r>
            <a:endParaRPr/>
          </a:p>
          <a:p>
            <a:pPr indent="0" lvl="0" marL="0" marR="0" rtl="0" algn="l">
              <a:lnSpc>
                <a:spcPct val="100000"/>
              </a:lnSpc>
              <a:spcBef>
                <a:spcPts val="0"/>
              </a:spcBef>
              <a:spcAft>
                <a:spcPts val="0"/>
              </a:spcAft>
              <a:buClr>
                <a:schemeClr val="lt1"/>
              </a:buClr>
              <a:buSzPct val="25000"/>
              <a:buFont typeface="Arial"/>
              <a:buNone/>
            </a:pPr>
            <a:r>
              <a:rPr lang="en"/>
              <a:t># visudo</a:t>
            </a:r>
          </a:p>
          <a:p>
            <a:pPr indent="0" lvl="0" marL="0" marR="0" rtl="0" algn="l">
              <a:lnSpc>
                <a:spcPct val="100000"/>
              </a:lnSpc>
              <a:spcBef>
                <a:spcPts val="0"/>
              </a:spcBef>
              <a:spcAft>
                <a:spcPts val="0"/>
              </a:spcAft>
              <a:buClr>
                <a:schemeClr val="lt1"/>
              </a:buClr>
              <a:buSzPct val="25000"/>
              <a:buFont typeface="Arial"/>
              <a:buNone/>
            </a:pPr>
            <a:r>
              <a:rPr lang="en"/>
              <a:t>mdehus</a:t>
            </a:r>
            <a:r>
              <a:rPr b="0" i="0" lang="en" sz="3000" u="none" cap="none" strike="noStrike">
                <a:solidFill>
                  <a:schemeClr val="lt1"/>
                </a:solidFill>
                <a:latin typeface="Arial"/>
                <a:ea typeface="Arial"/>
                <a:cs typeface="Arial"/>
                <a:sym typeface="Arial"/>
              </a:rPr>
              <a:t> ALL=/</a:t>
            </a:r>
            <a:r>
              <a:rPr lang="en"/>
              <a:t>sbin/service, /sbin/chkconfig</a:t>
            </a: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