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3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AC86-477E-C148-83AF-36FC60B0672E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FD15-53A8-0A4A-9426-6FE8F11C2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D7275A-9247-FF49-88E6-3EDAF17EAF8D}"/>
              </a:ext>
            </a:extLst>
          </p:cNvPr>
          <p:cNvSpPr txBox="1"/>
          <p:nvPr/>
        </p:nvSpPr>
        <p:spPr>
          <a:xfrm>
            <a:off x="0" y="4718064"/>
            <a:ext cx="22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Empty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Link of 'a *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35EFAA-35A2-7941-A34A-9D4A5D28FED9}"/>
              </a:ext>
            </a:extLst>
          </p:cNvPr>
          <p:cNvCxnSpPr>
            <a:cxnSpLocks/>
          </p:cNvCxnSpPr>
          <p:nvPr/>
        </p:nvCxnSpPr>
        <p:spPr>
          <a:xfrm flipH="1" flipV="1">
            <a:off x="1024757" y="4891487"/>
            <a:ext cx="709450" cy="2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4AF5B-543A-A64D-BCA1-4CACBB89A977}"/>
              </a:ext>
            </a:extLst>
          </p:cNvPr>
          <p:cNvSpPr txBox="1"/>
          <p:nvPr/>
        </p:nvSpPr>
        <p:spPr>
          <a:xfrm>
            <a:off x="3610303" y="5680915"/>
            <a:ext cx="3189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(t :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t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Leaf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Node(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left, right)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left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right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728EB7-4B45-6B49-8F4C-4AC220C22FE8}"/>
              </a:ext>
            </a:extLst>
          </p:cNvPr>
          <p:cNvCxnSpPr>
            <a:cxnSpLocks/>
          </p:cNvCxnSpPr>
          <p:nvPr/>
        </p:nvCxnSpPr>
        <p:spPr>
          <a:xfrm flipH="1" flipV="1">
            <a:off x="945931" y="5885870"/>
            <a:ext cx="315310" cy="85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3E2D3B-12A8-894F-BCD0-DE0157193590}"/>
              </a:ext>
            </a:extLst>
          </p:cNvPr>
          <p:cNvSpPr txBox="1"/>
          <p:nvPr/>
        </p:nvSpPr>
        <p:spPr>
          <a:xfrm>
            <a:off x="3610303" y="4734981"/>
            <a:ext cx="324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'a tree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Leaf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Node of 'a * 'a tree * 'a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6E2DC-4015-4540-A4ED-D0A7FEE6411D}"/>
              </a:ext>
            </a:extLst>
          </p:cNvPr>
          <p:cNvSpPr txBox="1"/>
          <p:nvPr/>
        </p:nvSpPr>
        <p:spPr>
          <a:xfrm>
            <a:off x="26273" y="5690218"/>
            <a:ext cx="325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lf (l : 'a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l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Empty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Link(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rest)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lf rest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636C91-1EF4-1A43-93F3-D650436F5618}"/>
              </a:ext>
            </a:extLst>
          </p:cNvPr>
          <p:cNvCxnSpPr>
            <a:cxnSpLocks/>
          </p:cNvCxnSpPr>
          <p:nvPr/>
        </p:nvCxnSpPr>
        <p:spPr>
          <a:xfrm flipH="1" flipV="1">
            <a:off x="4645571" y="4924140"/>
            <a:ext cx="709450" cy="2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6DEC0-F8AB-F24E-B88C-9F3683C34255}"/>
              </a:ext>
            </a:extLst>
          </p:cNvPr>
          <p:cNvCxnSpPr>
            <a:cxnSpLocks/>
          </p:cNvCxnSpPr>
          <p:nvPr/>
        </p:nvCxnSpPr>
        <p:spPr>
          <a:xfrm flipH="1" flipV="1">
            <a:off x="4645571" y="4924140"/>
            <a:ext cx="1613340" cy="23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BFF2A0-28EA-B94B-A0B0-AC25BA02FA96}"/>
              </a:ext>
            </a:extLst>
          </p:cNvPr>
          <p:cNvCxnSpPr>
            <a:cxnSpLocks/>
          </p:cNvCxnSpPr>
          <p:nvPr/>
        </p:nvCxnSpPr>
        <p:spPr>
          <a:xfrm flipH="1" flipV="1">
            <a:off x="4524701" y="5903348"/>
            <a:ext cx="331078" cy="75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816AB7-646E-D34D-9E9B-26743B4A810A}"/>
              </a:ext>
            </a:extLst>
          </p:cNvPr>
          <p:cNvCxnSpPr>
            <a:cxnSpLocks/>
          </p:cNvCxnSpPr>
          <p:nvPr/>
        </p:nvCxnSpPr>
        <p:spPr>
          <a:xfrm flipH="1" flipV="1">
            <a:off x="4524701" y="5882229"/>
            <a:ext cx="331078" cy="103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0B1E25-B15E-1346-9C1C-62C7B7C50E63}"/>
              </a:ext>
            </a:extLst>
          </p:cNvPr>
          <p:cNvSpPr txBox="1"/>
          <p:nvPr/>
        </p:nvSpPr>
        <p:spPr>
          <a:xfrm>
            <a:off x="5255" y="7100114"/>
            <a:ext cx="324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| EOp1 of string * expr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2FD7D-CA99-154A-B892-A26B2BB38D21}"/>
              </a:ext>
            </a:extLst>
          </p:cNvPr>
          <p:cNvSpPr txBox="1"/>
          <p:nvPr/>
        </p:nvSpPr>
        <p:spPr>
          <a:xfrm>
            <a:off x="0" y="7900898"/>
            <a:ext cx="325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(e : expr) ... : ...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(n) -&gt; ... 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base case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EOp1(op,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... op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  ...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...) ...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C508A-58FF-AD44-B891-11E811E051F1}"/>
              </a:ext>
            </a:extLst>
          </p:cNvPr>
          <p:cNvSpPr txBox="1"/>
          <p:nvPr/>
        </p:nvSpPr>
        <p:spPr>
          <a:xfrm>
            <a:off x="3121573" y="7162235"/>
            <a:ext cx="42882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compile (e : expr) : string list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["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" ^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string_of_int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n)]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EOp1(op,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compile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if op == "add1" then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else if op == "sub1" then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371197-5AED-E144-B6BF-43DDAB641A4E}"/>
              </a:ext>
            </a:extLst>
          </p:cNvPr>
          <p:cNvCxnSpPr>
            <a:cxnSpLocks/>
          </p:cNvCxnSpPr>
          <p:nvPr/>
        </p:nvCxnSpPr>
        <p:spPr>
          <a:xfrm flipH="1" flipV="1">
            <a:off x="867104" y="8099080"/>
            <a:ext cx="425668" cy="86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D50887-1B70-6A41-9DDE-26DBC3A5144A}"/>
              </a:ext>
            </a:extLst>
          </p:cNvPr>
          <p:cNvCxnSpPr>
            <a:cxnSpLocks/>
          </p:cNvCxnSpPr>
          <p:nvPr/>
        </p:nvCxnSpPr>
        <p:spPr>
          <a:xfrm flipH="1" flipV="1">
            <a:off x="867104" y="7250575"/>
            <a:ext cx="993228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096649-0682-6D47-B62F-B05A159BA689}"/>
              </a:ext>
            </a:extLst>
          </p:cNvPr>
          <p:cNvSpPr txBox="1"/>
          <p:nvPr/>
        </p:nvSpPr>
        <p:spPr>
          <a:xfrm>
            <a:off x="121354" y="298618"/>
            <a:ext cx="123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 + (5 – 4)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C338CD-B100-2F42-B80D-9910EBDC9ACB}"/>
              </a:ext>
            </a:extLst>
          </p:cNvPr>
          <p:cNvSpPr txBox="1"/>
          <p:nvPr/>
        </p:nvSpPr>
        <p:spPr>
          <a:xfrm>
            <a:off x="121353" y="632769"/>
            <a:ext cx="1439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(+ 3 (- 5 4))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33EFB7-3152-F848-AA50-4B8404A9CFFD}"/>
              </a:ext>
            </a:extLst>
          </p:cNvPr>
          <p:cNvSpPr txBox="1"/>
          <p:nvPr/>
        </p:nvSpPr>
        <p:spPr>
          <a:xfrm>
            <a:off x="121353" y="958592"/>
            <a:ext cx="1439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3 5 4 - 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4F8BDF-FEEE-9B42-B4A0-53AC5DE7635A}"/>
              </a:ext>
            </a:extLst>
          </p:cNvPr>
          <p:cNvSpPr/>
          <p:nvPr/>
        </p:nvSpPr>
        <p:spPr>
          <a:xfrm>
            <a:off x="2887589" y="304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9DEBE4-5025-BC43-B0E2-F08FFEB0B2D8}"/>
              </a:ext>
            </a:extLst>
          </p:cNvPr>
          <p:cNvSpPr/>
          <p:nvPr/>
        </p:nvSpPr>
        <p:spPr>
          <a:xfrm>
            <a:off x="2571653" y="5435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E0C0D-3C82-BC49-A3E3-657FAD48A401}"/>
              </a:ext>
            </a:extLst>
          </p:cNvPr>
          <p:cNvSpPr/>
          <p:nvPr/>
        </p:nvSpPr>
        <p:spPr>
          <a:xfrm>
            <a:off x="2882957" y="107951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B6D1ED-7800-4941-9FDD-E08087A7F215}"/>
              </a:ext>
            </a:extLst>
          </p:cNvPr>
          <p:cNvSpPr/>
          <p:nvPr/>
        </p:nvSpPr>
        <p:spPr>
          <a:xfrm>
            <a:off x="3380952" y="106808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80DD74-593D-884B-ADE5-4F20575A4F1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727305" y="399749"/>
            <a:ext cx="315936" cy="14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7CEAA8-319C-B448-962B-D0E8659C843C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3043241" y="399749"/>
            <a:ext cx="258127" cy="9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5156A01-58E2-E846-9656-E89C478CB698}"/>
              </a:ext>
            </a:extLst>
          </p:cNvPr>
          <p:cNvSpPr/>
          <p:nvPr/>
        </p:nvSpPr>
        <p:spPr>
          <a:xfrm>
            <a:off x="3145716" y="498686"/>
            <a:ext cx="31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35041F-17AF-754C-B08E-064470CAF1CF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 flipH="1">
            <a:off x="3038609" y="868018"/>
            <a:ext cx="262759" cy="21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2F1EB1-2D56-AD42-8188-11464B49932B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3301368" y="868018"/>
            <a:ext cx="235236" cy="2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32F1EE-9FC2-244F-8190-C1C0A9E83BA2}"/>
              </a:ext>
            </a:extLst>
          </p:cNvPr>
          <p:cNvSpPr txBox="1"/>
          <p:nvPr/>
        </p:nvSpPr>
        <p:spPr>
          <a:xfrm>
            <a:off x="121353" y="2029935"/>
            <a:ext cx="179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n * n;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59C45B-2876-9B40-82FC-50C92ECD1E70}"/>
              </a:ext>
            </a:extLst>
          </p:cNvPr>
          <p:cNvSpPr txBox="1"/>
          <p:nvPr/>
        </p:nvSpPr>
        <p:spPr>
          <a:xfrm>
            <a:off x="121353" y="2826727"/>
            <a:ext cx="190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(return (* n n)))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8376FD-50DF-744F-B890-61B70246D099}"/>
              </a:ext>
            </a:extLst>
          </p:cNvPr>
          <p:cNvSpPr/>
          <p:nvPr/>
        </p:nvSpPr>
        <p:spPr>
          <a:xfrm>
            <a:off x="2887589" y="18208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AF0A43-9F9E-C84C-A7AB-1699059FB706}"/>
              </a:ext>
            </a:extLst>
          </p:cNvPr>
          <p:cNvSpPr/>
          <p:nvPr/>
        </p:nvSpPr>
        <p:spPr>
          <a:xfrm>
            <a:off x="2249135" y="234912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224781-45CF-C949-94C6-DFDE63389EC1}"/>
              </a:ext>
            </a:extLst>
          </p:cNvPr>
          <p:cNvSpPr/>
          <p:nvPr/>
        </p:nvSpPr>
        <p:spPr>
          <a:xfrm>
            <a:off x="3409967" y="317182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6B85908-DB7A-B645-8C0A-0C59FC67B015}"/>
              </a:ext>
            </a:extLst>
          </p:cNvPr>
          <p:cNvSpPr/>
          <p:nvPr/>
        </p:nvSpPr>
        <p:spPr>
          <a:xfrm>
            <a:off x="4101182" y="31743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FB5D09-7450-8D4B-A730-585984DBA1F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531424" y="2190140"/>
            <a:ext cx="955047" cy="15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45D1C06-ABD8-124D-8064-22E95EE77366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 flipH="1">
            <a:off x="3214086" y="2190140"/>
            <a:ext cx="272385" cy="17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8AFDE87-3854-B243-93C8-F8F37B0ADB89}"/>
              </a:ext>
            </a:extLst>
          </p:cNvPr>
          <p:cNvSpPr/>
          <p:nvPr/>
        </p:nvSpPr>
        <p:spPr>
          <a:xfrm>
            <a:off x="2904209" y="2368290"/>
            <a:ext cx="619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ECBE3F-B929-904F-91A4-6DDCDF28F79E}"/>
              </a:ext>
            </a:extLst>
          </p:cNvPr>
          <p:cNvCxnSpPr>
            <a:cxnSpLocks/>
            <a:stCxn id="110" idx="2"/>
            <a:endCxn id="80" idx="0"/>
          </p:cNvCxnSpPr>
          <p:nvPr/>
        </p:nvCxnSpPr>
        <p:spPr>
          <a:xfrm flipH="1">
            <a:off x="3692256" y="2768426"/>
            <a:ext cx="282289" cy="40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4B61DD-8392-A446-89DD-C4BB9D3D9CFE}"/>
              </a:ext>
            </a:extLst>
          </p:cNvPr>
          <p:cNvCxnSpPr>
            <a:cxnSpLocks/>
            <a:stCxn id="110" idx="2"/>
            <a:endCxn id="81" idx="0"/>
          </p:cNvCxnSpPr>
          <p:nvPr/>
        </p:nvCxnSpPr>
        <p:spPr>
          <a:xfrm>
            <a:off x="3974545" y="2768426"/>
            <a:ext cx="282289" cy="4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A9B5F95-1167-1A47-9C3E-48A910C99247}"/>
              </a:ext>
            </a:extLst>
          </p:cNvPr>
          <p:cNvSpPr/>
          <p:nvPr/>
        </p:nvSpPr>
        <p:spPr>
          <a:xfrm>
            <a:off x="3692256" y="2399094"/>
            <a:ext cx="5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3F912A5-3E68-294E-A2F2-0A7FF744AA21}"/>
              </a:ext>
            </a:extLst>
          </p:cNvPr>
          <p:cNvCxnSpPr>
            <a:cxnSpLocks/>
            <a:stCxn id="78" idx="2"/>
            <a:endCxn id="110" idx="0"/>
          </p:cNvCxnSpPr>
          <p:nvPr/>
        </p:nvCxnSpPr>
        <p:spPr>
          <a:xfrm>
            <a:off x="3486471" y="2190140"/>
            <a:ext cx="488074" cy="2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7ADC93D-3225-F940-A6EF-F23B3DB263F5}"/>
              </a:ext>
            </a:extLst>
          </p:cNvPr>
          <p:cNvCxnSpPr>
            <a:cxnSpLocks/>
            <a:stCxn id="78" idx="2"/>
            <a:endCxn id="120" idx="0"/>
          </p:cNvCxnSpPr>
          <p:nvPr/>
        </p:nvCxnSpPr>
        <p:spPr>
          <a:xfrm>
            <a:off x="3486471" y="2190140"/>
            <a:ext cx="1922791" cy="22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CA4B59B-A1D2-5142-9608-41EF44629D54}"/>
              </a:ext>
            </a:extLst>
          </p:cNvPr>
          <p:cNvSpPr/>
          <p:nvPr/>
        </p:nvSpPr>
        <p:spPr>
          <a:xfrm>
            <a:off x="5045741" y="2411083"/>
            <a:ext cx="727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3E75E1-E115-A844-A926-2F4AD920778E}"/>
              </a:ext>
            </a:extLst>
          </p:cNvPr>
          <p:cNvSpPr/>
          <p:nvPr/>
        </p:nvSpPr>
        <p:spPr>
          <a:xfrm>
            <a:off x="4793437" y="314952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25F108-FA1D-EB42-A284-000413C1C1D6}"/>
              </a:ext>
            </a:extLst>
          </p:cNvPr>
          <p:cNvSpPr/>
          <p:nvPr/>
        </p:nvSpPr>
        <p:spPr>
          <a:xfrm>
            <a:off x="6152694" y="31407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503B6E0-A732-3A48-A43F-0C86A4556767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5265682" y="2780415"/>
            <a:ext cx="143580" cy="36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E4ECF8F-ED5D-7344-A73B-55BF095451F3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5409262" y="2780415"/>
            <a:ext cx="899084" cy="360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AFBCCC7-0EEE-0E45-9400-9759D0D37C0D}"/>
              </a:ext>
            </a:extLst>
          </p:cNvPr>
          <p:cNvSpPr/>
          <p:nvPr/>
        </p:nvSpPr>
        <p:spPr>
          <a:xfrm>
            <a:off x="5772783" y="39097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A3C318-E651-0D4C-ADC4-0BC02B794A18}"/>
              </a:ext>
            </a:extLst>
          </p:cNvPr>
          <p:cNvSpPr/>
          <p:nvPr/>
        </p:nvSpPr>
        <p:spPr>
          <a:xfrm>
            <a:off x="6463998" y="391228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0E752B0-4043-A040-8DA0-EFC9D8CC27B5}"/>
              </a:ext>
            </a:extLst>
          </p:cNvPr>
          <p:cNvCxnSpPr>
            <a:cxnSpLocks/>
            <a:stCxn id="122" idx="2"/>
            <a:endCxn id="134" idx="0"/>
          </p:cNvCxnSpPr>
          <p:nvPr/>
        </p:nvCxnSpPr>
        <p:spPr>
          <a:xfrm flipH="1">
            <a:off x="5928435" y="3510108"/>
            <a:ext cx="379911" cy="39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62FCA60-F84C-AF47-89B3-088852657920}"/>
              </a:ext>
            </a:extLst>
          </p:cNvPr>
          <p:cNvCxnSpPr>
            <a:cxnSpLocks/>
            <a:stCxn id="122" idx="2"/>
            <a:endCxn id="135" idx="0"/>
          </p:cNvCxnSpPr>
          <p:nvPr/>
        </p:nvCxnSpPr>
        <p:spPr>
          <a:xfrm>
            <a:off x="6308346" y="3510108"/>
            <a:ext cx="311304" cy="40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FBA1136-D147-5148-995B-5D585D769EE0}"/>
              </a:ext>
            </a:extLst>
          </p:cNvPr>
          <p:cNvCxnSpPr/>
          <p:nvPr/>
        </p:nvCxnSpPr>
        <p:spPr>
          <a:xfrm>
            <a:off x="-346841" y="4718064"/>
            <a:ext cx="7409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1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7241</TotalTime>
  <Words>349</Words>
  <Application>Microsoft Macintosh PowerPoint</Application>
  <PresentationFormat>Letter Paper (8.5x11 in)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13</cp:revision>
  <dcterms:created xsi:type="dcterms:W3CDTF">2018-04-04T15:11:20Z</dcterms:created>
  <dcterms:modified xsi:type="dcterms:W3CDTF">2019-10-01T14:11:35Z</dcterms:modified>
</cp:coreProperties>
</file>