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1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88"/>
    <p:restoredTop sz="94643"/>
  </p:normalViewPr>
  <p:slideViewPr>
    <p:cSldViewPr snapToGrid="0" snapToObjects="1">
      <p:cViewPr varScale="1">
        <p:scale>
          <a:sx n="168" d="100"/>
          <a:sy n="168" d="100"/>
        </p:scale>
        <p:origin x="4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1527-A84C-6148-805D-E83E21355053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2C830-2EA1-7E40-80D4-9E1693BFE459}"/>
              </a:ext>
            </a:extLst>
          </p:cNvPr>
          <p:cNvSpPr txBox="1"/>
          <p:nvPr/>
        </p:nvSpPr>
        <p:spPr>
          <a:xfrm>
            <a:off x="1280160" y="190341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F651-4F12-9A4F-9378-A2DD43C8C1FC}"/>
              </a:ext>
            </a:extLst>
          </p:cNvPr>
          <p:cNvSpPr txBox="1"/>
          <p:nvPr/>
        </p:nvSpPr>
        <p:spPr>
          <a:xfrm>
            <a:off x="2085188" y="167640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Representation (bits)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E87EF-BA94-6743-B308-364A0FDDA196}"/>
              </a:ext>
            </a:extLst>
          </p:cNvPr>
          <p:cNvSpPr txBox="1"/>
          <p:nvPr/>
        </p:nvSpPr>
        <p:spPr>
          <a:xfrm>
            <a:off x="4001448" y="190341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Representation</a:t>
            </a:r>
          </a:p>
          <a:p>
            <a:pPr algn="ctr"/>
            <a:r>
              <a:rPr lang="en-US" sz="800" b="1" dirty="0"/>
              <a:t>hex                 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E4F1C-A1BE-E14F-AA39-29DE75A48194}"/>
              </a:ext>
            </a:extLst>
          </p:cNvPr>
          <p:cNvSpPr txBox="1"/>
          <p:nvPr/>
        </p:nvSpPr>
        <p:spPr>
          <a:xfrm>
            <a:off x="1607965" y="8595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24FBA-B487-4E4B-8A10-050ED2C0360A}"/>
              </a:ext>
            </a:extLst>
          </p:cNvPr>
          <p:cNvSpPr txBox="1"/>
          <p:nvPr/>
        </p:nvSpPr>
        <p:spPr>
          <a:xfrm>
            <a:off x="1844414" y="856545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0000 0000 0000 ... 0000 0000 000</a:t>
            </a:r>
            <a:r>
              <a:rPr lang="en-US" sz="800" b="1" dirty="0"/>
              <a:t>1</a:t>
            </a:r>
            <a:r>
              <a:rPr lang="en-US" sz="800" dirty="0"/>
              <a:t> </a:t>
            </a:r>
            <a:r>
              <a:rPr lang="en-US" sz="800" b="1" dirty="0"/>
              <a:t>0011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F8280-A6E2-0342-A58D-747ACDED5E12}"/>
              </a:ext>
            </a:extLst>
          </p:cNvPr>
          <p:cNvSpPr txBox="1"/>
          <p:nvPr/>
        </p:nvSpPr>
        <p:spPr>
          <a:xfrm>
            <a:off x="3912596" y="885337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0x000...00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9E7A8-CC7F-ED40-9C80-E8493C421763}"/>
              </a:ext>
            </a:extLst>
          </p:cNvPr>
          <p:cNvSpPr txBox="1"/>
          <p:nvPr/>
        </p:nvSpPr>
        <p:spPr>
          <a:xfrm>
            <a:off x="1535069" y="14066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D1984-1255-1B41-BF2B-E17D05F09527}"/>
              </a:ext>
            </a:extLst>
          </p:cNvPr>
          <p:cNvSpPr txBox="1"/>
          <p:nvPr/>
        </p:nvSpPr>
        <p:spPr>
          <a:xfrm>
            <a:off x="1843148" y="1392608"/>
            <a:ext cx="18838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0000 0000 0000 ... 0000 0000 _________</a:t>
            </a:r>
            <a:endParaRPr lang="en-US" sz="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16F00-2A19-384A-AAD6-702DB4691272}"/>
              </a:ext>
            </a:extLst>
          </p:cNvPr>
          <p:cNvSpPr txBox="1"/>
          <p:nvPr/>
        </p:nvSpPr>
        <p:spPr>
          <a:xfrm>
            <a:off x="3897720" y="1413607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0x000...00__    ___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3A994-759E-1A45-B313-1E05272CFA9F}"/>
              </a:ext>
            </a:extLst>
          </p:cNvPr>
          <p:cNvSpPr txBox="1"/>
          <p:nvPr/>
        </p:nvSpPr>
        <p:spPr>
          <a:xfrm>
            <a:off x="1425223" y="1673150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21715-39EB-4340-AB17-3B097A782BFE}"/>
              </a:ext>
            </a:extLst>
          </p:cNvPr>
          <p:cNvSpPr txBox="1"/>
          <p:nvPr/>
        </p:nvSpPr>
        <p:spPr>
          <a:xfrm>
            <a:off x="1838355" y="1678883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</a:t>
            </a:r>
            <a:r>
              <a:rPr lang="en-US" sz="800" dirty="0"/>
              <a:t>111 1111 1111 ... 1111 1111 1111 111</a:t>
            </a:r>
            <a:r>
              <a:rPr lang="en-US" sz="800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8B8C1-F9F2-474E-B3A3-7B81E8264F95}"/>
              </a:ext>
            </a:extLst>
          </p:cNvPr>
          <p:cNvSpPr txBox="1"/>
          <p:nvPr/>
        </p:nvSpPr>
        <p:spPr>
          <a:xfrm>
            <a:off x="1396177" y="1952207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B66B1-22C4-3345-A850-23E58928C53B}"/>
              </a:ext>
            </a:extLst>
          </p:cNvPr>
          <p:cNvSpPr txBox="1"/>
          <p:nvPr/>
        </p:nvSpPr>
        <p:spPr>
          <a:xfrm>
            <a:off x="1838354" y="1959225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0</a:t>
            </a:r>
            <a:r>
              <a:rPr lang="en-US" sz="800" dirty="0"/>
              <a:t>111 1111 1111 ... 1111 1111 1111 111</a:t>
            </a:r>
            <a:r>
              <a:rPr lang="en-US" sz="8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EC723-A351-874C-8D9D-7554EC5818A3}"/>
              </a:ext>
            </a:extLst>
          </p:cNvPr>
          <p:cNvSpPr txBox="1"/>
          <p:nvPr/>
        </p:nvSpPr>
        <p:spPr>
          <a:xfrm>
            <a:off x="3920162" y="1686384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-2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2951F-214E-1540-A0BA-46C7CAA3717C}"/>
              </a:ext>
            </a:extLst>
          </p:cNvPr>
          <p:cNvSpPr txBox="1"/>
          <p:nvPr/>
        </p:nvSpPr>
        <p:spPr>
          <a:xfrm>
            <a:off x="3920162" y="1959162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4834E68-A1AD-1247-B53D-2F0F4D668538}"/>
              </a:ext>
            </a:extLst>
          </p:cNvPr>
          <p:cNvSpPr/>
          <p:nvPr/>
        </p:nvSpPr>
        <p:spPr>
          <a:xfrm rot="16200000">
            <a:off x="2647378" y="36726"/>
            <a:ext cx="156495" cy="155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DC8ED-C590-0F44-8155-3A77530F8D7C}"/>
              </a:ext>
            </a:extLst>
          </p:cNvPr>
          <p:cNvSpPr txBox="1"/>
          <p:nvPr/>
        </p:nvSpPr>
        <p:spPr>
          <a:xfrm>
            <a:off x="1695489" y="492256"/>
            <a:ext cx="1500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63-bit, 2's complement number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64671-F976-2D42-B335-049D6F03756F}"/>
              </a:ext>
            </a:extLst>
          </p:cNvPr>
          <p:cNvCxnSpPr>
            <a:cxnSpLocks/>
          </p:cNvCxnSpPr>
          <p:nvPr/>
        </p:nvCxnSpPr>
        <p:spPr>
          <a:xfrm>
            <a:off x="3556980" y="738446"/>
            <a:ext cx="0" cy="16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73FFC-663A-6543-AE12-BAFA8BE2DA0F}"/>
              </a:ext>
            </a:extLst>
          </p:cNvPr>
          <p:cNvSpPr txBox="1"/>
          <p:nvPr/>
        </p:nvSpPr>
        <p:spPr>
          <a:xfrm>
            <a:off x="3289014" y="526434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tag bit</a:t>
            </a:r>
            <a:r>
              <a:rPr lang="en-US" sz="800" dirty="0"/>
              <a:t> (1=</a:t>
            </a:r>
            <a:r>
              <a:rPr lang="en-US" sz="800" dirty="0" err="1"/>
              <a:t>num</a:t>
            </a:r>
            <a:r>
              <a:rPr lang="en-US" sz="800" dirty="0"/>
              <a:t>, 0=bool)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3122-4BDE-AC42-9C9F-8A2F1ACEC495}"/>
              </a:ext>
            </a:extLst>
          </p:cNvPr>
          <p:cNvCxnSpPr>
            <a:cxnSpLocks/>
          </p:cNvCxnSpPr>
          <p:nvPr/>
        </p:nvCxnSpPr>
        <p:spPr>
          <a:xfrm>
            <a:off x="1948771" y="2139821"/>
            <a:ext cx="0" cy="11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9B902D-C38F-4846-A0C2-A4F1A683A4D4}"/>
              </a:ext>
            </a:extLst>
          </p:cNvPr>
          <p:cNvSpPr txBox="1"/>
          <p:nvPr/>
        </p:nvSpPr>
        <p:spPr>
          <a:xfrm>
            <a:off x="1647338" y="2287502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true/false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4BD112B-7B38-4440-A657-514234573631}"/>
              </a:ext>
            </a:extLst>
          </p:cNvPr>
          <p:cNvSpPr/>
          <p:nvPr/>
        </p:nvSpPr>
        <p:spPr>
          <a:xfrm rot="5400000">
            <a:off x="2694162" y="1431207"/>
            <a:ext cx="96123" cy="1526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6F0EA-051F-0546-AFCF-B54A166A040A}"/>
              </a:ext>
            </a:extLst>
          </p:cNvPr>
          <p:cNvSpPr txBox="1"/>
          <p:nvPr/>
        </p:nvSpPr>
        <p:spPr>
          <a:xfrm>
            <a:off x="2359914" y="2266832"/>
            <a:ext cx="18582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62 bits for future value representations!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1505E-35AF-9F47-9BED-F4F00ECD7A40}"/>
              </a:ext>
            </a:extLst>
          </p:cNvPr>
          <p:cNvSpPr txBox="1"/>
          <p:nvPr/>
        </p:nvSpPr>
        <p:spPr>
          <a:xfrm>
            <a:off x="1561478" y="1117401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F96A1-12E7-4740-83CB-E805E93E0B2B}"/>
              </a:ext>
            </a:extLst>
          </p:cNvPr>
          <p:cNvSpPr txBox="1"/>
          <p:nvPr/>
        </p:nvSpPr>
        <p:spPr>
          <a:xfrm>
            <a:off x="1843927" y="1100410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1111 1111 1111 ... 1111 1111 1111 </a:t>
            </a:r>
            <a:r>
              <a:rPr lang="en-US" sz="800" b="1" dirty="0"/>
              <a:t>1101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A9E65-56C0-3C4E-A1E1-72F84626D35C}"/>
              </a:ext>
            </a:extLst>
          </p:cNvPr>
          <p:cNvSpPr txBox="1"/>
          <p:nvPr/>
        </p:nvSpPr>
        <p:spPr>
          <a:xfrm>
            <a:off x="3897719" y="1136914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0xFFF...FFF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D4F48-42AA-894D-AD9C-16B8962F8881}"/>
              </a:ext>
            </a:extLst>
          </p:cNvPr>
          <p:cNvSpPr/>
          <p:nvPr/>
        </p:nvSpPr>
        <p:spPr>
          <a:xfrm>
            <a:off x="218494" y="2931144"/>
            <a:ext cx="25343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env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(b)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397F2-AEA5-2A41-A690-38D8C5C829B8}"/>
              </a:ext>
            </a:extLst>
          </p:cNvPr>
          <p:cNvSpPr/>
          <p:nvPr/>
        </p:nvSpPr>
        <p:spPr>
          <a:xfrm>
            <a:off x="178811" y="7235418"/>
            <a:ext cx="62204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(e1, e2)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571EB5-578F-8E47-B282-D2EDE21E1816}"/>
              </a:ext>
            </a:extLst>
          </p:cNvPr>
          <p:cNvSpPr txBox="1"/>
          <p:nvPr/>
        </p:nvSpPr>
        <p:spPr>
          <a:xfrm>
            <a:off x="178811" y="5787203"/>
            <a:ext cx="4764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What instructions should we produce for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(+ x y)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if we ignore errors? (Assume x at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stackloc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1, y at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stackloc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0074E3-8EF7-C843-8AC0-12B495CEFAD3}"/>
              </a:ext>
            </a:extLst>
          </p:cNvPr>
          <p:cNvSpPr txBox="1"/>
          <p:nvPr/>
        </p:nvSpPr>
        <p:spPr>
          <a:xfrm>
            <a:off x="182093" y="4689570"/>
            <a:ext cx="302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What will print from main for the program that's just the number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800" dirty="0"/>
              <a:t>?</a:t>
            </a:r>
          </a:p>
          <a:p>
            <a:r>
              <a:rPr lang="en-US" sz="800" dirty="0"/>
              <a:t>For the program that's just the constant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800" dirty="0"/>
              <a:t>?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512742-2B0D-FB44-A966-AB1DB70671F3}"/>
              </a:ext>
            </a:extLst>
          </p:cNvPr>
          <p:cNvSpPr/>
          <p:nvPr/>
        </p:nvSpPr>
        <p:spPr>
          <a:xfrm>
            <a:off x="3173361" y="2931144"/>
            <a:ext cx="3684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int64_t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int64_t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lld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6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B9848-698E-0941-841C-5AE4AD40FE38}"/>
              </a:ext>
            </a:extLst>
          </p:cNvPr>
          <p:cNvSpPr/>
          <p:nvPr/>
        </p:nvSpPr>
        <p:spPr>
          <a:xfrm>
            <a:off x="0" y="3159744"/>
            <a:ext cx="2937955" cy="237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 []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all_is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print_error_and_exit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all_is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147B-2269-6447-B509-44FCDAD34859}"/>
              </a:ext>
            </a:extLst>
          </p:cNvPr>
          <p:cNvSpPr txBox="1"/>
          <p:nvPr/>
        </p:nvSpPr>
        <p:spPr>
          <a:xfrm>
            <a:off x="148937" y="263204"/>
            <a:ext cx="5133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What instructions should we produce for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(+ x y)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if we want to </a:t>
            </a:r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stop and print an error message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if x or y is a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What else might need to change?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314BC-AD30-4247-84C5-6E80BDC86461}"/>
              </a:ext>
            </a:extLst>
          </p:cNvPr>
          <p:cNvSpPr/>
          <p:nvPr/>
        </p:nvSpPr>
        <p:spPr>
          <a:xfrm>
            <a:off x="2937955" y="3159744"/>
            <a:ext cx="39200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int64_t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83F4B-F5C5-4347-8DAB-954C52909D35}"/>
              </a:ext>
            </a:extLst>
          </p:cNvPr>
          <p:cNvSpPr txBox="1"/>
          <p:nvPr/>
        </p:nvSpPr>
        <p:spPr>
          <a:xfrm>
            <a:off x="148937" y="6297390"/>
            <a:ext cx="431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What if we want to get input from </a:t>
            </a:r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outside the program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First mechanism – command-line arguments. How to communicate to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9364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378</Words>
  <Application>Microsoft Macintosh PowerPoint</Application>
  <PresentationFormat>Letter Paper (8.5x11 in)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34</cp:revision>
  <cp:lastPrinted>2019-10-08T01:01:27Z</cp:lastPrinted>
  <dcterms:created xsi:type="dcterms:W3CDTF">2018-04-18T14:54:44Z</dcterms:created>
  <dcterms:modified xsi:type="dcterms:W3CDTF">2019-10-10T07:52:03Z</dcterms:modified>
</cp:coreProperties>
</file>