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8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2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7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B9E7-5C27-F145-A638-3DC8CBEEABE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9CBE-48DC-194F-B263-A56F5901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971C78-5636-9E4A-8F7D-D45FC69378D1}"/>
              </a:ext>
            </a:extLst>
          </p:cNvPr>
          <p:cNvSpPr/>
          <p:nvPr/>
        </p:nvSpPr>
        <p:spPr>
          <a:xfrm>
            <a:off x="3273288" y="986586"/>
            <a:ext cx="35847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int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EBool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bool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ELess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EApp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TBool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def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DFun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string 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* string 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prog = def list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49701-E4FB-7D40-BB82-40C3E212DE47}"/>
              </a:ext>
            </a:extLst>
          </p:cNvPr>
          <p:cNvSpPr/>
          <p:nvPr/>
        </p:nvSpPr>
        <p:spPr>
          <a:xfrm>
            <a:off x="0" y="940420"/>
            <a:ext cx="342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 | &lt;name&gt; | true |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(&lt;name&gt; &lt;expr&gt; &lt;expr&gt;) // two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functions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(if &lt;expr&gt; &lt;expr&gt;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(let (&lt;name&gt; &lt;expr&gt;)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(+ &lt;expr&gt;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 &lt;expr&gt; &lt;expr&gt;)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:= (def &lt;name&gt; (&lt;name&gt; : &lt;t&gt; &lt;name&gt; : &lt;t&gt;) : &lt;t&gt;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&lt;expr&gt;)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prog := def ... &lt;expr&gt;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41E52-8829-9B4D-8D92-D126589BC460}"/>
              </a:ext>
            </a:extLst>
          </p:cNvPr>
          <p:cNvSpPr txBox="1"/>
          <p:nvPr/>
        </p:nvSpPr>
        <p:spPr>
          <a:xfrm>
            <a:off x="3803374" y="1722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8D970-0BAD-6942-95C0-1164EEEB7AF2}"/>
              </a:ext>
            </a:extLst>
          </p:cNvPr>
          <p:cNvSpPr/>
          <p:nvPr/>
        </p:nvSpPr>
        <p:spPr>
          <a:xfrm>
            <a:off x="0" y="7108833"/>
            <a:ext cx="575144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tc_e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defs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def list) (env : (string 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list) (e : expr)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typ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0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B4F5C8-7A81-0647-8221-15510EA01825}"/>
              </a:ext>
            </a:extLst>
          </p:cNvPr>
          <p:cNvSpPr/>
          <p:nvPr/>
        </p:nvSpPr>
        <p:spPr>
          <a:xfrm>
            <a:off x="56322" y="1461246"/>
            <a:ext cx="575144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int) (env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defs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def list)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9A92D-1B29-6D42-A973-E81256F3ADDA}"/>
              </a:ext>
            </a:extLst>
          </p:cNvPr>
          <p:cNvSpPr/>
          <p:nvPr/>
        </p:nvSpPr>
        <p:spPr>
          <a:xfrm>
            <a:off x="29818" y="5892228"/>
            <a:ext cx="2947558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DB269-8395-6544-9337-A2F8F63F673A}"/>
              </a:ext>
            </a:extLst>
          </p:cNvPr>
          <p:cNvSpPr/>
          <p:nvPr/>
        </p:nvSpPr>
        <p:spPr>
          <a:xfrm>
            <a:off x="2977376" y="5892228"/>
            <a:ext cx="385412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int64_t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                       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print(result);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7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325</Words>
  <Application>Microsoft Macintosh PowerPoint</Application>
  <PresentationFormat>On-screen Show (4:3)</PresentationFormat>
  <Paragraphs>118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11</cp:revision>
  <cp:lastPrinted>2019-10-31T15:45:35Z</cp:lastPrinted>
  <dcterms:created xsi:type="dcterms:W3CDTF">2019-10-31T07:11:07Z</dcterms:created>
  <dcterms:modified xsi:type="dcterms:W3CDTF">2019-10-31T15:49:30Z</dcterms:modified>
</cp:coreProperties>
</file>