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6" r:id="rId2"/>
    <p:sldId id="264" r:id="rId3"/>
    <p:sldId id="256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7"/>
    <p:restoredTop sz="94664"/>
  </p:normalViewPr>
  <p:slideViewPr>
    <p:cSldViewPr snapToGrid="0" snapToObjects="1">
      <p:cViewPr varScale="1">
        <p:scale>
          <a:sx n="107" d="100"/>
          <a:sy n="107" d="100"/>
        </p:scale>
        <p:origin x="3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9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2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2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0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3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0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9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2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1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51EC-F17C-154F-9021-E2F733308F92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3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30F6-B30C-1645-9AFC-A72976A79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D63F4-B363-424A-99B3-72F805501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8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7516-B437-414B-BC7A-6D20A71E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55D404-AAB6-F04F-83C9-DA1EEF7D1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434167"/>
            <a:ext cx="5915025" cy="2723621"/>
          </a:xfrm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9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D7275A-9247-FF49-88E6-3EDAF17EAF8D}"/>
              </a:ext>
            </a:extLst>
          </p:cNvPr>
          <p:cNvSpPr txBox="1"/>
          <p:nvPr/>
        </p:nvSpPr>
        <p:spPr>
          <a:xfrm>
            <a:off x="0" y="4718064"/>
            <a:ext cx="220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type 'a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| Empty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| Link of 'a * 'a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35EFAA-35A2-7941-A34A-9D4A5D28FED9}"/>
              </a:ext>
            </a:extLst>
          </p:cNvPr>
          <p:cNvCxnSpPr>
            <a:cxnSpLocks/>
          </p:cNvCxnSpPr>
          <p:nvPr/>
        </p:nvCxnSpPr>
        <p:spPr>
          <a:xfrm flipH="1" flipV="1">
            <a:off x="1024757" y="4891487"/>
            <a:ext cx="709450" cy="26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C4AF5B-543A-A64D-BCA1-4CACBB89A977}"/>
              </a:ext>
            </a:extLst>
          </p:cNvPr>
          <p:cNvSpPr txBox="1"/>
          <p:nvPr/>
        </p:nvSpPr>
        <p:spPr>
          <a:xfrm>
            <a:off x="3610303" y="5680915"/>
            <a:ext cx="3189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(t : 'a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... : ... =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match t with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Leaf -&gt; ... </a:t>
            </a:r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base case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Node(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left, right) -&gt;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...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fst</a:t>
            </a:r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  ...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left ...) ...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...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right ...) ...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728EB7-4B45-6B49-8F4C-4AC220C22FE8}"/>
              </a:ext>
            </a:extLst>
          </p:cNvPr>
          <p:cNvCxnSpPr>
            <a:cxnSpLocks/>
          </p:cNvCxnSpPr>
          <p:nvPr/>
        </p:nvCxnSpPr>
        <p:spPr>
          <a:xfrm flipH="1" flipV="1">
            <a:off x="945931" y="5885870"/>
            <a:ext cx="315310" cy="85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3E2D3B-12A8-894F-BCD0-DE0157193590}"/>
              </a:ext>
            </a:extLst>
          </p:cNvPr>
          <p:cNvSpPr txBox="1"/>
          <p:nvPr/>
        </p:nvSpPr>
        <p:spPr>
          <a:xfrm>
            <a:off x="3610303" y="4734981"/>
            <a:ext cx="3247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type 'a tree =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| Leaf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| Node of 'a * 'a tree * 'a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36E2DC-4015-4540-A4ED-D0A7FEE6411D}"/>
              </a:ext>
            </a:extLst>
          </p:cNvPr>
          <p:cNvSpPr txBox="1"/>
          <p:nvPr/>
        </p:nvSpPr>
        <p:spPr>
          <a:xfrm>
            <a:off x="26273" y="5690218"/>
            <a:ext cx="3252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let rec lf (l : 'a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... : ... =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match l with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Empty -&gt; ... </a:t>
            </a:r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base case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Link(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rest) -&gt;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...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fst</a:t>
            </a:r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  ... (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lf rest ...) ...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636C91-1EF4-1A43-93F3-D650436F5618}"/>
              </a:ext>
            </a:extLst>
          </p:cNvPr>
          <p:cNvCxnSpPr>
            <a:cxnSpLocks/>
          </p:cNvCxnSpPr>
          <p:nvPr/>
        </p:nvCxnSpPr>
        <p:spPr>
          <a:xfrm flipH="1" flipV="1">
            <a:off x="4645571" y="4924140"/>
            <a:ext cx="709450" cy="26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46DEC0-F8AB-F24E-B88C-9F3683C34255}"/>
              </a:ext>
            </a:extLst>
          </p:cNvPr>
          <p:cNvCxnSpPr>
            <a:cxnSpLocks/>
          </p:cNvCxnSpPr>
          <p:nvPr/>
        </p:nvCxnSpPr>
        <p:spPr>
          <a:xfrm flipH="1" flipV="1">
            <a:off x="4645571" y="4924140"/>
            <a:ext cx="1613340" cy="23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BFF2A0-28EA-B94B-A0B0-AC25BA02FA96}"/>
              </a:ext>
            </a:extLst>
          </p:cNvPr>
          <p:cNvCxnSpPr>
            <a:cxnSpLocks/>
          </p:cNvCxnSpPr>
          <p:nvPr/>
        </p:nvCxnSpPr>
        <p:spPr>
          <a:xfrm flipH="1" flipV="1">
            <a:off x="4524701" y="5903348"/>
            <a:ext cx="331078" cy="75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816AB7-646E-D34D-9E9B-26743B4A810A}"/>
              </a:ext>
            </a:extLst>
          </p:cNvPr>
          <p:cNvCxnSpPr>
            <a:cxnSpLocks/>
          </p:cNvCxnSpPr>
          <p:nvPr/>
        </p:nvCxnSpPr>
        <p:spPr>
          <a:xfrm flipH="1" flipV="1">
            <a:off x="4524701" y="5882229"/>
            <a:ext cx="331078" cy="103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70B1E25-B15E-1346-9C1C-62C7B7C50E63}"/>
              </a:ext>
            </a:extLst>
          </p:cNvPr>
          <p:cNvSpPr txBox="1"/>
          <p:nvPr/>
        </p:nvSpPr>
        <p:spPr>
          <a:xfrm>
            <a:off x="0" y="6887891"/>
            <a:ext cx="3247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type op = Inc | Dec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type expr =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of int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of op * expr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C2FD7D-CA99-154A-B892-A26B2BB38D21}"/>
              </a:ext>
            </a:extLst>
          </p:cNvPr>
          <p:cNvSpPr txBox="1"/>
          <p:nvPr/>
        </p:nvSpPr>
        <p:spPr>
          <a:xfrm>
            <a:off x="0" y="7900898"/>
            <a:ext cx="3252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(e : expr) ... : ... =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(n) -&gt; ... </a:t>
            </a:r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base case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EOp1(op,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... op</a:t>
            </a:r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  ...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...) ...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BC508A-58FF-AD44-B891-11E811E051F1}"/>
              </a:ext>
            </a:extLst>
          </p:cNvPr>
          <p:cNvSpPr txBox="1"/>
          <p:nvPr/>
        </p:nvSpPr>
        <p:spPr>
          <a:xfrm>
            <a:off x="2948526" y="7177567"/>
            <a:ext cx="4288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(e : expr) =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 [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"mov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%d"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(op, e) -&gt;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arg_instrs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 in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match op with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| Inc -&gt;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arg_instrs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@ ["add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| Dec -&gt;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arg_instrs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@ ["sub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4371197-5AED-E144-B6BF-43DDAB641A4E}"/>
              </a:ext>
            </a:extLst>
          </p:cNvPr>
          <p:cNvCxnSpPr>
            <a:cxnSpLocks/>
          </p:cNvCxnSpPr>
          <p:nvPr/>
        </p:nvCxnSpPr>
        <p:spPr>
          <a:xfrm flipH="1" flipV="1">
            <a:off x="867104" y="8099080"/>
            <a:ext cx="425668" cy="86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D50887-1B70-6A41-9DDE-26DBC3A5144A}"/>
              </a:ext>
            </a:extLst>
          </p:cNvPr>
          <p:cNvCxnSpPr>
            <a:cxnSpLocks/>
          </p:cNvCxnSpPr>
          <p:nvPr/>
        </p:nvCxnSpPr>
        <p:spPr>
          <a:xfrm flipH="1" flipV="1">
            <a:off x="717331" y="7488055"/>
            <a:ext cx="993228" cy="22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C338CD-B100-2F42-B80D-9910EBDC9ACB}"/>
              </a:ext>
            </a:extLst>
          </p:cNvPr>
          <p:cNvSpPr txBox="1"/>
          <p:nvPr/>
        </p:nvSpPr>
        <p:spPr>
          <a:xfrm>
            <a:off x="175336" y="463865"/>
            <a:ext cx="1885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"(+ 39 (- 5 4))"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4F8BDF-FEEE-9B42-B4A0-53AC5DE7635A}"/>
              </a:ext>
            </a:extLst>
          </p:cNvPr>
          <p:cNvSpPr/>
          <p:nvPr/>
        </p:nvSpPr>
        <p:spPr>
          <a:xfrm>
            <a:off x="611175" y="1642777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endParaRPr lang="en-US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19DEBE4-5025-BC43-B0E2-F08FFEB0B2D8}"/>
              </a:ext>
            </a:extLst>
          </p:cNvPr>
          <p:cNvSpPr/>
          <p:nvPr/>
        </p:nvSpPr>
        <p:spPr>
          <a:xfrm>
            <a:off x="295239" y="215589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47E0C0D-3C82-BC49-A3E3-657FAD48A401}"/>
              </a:ext>
            </a:extLst>
          </p:cNvPr>
          <p:cNvSpPr/>
          <p:nvPr/>
        </p:nvSpPr>
        <p:spPr>
          <a:xfrm>
            <a:off x="1606975" y="276159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8B6D1ED-7800-4941-9FDD-E08087A7F215}"/>
              </a:ext>
            </a:extLst>
          </p:cNvPr>
          <p:cNvSpPr/>
          <p:nvPr/>
        </p:nvSpPr>
        <p:spPr>
          <a:xfrm>
            <a:off x="2064981" y="273683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1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380DD74-593D-884B-ADE5-4F20575A4F17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437265" y="1950554"/>
            <a:ext cx="415322" cy="205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87CEAA8-319C-B448-962B-D0E8659C843C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852587" y="1950554"/>
            <a:ext cx="200087" cy="160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5156A01-58E2-E846-9656-E89C478CB698}"/>
              </a:ext>
            </a:extLst>
          </p:cNvPr>
          <p:cNvSpPr/>
          <p:nvPr/>
        </p:nvSpPr>
        <p:spPr>
          <a:xfrm>
            <a:off x="793233" y="2111046"/>
            <a:ext cx="5188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39</a:t>
            </a:r>
            <a:endParaRPr lang="en-US" sz="14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935041F-17AF-754C-B08E-064470CAF1CF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>
            <a:off x="1644192" y="2459070"/>
            <a:ext cx="104809" cy="30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2F1EB1-2D56-AD42-8188-11464B49932B}"/>
              </a:ext>
            </a:extLst>
          </p:cNvPr>
          <p:cNvCxnSpPr>
            <a:cxnSpLocks/>
            <a:stCxn id="69" idx="2"/>
            <a:endCxn id="54" idx="0"/>
          </p:cNvCxnSpPr>
          <p:nvPr/>
        </p:nvCxnSpPr>
        <p:spPr>
          <a:xfrm>
            <a:off x="1644192" y="2459070"/>
            <a:ext cx="562815" cy="27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FBA1136-D147-5148-995B-5D585D769EE0}"/>
              </a:ext>
            </a:extLst>
          </p:cNvPr>
          <p:cNvCxnSpPr/>
          <p:nvPr/>
        </p:nvCxnSpPr>
        <p:spPr>
          <a:xfrm>
            <a:off x="-323945" y="4279066"/>
            <a:ext cx="7409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EE3832-7F78-DB42-94C1-EEED6B23703F}"/>
              </a:ext>
            </a:extLst>
          </p:cNvPr>
          <p:cNvCxnSpPr>
            <a:cxnSpLocks/>
          </p:cNvCxnSpPr>
          <p:nvPr/>
        </p:nvCxnSpPr>
        <p:spPr>
          <a:xfrm flipH="1" flipV="1">
            <a:off x="4256835" y="7362423"/>
            <a:ext cx="1671600" cy="73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307DD5-66FF-C646-8EE8-4715E979671E}"/>
              </a:ext>
            </a:extLst>
          </p:cNvPr>
          <p:cNvSpPr txBox="1"/>
          <p:nvPr/>
        </p:nvSpPr>
        <p:spPr>
          <a:xfrm>
            <a:off x="1118125" y="4263157"/>
            <a:ext cx="461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Datatypes and Functions – Templates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89336C-4DBC-1F49-9946-D537C9A33CB6}"/>
              </a:ext>
            </a:extLst>
          </p:cNvPr>
          <p:cNvSpPr txBox="1"/>
          <p:nvPr/>
        </p:nvSpPr>
        <p:spPr>
          <a:xfrm>
            <a:off x="245693" y="1074176"/>
            <a:ext cx="425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["(", "+", "39", "(", "-", "5", "4", ")"]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89CFBB1-1D81-FB4A-9848-21D8892DA784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52587" y="1950554"/>
            <a:ext cx="732251" cy="23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AA861FD-5D8E-6341-BD58-AD97F83A815F}"/>
              </a:ext>
            </a:extLst>
          </p:cNvPr>
          <p:cNvSpPr/>
          <p:nvPr/>
        </p:nvSpPr>
        <p:spPr>
          <a:xfrm>
            <a:off x="1402780" y="2151293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endParaRPr lang="en-US" sz="14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CD4164E-7B1E-A847-8EDF-D89540C0F3EF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1373656" y="2459070"/>
            <a:ext cx="270536" cy="32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5185170-AFAB-F14F-A647-2115E01DBCB1}"/>
              </a:ext>
            </a:extLst>
          </p:cNvPr>
          <p:cNvSpPr/>
          <p:nvPr/>
        </p:nvSpPr>
        <p:spPr>
          <a:xfrm>
            <a:off x="1211651" y="274797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E4F5FC-148B-384B-8556-0054DD7DD216}"/>
              </a:ext>
            </a:extLst>
          </p:cNvPr>
          <p:cNvSpPr txBox="1"/>
          <p:nvPr/>
        </p:nvSpPr>
        <p:spPr>
          <a:xfrm>
            <a:off x="260429" y="3343906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Sexp.t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| List of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Sexp.t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| Atom of string</a:t>
            </a:r>
          </a:p>
        </p:txBody>
      </p:sp>
    </p:spTree>
    <p:extLst>
      <p:ext uri="{BB962C8B-B14F-4D97-AF65-F5344CB8AC3E}">
        <p14:creationId xmlns:p14="http://schemas.microsoft.com/office/powerpoint/2010/main" val="145930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9D95A2-8B6C-6F42-B1A8-07B5F6752451}"/>
              </a:ext>
            </a:extLst>
          </p:cNvPr>
          <p:cNvSpPr txBox="1"/>
          <p:nvPr/>
        </p:nvSpPr>
        <p:spPr>
          <a:xfrm>
            <a:off x="0" y="0"/>
            <a:ext cx="343876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Sexplib.Sexp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Sexplib.Sexp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expr := &lt;number&gt;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(&lt;op&gt;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   :=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type op =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Dec</a:t>
            </a:r>
          </a:p>
          <a:p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type expr =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of op * expr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(se :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Sexp.t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 : expr =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match se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| Atom(s)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int_of_string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| List(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match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(Dec,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_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failwith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"Parse error"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parse (s : string) :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Sexp.of_string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2F523-869E-2C4E-8293-FFEED3CDC0FB}"/>
              </a:ext>
            </a:extLst>
          </p:cNvPr>
          <p:cNvSpPr txBox="1"/>
          <p:nvPr/>
        </p:nvSpPr>
        <p:spPr>
          <a:xfrm>
            <a:off x="3587553" y="0"/>
            <a:ext cx="32704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(e : expr) : string list =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 -&gt; [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"mov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, %d"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(op, e) -&gt;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e in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match op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Inc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@ ["add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Dec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@ ["sub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 Compiles a source program string to an x86 string *)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compile (program : string) : string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parse program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instrs_str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String.concat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"\n"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section .text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%s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ret\n"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instrs_str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;;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()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open_in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.(1)))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input_program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input_line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program = (compile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input_program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"%s\n" program;;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D2F86-BE31-D548-8C44-68582E3C8DCE}"/>
              </a:ext>
            </a:extLst>
          </p:cNvPr>
          <p:cNvSpPr txBox="1"/>
          <p:nvPr/>
        </p:nvSpPr>
        <p:spPr>
          <a:xfrm>
            <a:off x="104204" y="3849232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4))"</a:t>
            </a:r>
          </a:p>
          <a:p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B19620-2E8C-0F42-A2F6-CC76D683F8B6}"/>
              </a:ext>
            </a:extLst>
          </p:cNvPr>
          <p:cNvSpPr txBox="1"/>
          <p:nvPr/>
        </p:nvSpPr>
        <p:spPr>
          <a:xfrm>
            <a:off x="1747956" y="3847207"/>
            <a:ext cx="2089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(Dec,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(4)))</a:t>
            </a:r>
          </a:p>
          <a:p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82595-29BC-8843-8C30-BFF43106D4EF}"/>
              </a:ext>
            </a:extLst>
          </p:cNvPr>
          <p:cNvSpPr txBox="1"/>
          <p:nvPr/>
        </p:nvSpPr>
        <p:spPr>
          <a:xfrm>
            <a:off x="4656027" y="3539430"/>
            <a:ext cx="1524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</a:t>
            </a:r>
          </a:p>
          <a:p>
            <a:endParaRPr lang="en-US" sz="1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24A779-03F2-F540-BFA8-EA359622CE14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1346852" y="4047262"/>
            <a:ext cx="401104" cy="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5AF0A6-8D34-E247-958F-2C02A118F606}"/>
              </a:ext>
            </a:extLst>
          </p:cNvPr>
          <p:cNvCxnSpPr/>
          <p:nvPr/>
        </p:nvCxnSpPr>
        <p:spPr>
          <a:xfrm flipV="1">
            <a:off x="3908873" y="4043241"/>
            <a:ext cx="401104" cy="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DD89C5-5500-DE43-8653-7B345C3D0BA2}"/>
              </a:ext>
            </a:extLst>
          </p:cNvPr>
          <p:cNvSpPr txBox="1"/>
          <p:nvPr/>
        </p:nvSpPr>
        <p:spPr>
          <a:xfrm>
            <a:off x="0" y="4811403"/>
            <a:ext cx="343876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Sexplib.Sexp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Sexplib.Sexp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op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Dec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op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(* Add the cases for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!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(se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Sexp.t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: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se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Atom(s) -&gt;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List(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match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(Dec,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(* Add the case for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!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_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failwith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"Parse error"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49A8E-D42B-6D49-B8B3-51FA3F426A09}"/>
              </a:ext>
            </a:extLst>
          </p:cNvPr>
          <p:cNvSpPr txBox="1"/>
          <p:nvPr/>
        </p:nvSpPr>
        <p:spPr>
          <a:xfrm>
            <a:off x="3363133" y="4811403"/>
            <a:ext cx="3438762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expr := &lt;number&gt;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(&lt;op&gt;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(let (&lt;name&gt; &lt;expr&gt;)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&lt;name&gt;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   :=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 FILL the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case and anything else for the header!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%d"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(op, e)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                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match op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Inc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@ ["add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Dec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@ ["sub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4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64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A7E1-E173-1043-B04E-CC44877E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657F-9162-5643-8FF7-958D391A3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assembly code is generated for this input program (on worksheet)?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4))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A: 	mov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4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add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sub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B:	add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sub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mov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4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	mov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4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sub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add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</a:p>
        </p:txBody>
      </p:sp>
    </p:spTree>
    <p:extLst>
      <p:ext uri="{BB962C8B-B14F-4D97-AF65-F5344CB8AC3E}">
        <p14:creationId xmlns:p14="http://schemas.microsoft.com/office/powerpoint/2010/main" val="101374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A7E1-E173-1043-B04E-CC44877E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657F-9162-5643-8FF7-958D391A3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434167"/>
            <a:ext cx="5915025" cy="2395008"/>
          </a:xfrm>
        </p:spPr>
        <p:txBody>
          <a:bodyPr/>
          <a:lstStyle/>
          <a:p>
            <a:r>
              <a:rPr lang="en-US" dirty="0"/>
              <a:t>Which of these is a good definition for the </a:t>
            </a:r>
            <a:r>
              <a:rPr lang="en-US" dirty="0" err="1"/>
              <a:t>ELet</a:t>
            </a:r>
            <a:r>
              <a:rPr lang="en-US" dirty="0"/>
              <a:t> variant of the expr definition?</a:t>
            </a:r>
            <a:br>
              <a:rPr lang="en-US" dirty="0"/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A: 	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of expr * expr * expr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B:	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of string * expr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	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of string * expr * expr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D:    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of string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expr</a:t>
            </a:r>
          </a:p>
        </p:txBody>
      </p:sp>
    </p:spTree>
    <p:extLst>
      <p:ext uri="{BB962C8B-B14F-4D97-AF65-F5344CB8AC3E}">
        <p14:creationId xmlns:p14="http://schemas.microsoft.com/office/powerpoint/2010/main" val="185576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A7E1-E173-1043-B04E-CC44877E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657F-9162-5643-8FF7-958D391A3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434166"/>
            <a:ext cx="5915025" cy="6709833"/>
          </a:xfrm>
        </p:spPr>
        <p:txBody>
          <a:bodyPr>
            <a:normAutofit/>
          </a:bodyPr>
          <a:lstStyle/>
          <a:p>
            <a:r>
              <a:rPr lang="en-US" sz="1800" dirty="0"/>
              <a:t>Which of these correctly parses let expressions?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[Atom("let"); bind; body]-&gt;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match bind with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| [name; e] -&gt;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(name, e, body)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[Atom("let"); bind; body]-&gt;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match bind with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| [name; e] -&gt;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body)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[Atom("let"); name; e; body]-&gt;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body)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[Atom("let"); Atom(name); bind; body]-&gt;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body)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[Atom("let"); List(bind); body]-&gt;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match bind with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| [Atom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(name);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e]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body)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8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2FB6-E3D1-2F49-A963-8E013CB6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33DA0-E245-F845-A541-9086FDCD8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434167"/>
            <a:ext cx="5915025" cy="2723621"/>
          </a:xfrm>
        </p:spPr>
        <p:txBody>
          <a:bodyPr/>
          <a:lstStyle/>
          <a:p>
            <a:r>
              <a:rPr lang="en-US" dirty="0"/>
              <a:t>Which of these matches the grammar extended with let and identifiers?</a:t>
            </a:r>
          </a:p>
          <a:p>
            <a:endParaRPr lang="en-US" dirty="0"/>
          </a:p>
          <a:p>
            <a:pPr lvl="1"/>
            <a:r>
              <a:rPr lang="en-US" dirty="0"/>
              <a:t>A: 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(let x 5 x)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B: 	(let (x 5) x)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 	(let x 10)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D:	(let 10 x 10)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E:	(let 10 x)</a:t>
            </a:r>
          </a:p>
        </p:txBody>
      </p:sp>
    </p:spTree>
    <p:extLst>
      <p:ext uri="{BB962C8B-B14F-4D97-AF65-F5344CB8AC3E}">
        <p14:creationId xmlns:p14="http://schemas.microsoft.com/office/powerpoint/2010/main" val="255160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943D-9171-D14C-AAB0-C5815C90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E7344E-994D-F146-9699-FD436A6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434167"/>
            <a:ext cx="5915025" cy="2723621"/>
          </a:xfrm>
        </p:spPr>
        <p:txBody>
          <a:bodyPr/>
          <a:lstStyle/>
          <a:p>
            <a:r>
              <a:rPr lang="en-US" dirty="0"/>
              <a:t>Which of these matches the grammar on the left?</a:t>
            </a:r>
          </a:p>
          <a:p>
            <a:endParaRPr lang="en-US" dirty="0"/>
          </a:p>
          <a:p>
            <a:pPr lvl="1"/>
            <a:r>
              <a:rPr lang="en-US" dirty="0"/>
              <a:t>A: 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(+ 1 2)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B: 	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3 3)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 	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4))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D:	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3)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E:	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</p:txBody>
      </p:sp>
    </p:spTree>
    <p:extLst>
      <p:ext uri="{BB962C8B-B14F-4D97-AF65-F5344CB8AC3E}">
        <p14:creationId xmlns:p14="http://schemas.microsoft.com/office/powerpoint/2010/main" val="291696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2313</TotalTime>
  <Words>1126</Words>
  <Application>Microsoft Macintosh PowerPoint</Application>
  <PresentationFormat>Letter Paper (8.5x11 in)</PresentationFormat>
  <Paragraphs>211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26</cp:revision>
  <cp:lastPrinted>2019-10-01T16:00:14Z</cp:lastPrinted>
  <dcterms:created xsi:type="dcterms:W3CDTF">2018-04-10T19:50:46Z</dcterms:created>
  <dcterms:modified xsi:type="dcterms:W3CDTF">2019-10-01T16:26:02Z</dcterms:modified>
</cp:coreProperties>
</file>