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2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9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0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625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7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44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0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8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4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4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6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7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7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0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434" y="3268134"/>
            <a:ext cx="5922434" cy="1100666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 PROJECT </a:t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“CALENDAR  APPLICATION”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369" y="4851400"/>
            <a:ext cx="2747433" cy="14605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By -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Ishwari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Gangadhar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2" y="511209"/>
            <a:ext cx="3949699" cy="20594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042151" y="4762500"/>
            <a:ext cx="2747433" cy="1460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-</a:t>
            </a:r>
          </a:p>
          <a:p>
            <a:pPr algn="l"/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Ameena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Farooqui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8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Calendar Application project provides a basic tool for managing and visualizing events on a calendar. The application supports features such as viewing monthly calendars, adding, viewing, and deleting events, using a command-line interface.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9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 monthly calendar for a specified year and month.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add, view, and delete events on specific dates.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command-line interface for user interaction.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simple and intuitive interface that allows users to navigate through months and years effortlessly.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interface is visually appealing and easy to use for people of all tech-savviness levels.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88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Calendars are essential tools for managing time and events. This project leverages Python's calendar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to build a basic calendar application. The functionality includes viewing a monthly calendar, managing events, and interacting with users through a console-based interface.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widely used applications like Google Calendar and Microsoft Outlook, the design aimed to combine simplicity with powerful functionality.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9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</a:t>
            </a:r>
            <a:endParaRPr lang="en-IN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400" y="1841501"/>
            <a:ext cx="4454525" cy="419986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938" y="1841501"/>
            <a:ext cx="4456998" cy="419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1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graphical user interface (GUI) using libraries such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functionality for recurring events and reminders.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with external APIs to synchronize with online calendars.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search feature to find events by keyword or date.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12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Calendar Application effectively demonstrates basic calendar operations and event management using Python. It provides a useful tool for managing personal schedules and showcases fundamental programming concepts, including user interaction, date manipulation, and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storage.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aimed to build a functional tool that displays the current month, allows navigation between months, and marks specific dates. We successfully implemented these features, showcasing the efficiency of Python for creating practical 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8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BIBLIOGRAPHY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://docs.python.org/3/</a:t>
            </a:r>
          </a:p>
          <a:p>
            <a:pPr lvl="0"/>
            <a:r>
              <a:rPr lang="en-I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://docs.python.org/3/library/calendar.html</a:t>
            </a:r>
          </a:p>
          <a:p>
            <a:pPr lvl="0"/>
            <a:r>
              <a:rPr lang="en-I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://docs.python.org/3/library/datetime.html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41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518" y="2196371"/>
            <a:ext cx="8596668" cy="323851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267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331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CORE  PROJECT  ON  “CALENDAR  APPLICATION”</vt:lpstr>
      <vt:lpstr>INTRODUCTION</vt:lpstr>
      <vt:lpstr>OBJECTIVE</vt:lpstr>
      <vt:lpstr> BACKGROUND</vt:lpstr>
      <vt:lpstr>OUTPUT SCREENSHOT</vt:lpstr>
      <vt:lpstr>FUTURE SCOPE</vt:lpstr>
      <vt:lpstr>CONCLUSION</vt:lpstr>
      <vt:lpstr>REFERENCES AND BIBLIOGRAPHY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 PROJECT  ON CALENDAR  APPLICATION</dc:title>
  <dc:creator>Lenovo</dc:creator>
  <cp:lastModifiedBy>Lenovo</cp:lastModifiedBy>
  <cp:revision>10</cp:revision>
  <dcterms:created xsi:type="dcterms:W3CDTF">2024-07-27T07:48:33Z</dcterms:created>
  <dcterms:modified xsi:type="dcterms:W3CDTF">2024-07-27T10:16:07Z</dcterms:modified>
</cp:coreProperties>
</file>