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3" r:id="rId7"/>
    <p:sldId id="259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Szerző" initials="S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E0EE905A-EEEE-4E49-81A4-BB41C16FFB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72E0B5C-118C-4E2C-B738-55256F169C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429C7-2214-45C7-B126-2747A5A5DE76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A0160D3-F079-4801-9A9F-3E365B1E7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072374-DAAC-459D-A1E6-F773C865C2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1B707-6BB6-4DDD-926A-D6DEAAE43D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054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4C713-C50E-4895-A717-2BE60BF46099}" type="datetimeFigureOut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EC80-B183-4C90-AC7B-ACF5FC416A2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9379952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57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3577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148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51482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7B454A4-D2DD-4C3C-9B12-228F9EA79968}" type="datetime1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3" name="Egyenes összekötő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églalap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7994DE-052F-4AFF-9CFF-9D6C7121896A}" type="datetime1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04052-B3A5-4AB4-9184-F50DB9250416}" type="datetime1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8" name="Egyenes összekötő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FA5DFB-0F93-44C2-B51F-3A3EF018DC60}" type="datetime1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E4706-5CA3-4D0E-BCCC-2A7AAAE82E16}" type="datetime1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églalap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2955F-9868-4B50-B628-B23EA060C12B}" type="datetime1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B213E-43C4-4F3A-BA02-1CC101D7C171}" type="datetime1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4D76B2-3D50-43FB-8B0E-E0752B1110D6}" type="datetime1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E0F6B1-1129-47D1-8B75-0CFA2417D7DC}" type="datetime1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C18DB4-F1D0-46CB-A39D-7CB2C214A715}" type="datetime1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06262-4C09-40B5-AC0D-5D398482B11B}" type="datetime1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0EEB8ACC-0C7E-442C-BEC6-56F1F0D02230}" type="datetime1">
              <a:rPr lang="hu-HU" noProof="0" smtClean="0"/>
              <a:t>2021. 05. 10.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7" name="Kép 6" descr="Kávébab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hu-HU" sz="7200" b="1" dirty="0">
                <a:solidFill>
                  <a:schemeClr val="tx1"/>
                </a:solidFill>
              </a:rPr>
              <a:t>Kávé Automata</a:t>
            </a:r>
            <a:br>
              <a:rPr lang="hu-HU" sz="7200" b="1" dirty="0">
                <a:solidFill>
                  <a:schemeClr val="tx1"/>
                </a:solidFill>
              </a:rPr>
            </a:br>
            <a:r>
              <a:rPr lang="hu-HU" sz="7200" b="1" dirty="0">
                <a:solidFill>
                  <a:schemeClr val="tx1"/>
                </a:solidFill>
              </a:rPr>
              <a:t>kezelő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rtl="0"/>
            <a:r>
              <a:rPr lang="hu-HU" sz="2800" dirty="0" err="1">
                <a:solidFill>
                  <a:schemeClr val="tx1"/>
                </a:solidFill>
              </a:rPr>
              <a:t>Áncsán</a:t>
            </a:r>
            <a:r>
              <a:rPr lang="hu-HU" sz="2800" dirty="0">
                <a:solidFill>
                  <a:schemeClr val="tx1"/>
                </a:solidFill>
              </a:rPr>
              <a:t> Kristóf</a:t>
            </a:r>
          </a:p>
          <a:p>
            <a:pPr rtl="0"/>
            <a:r>
              <a:rPr lang="hu-HU" sz="2800" dirty="0">
                <a:solidFill>
                  <a:schemeClr val="tx1"/>
                </a:solidFill>
              </a:rPr>
              <a:t>Berencsi Csaba</a:t>
            </a:r>
          </a:p>
          <a:p>
            <a:pPr rtl="0"/>
            <a:r>
              <a:rPr lang="hu-HU" sz="2800" dirty="0">
                <a:solidFill>
                  <a:schemeClr val="tx1"/>
                </a:solidFill>
              </a:rPr>
              <a:t>Borsi Richard Lajos</a:t>
            </a: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hu-HU" b="1" dirty="0"/>
              <a:t>Regisztrációs </a:t>
            </a:r>
            <a:br>
              <a:rPr lang="hu-HU" b="1" dirty="0"/>
            </a:br>
            <a:r>
              <a:rPr lang="hu-HU" b="1" dirty="0"/>
              <a:t>Panel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16C6713-D4B7-452B-B708-E391631A3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3880" y="1307872"/>
            <a:ext cx="7818120" cy="55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99D7BC-3812-4E51-B47F-BF6D580E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Automata </a:t>
            </a:r>
            <a:br>
              <a:rPr lang="hu-HU" b="1" dirty="0"/>
            </a:br>
            <a:r>
              <a:rPr lang="hu-HU" b="1" dirty="0"/>
              <a:t>kezelő </a:t>
            </a:r>
            <a:br>
              <a:rPr lang="hu-HU" b="1" dirty="0"/>
            </a:br>
            <a:r>
              <a:rPr lang="hu-HU" b="1" dirty="0"/>
              <a:t>Panel</a:t>
            </a:r>
            <a:endParaRPr lang="en-US" b="1" dirty="0"/>
          </a:p>
        </p:txBody>
      </p:sp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630DCEFC-64F4-4D3A-8BCB-D83EDE0A3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901" y="1335024"/>
            <a:ext cx="7815099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7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7" name="Kép 6" descr="Tésztanyújtás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b="1" dirty="0">
                <a:solidFill>
                  <a:srgbClr val="FFFFFF"/>
                </a:solidFill>
              </a:rPr>
              <a:t>Rejtett </a:t>
            </a:r>
            <a:br>
              <a:rPr lang="hu-HU" b="1" dirty="0">
                <a:solidFill>
                  <a:srgbClr val="FFFFFF"/>
                </a:solidFill>
              </a:rPr>
            </a:br>
            <a:r>
              <a:rPr lang="hu-HU" b="1" dirty="0">
                <a:solidFill>
                  <a:srgbClr val="FFFFFF"/>
                </a:solidFill>
              </a:rPr>
              <a:t>karbantartó </a:t>
            </a:r>
            <a:br>
              <a:rPr lang="hu-HU" b="1" dirty="0">
                <a:solidFill>
                  <a:srgbClr val="FFFFFF"/>
                </a:solidFill>
              </a:rPr>
            </a:br>
            <a:r>
              <a:rPr lang="hu-HU" b="1" dirty="0">
                <a:solidFill>
                  <a:srgbClr val="FFFFFF"/>
                </a:solidFill>
              </a:rPr>
              <a:t>mód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Ábra 8" descr="Pódium">
            <a:extLst>
              <a:ext uri="{FF2B5EF4-FFF2-40B4-BE49-F238E27FC236}">
                <a16:creationId xmlns:a16="http://schemas.microsoft.com/office/drawing/2014/main" id="{45AE8B68-96DD-4CAE-A627-B508D397C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DA4787DE-2763-4897-9DE3-5CBD37580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380751" y="1344158"/>
            <a:ext cx="7809725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A93766-31F4-4F0F-9D1D-70CA16D8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 b="1" dirty="0">
                <a:solidFill>
                  <a:srgbClr val="FFFFFF"/>
                </a:solidFill>
              </a:rPr>
              <a:t>Statisztika </a:t>
            </a:r>
            <a:br>
              <a:rPr lang="hu-HU" b="1" dirty="0">
                <a:solidFill>
                  <a:srgbClr val="FFFFFF"/>
                </a:solidFill>
              </a:rPr>
            </a:br>
            <a:r>
              <a:rPr lang="hu-HU" b="1" dirty="0">
                <a:solidFill>
                  <a:srgbClr val="FFFFFF"/>
                </a:solidFill>
              </a:rPr>
              <a:t>Panel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D2F2EE5-2E94-4FCC-8949-A31A66EC1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178" y="1335024"/>
            <a:ext cx="7735822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14A65C-A0D9-4B97-AD0D-7B152602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FF"/>
                </a:solidFill>
              </a:rPr>
              <a:t>Statisztika </a:t>
            </a:r>
            <a:br>
              <a:rPr lang="hu-HU" b="1" dirty="0">
                <a:solidFill>
                  <a:srgbClr val="FFFFFF"/>
                </a:solidFill>
              </a:rPr>
            </a:br>
            <a:r>
              <a:rPr lang="hu-HU" b="1" dirty="0">
                <a:solidFill>
                  <a:srgbClr val="FFFFFF"/>
                </a:solidFill>
              </a:rPr>
              <a:t>Adatok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5C4269A-A84D-4718-9030-096457CB9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509802"/>
            <a:ext cx="3195687" cy="56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6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09E81-302C-4936-AC7B-D4E25881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FF"/>
                </a:solidFill>
              </a:rPr>
              <a:t>Statisztika </a:t>
            </a:r>
            <a:br>
              <a:rPr lang="hu-HU" b="1" dirty="0">
                <a:solidFill>
                  <a:srgbClr val="FFFFFF"/>
                </a:solidFill>
              </a:rPr>
            </a:br>
            <a:r>
              <a:rPr lang="hu-HU" b="1" dirty="0">
                <a:solidFill>
                  <a:srgbClr val="FFFFFF"/>
                </a:solidFill>
              </a:rPr>
              <a:t>Diagram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028FE6B-7505-415F-A635-FCD97D437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0934" y="1344168"/>
            <a:ext cx="6601066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7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 rtlCol="0">
            <a:normAutofit fontScale="90000"/>
          </a:bodyPr>
          <a:lstStyle/>
          <a:p>
            <a:pPr rtl="0"/>
            <a:r>
              <a:rPr lang="hu-HU" sz="5400" b="1" dirty="0">
                <a:solidFill>
                  <a:srgbClr val="FFFFFF"/>
                </a:solidFill>
              </a:rPr>
              <a:t>Köszönjük </a:t>
            </a:r>
            <a:br>
              <a:rPr lang="hu-HU" sz="5400" b="1" dirty="0">
                <a:solidFill>
                  <a:srgbClr val="FFFFFF"/>
                </a:solidFill>
              </a:rPr>
            </a:br>
            <a:r>
              <a:rPr lang="hu-HU" sz="5400" b="1" dirty="0">
                <a:solidFill>
                  <a:srgbClr val="FFFFFF"/>
                </a:solidFill>
              </a:rPr>
              <a:t>A</a:t>
            </a:r>
            <a:br>
              <a:rPr lang="hu-HU" sz="5400" b="1" dirty="0">
                <a:solidFill>
                  <a:srgbClr val="FFFFFF"/>
                </a:solidFill>
              </a:rPr>
            </a:br>
            <a:r>
              <a:rPr lang="hu-HU" sz="5400" b="1" dirty="0">
                <a:solidFill>
                  <a:srgbClr val="FFFFFF"/>
                </a:solidFill>
              </a:rPr>
              <a:t>Figyelmet!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5" name="Kép 4" descr="Éttermi Nyitva tábla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0F7A41-B1D0-4876-B6D4-D0473498FC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Kiskereskedelmi arculat</Template>
  <TotalTime>0</TotalTime>
  <Words>43</Words>
  <Application>Microsoft Office PowerPoint</Application>
  <PresentationFormat>Szélesvásznú</PresentationFormat>
  <Paragraphs>15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Integrál</vt:lpstr>
      <vt:lpstr>Kávé Automata kezelő</vt:lpstr>
      <vt:lpstr>Regisztrációs  Panel</vt:lpstr>
      <vt:lpstr>Automata  kezelő  Panel</vt:lpstr>
      <vt:lpstr>Rejtett  karbantartó  mód</vt:lpstr>
      <vt:lpstr>Statisztika  Panel</vt:lpstr>
      <vt:lpstr>Statisztika  Adatok</vt:lpstr>
      <vt:lpstr>Statisztika  Diagram</vt:lpstr>
      <vt:lpstr>Köszönjük 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2021-05-10T14:19:56Z</dcterms:created>
  <dcterms:modified xsi:type="dcterms:W3CDTF">2021-05-10T15:32:13Z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