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17"/>
  </p:notesMasterIdLst>
  <p:handoutMasterIdLst>
    <p:handoutMasterId r:id="rId18"/>
  </p:handoutMasterIdLst>
  <p:sldIdLst>
    <p:sldId id="256" r:id="rId7"/>
    <p:sldId id="257" r:id="rId8"/>
    <p:sldId id="275" r:id="rId9"/>
    <p:sldId id="276" r:id="rId10"/>
    <p:sldId id="277" r:id="rId11"/>
    <p:sldId id="278" r:id="rId12"/>
    <p:sldId id="280" r:id="rId13"/>
    <p:sldId id="281" r:id="rId14"/>
    <p:sldId id="283" r:id="rId15"/>
    <p:sldId id="274" r:id="rId16"/>
  </p:sldIdLst>
  <p:sldSz cx="9144000" cy="5143500" type="screen16x9"/>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štýlu, mriežka tabuľ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8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Zástupný symbol hlavičky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lstStyle/>
          <a:p>
            <a:pPr hangingPunct="0">
              <a:defRPr sz="1400"/>
            </a:pPr>
            <a:endParaRPr lang="en-US" sz="1300">
              <a:latin typeface="Arial" pitchFamily="18"/>
              <a:ea typeface="Microsoft YaHei" pitchFamily="2"/>
              <a:cs typeface="Arial" pitchFamily="2"/>
            </a:endParaRPr>
          </a:p>
        </p:txBody>
      </p:sp>
      <p:sp>
        <p:nvSpPr>
          <p:cNvPr id="3" name="Zástupný symbol dátumu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lstStyle/>
          <a:p>
            <a:pPr algn="r" hangingPunct="0">
              <a:defRPr sz="1400"/>
            </a:pPr>
            <a:fld id="{1555D1B8-0AC3-4721-9B98-C3CB0FD33759}" type="datetimeFigureOut">
              <a:t>11/13/2018</a:t>
            </a:fld>
            <a:endParaRPr lang="en-US" sz="1300">
              <a:latin typeface="Arial" pitchFamily="18"/>
              <a:ea typeface="Microsoft YaHei" pitchFamily="2"/>
              <a:cs typeface="Arial" pitchFamily="2"/>
            </a:endParaRPr>
          </a:p>
        </p:txBody>
      </p:sp>
      <p:sp>
        <p:nvSpPr>
          <p:cNvPr id="4" name="Zástupný symbol päty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lstStyle/>
          <a:p>
            <a:pPr hangingPunct="0">
              <a:defRPr sz="1400"/>
            </a:pPr>
            <a:endParaRPr lang="en-US" sz="1300">
              <a:latin typeface="Arial" pitchFamily="18"/>
              <a:ea typeface="Microsoft YaHei" pitchFamily="2"/>
              <a:cs typeface="Arial" pitchFamily="2"/>
            </a:endParaRPr>
          </a:p>
        </p:txBody>
      </p:sp>
      <p:sp>
        <p:nvSpPr>
          <p:cNvPr id="5" name="Zástupný symbol čísla snímky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lstStyle/>
          <a:p>
            <a:pPr algn="r" hangingPunct="0">
              <a:defRPr sz="1400"/>
            </a:pPr>
            <a:fld id="{B20AEDD9-308A-47BC-9734-11B62E14F526}"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18380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Zástupný symbol poznámok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Zástupný symbol hlavičky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Zástupný symbol dátumu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Lucida Sans Unicode" pitchFamily="2"/>
                <a:cs typeface="Tahoma" pitchFamily="2"/>
              </a:defRPr>
            </a:lvl1pPr>
          </a:lstStyle>
          <a:p>
            <a:pPr lvl="0"/>
            <a:fld id="{62E73B51-AA5B-4C80-AE5B-BD288187144C}" type="datetimeFigureOut">
              <a:t>11/13/2018</a:t>
            </a:fld>
            <a:endParaRPr lang="en-US"/>
          </a:p>
        </p:txBody>
      </p:sp>
      <p:sp>
        <p:nvSpPr>
          <p:cNvPr id="6" name="Zástupný symbol päty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Zástupný symbol čísla snímky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Lucida Sans Unicode" pitchFamily="2"/>
                <a:cs typeface="Tahoma" pitchFamily="2"/>
              </a:defRPr>
            </a:lvl1pPr>
          </a:lstStyle>
          <a:p>
            <a:pPr lvl="0"/>
            <a:fld id="{1F17197B-D6FD-44E6-9BB8-E32D90084356}" type="slidenum">
              <a:t>‹#›</a:t>
            </a:fld>
            <a:endParaRPr lang="en-US"/>
          </a:p>
        </p:txBody>
      </p:sp>
    </p:spTree>
    <p:extLst>
      <p:ext uri="{BB962C8B-B14F-4D97-AF65-F5344CB8AC3E}">
        <p14:creationId xmlns:p14="http://schemas.microsoft.com/office/powerpoint/2010/main" val="305534077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1:notes"/>
          <p:cNvSpPr txBox="1">
            <a:spLocks noGrp="1"/>
          </p:cNvSpPr>
          <p:nvPr>
            <p:ph type="body" sz="quarter" idx="1"/>
          </p:nvPr>
        </p:nvSpPr>
        <p:spPr>
          <a:xfrm>
            <a:off x="685799" y="4400639"/>
            <a:ext cx="5486040" cy="3600000"/>
          </a:xfrm>
        </p:spPr>
        <p:txBody>
          <a:bodyPr wrap="square" lIns="91440" tIns="45720" rIns="91440" bIns="45720" anchor="t"/>
          <a:lstStyle/>
          <a:p>
            <a:pPr lvl="0"/>
            <a:endParaRPr lang="en-US"/>
          </a:p>
        </p:txBody>
      </p:sp>
      <p:sp>
        <p:nvSpPr>
          <p:cNvPr id="3" name="Google Shape;175;p1:notes"/>
          <p:cNvSpPr>
            <a:spLocks noGrp="1" noRot="1" noChangeAspect="1" noResize="1"/>
          </p:cNvSpPr>
          <p:nvPr>
            <p:ph type="sldImg"/>
          </p:nvPr>
        </p:nvSpPr>
        <p:spPr>
          <a:xfrm>
            <a:off x="685800" y="1143000"/>
            <a:ext cx="5486400" cy="3086100"/>
          </a:xfrm>
          <a:solidFill>
            <a:schemeClr val="accent1"/>
          </a:solidFill>
          <a:ln w="25400">
            <a:solidFill>
              <a:schemeClr val="accent1">
                <a:shade val="50000"/>
              </a:schemeClr>
            </a:solidFill>
            <a:prstDash val="soli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32;g436241126f_10_74:notes"/>
          <p:cNvSpPr>
            <a:spLocks noGrp="1" noRot="1" noChangeAspect="1" noResize="1"/>
          </p:cNvSpPr>
          <p:nvPr>
            <p:ph type="sldImg"/>
          </p:nvPr>
        </p:nvSpPr>
        <p:spPr>
          <a:xfrm>
            <a:off x="685800" y="1143000"/>
            <a:ext cx="5486400" cy="3086100"/>
          </a:xfrm>
          <a:solidFill>
            <a:schemeClr val="accent1"/>
          </a:solidFill>
          <a:ln w="25400">
            <a:solidFill>
              <a:schemeClr val="accent1">
                <a:shade val="50000"/>
              </a:schemeClr>
            </a:solidFill>
            <a:prstDash val="solid"/>
          </a:ln>
        </p:spPr>
      </p:sp>
      <p:sp>
        <p:nvSpPr>
          <p:cNvPr id="3" name="Google Shape;733;g436241126f_10_74:notes"/>
          <p:cNvSpPr txBox="1">
            <a:spLocks noGrp="1"/>
          </p:cNvSpPr>
          <p:nvPr>
            <p:ph type="body" sz="quarter" idx="1"/>
          </p:nvPr>
        </p:nvSpPr>
        <p:spPr>
          <a:xfrm>
            <a:off x="685799" y="4400639"/>
            <a:ext cx="5486040" cy="3600360"/>
          </a:xfrm>
        </p:spPr>
        <p:txBody>
          <a:bodyPr wrap="square" lIns="91440" tIns="45720" rIns="91440" bIns="45720" anchor="t"/>
          <a:lstStyle/>
          <a:p>
            <a:pPr marL="0" lvl="0" indent="0" algn="l"/>
            <a:r>
              <a:rPr lang="en-US" sz="1200">
                <a:solidFill>
                  <a:srgbClr val="000000"/>
                </a:solidFill>
                <a:latin typeface="Calibri" pitchFamily="18"/>
              </a:rPr>
              <a:t>Contact Folie</a:t>
            </a:r>
          </a:p>
          <a:p>
            <a:pPr marL="0" lvl="0" indent="0" algn="l"/>
            <a:endParaRPr lang="en-US" sz="1200">
              <a:solidFill>
                <a:srgbClr val="000000"/>
              </a:solidFill>
              <a:latin typeface="Calibri" pitchFamily="18"/>
            </a:endParaRPr>
          </a:p>
          <a:p>
            <a:pPr marL="0" lvl="0" indent="0" algn="l"/>
            <a:endParaRPr lang="en-US" sz="1200">
              <a:solidFill>
                <a:srgbClr val="000000"/>
              </a:solidFill>
              <a:latin typeface="Calibri" pitchFamily="18"/>
            </a:endParaRPr>
          </a:p>
        </p:txBody>
      </p:sp>
      <p:sp>
        <p:nvSpPr>
          <p:cNvPr id="4" name="Google Shape;734;g436241126f_10_74:notes"/>
          <p:cNvSpPr txBox="1">
            <a:spLocks noGrp="1"/>
          </p:cNvSpPr>
          <p:nvPr>
            <p:ph type="sldNum" sz="quarter" idx="8"/>
          </p:nvPr>
        </p:nvSpPr>
        <p:spPr>
          <a:xfrm>
            <a:off x="3884759" y="8685360"/>
            <a:ext cx="2971440" cy="458279"/>
          </a:xfrm>
        </p:spPr>
        <p:txBody>
          <a:bodyPr wrap="square" lIns="91440" tIns="45720" rIns="91440" bIns="45720"/>
          <a:lstStyle/>
          <a:p>
            <a:pPr lvl="0"/>
            <a:fld id="{CAB212E5-CD1B-4605-97AF-7EF2E8641701}" type="slidenum">
              <a:t>10</a:t>
            </a:fld>
            <a:endParaRPr lang="en-US" sz="1200">
              <a:solidFill>
                <a:srgbClr val="000000"/>
              </a:solidFill>
              <a:latin typeface="Calibri" pitchFamily="1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2</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3</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4</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5</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6</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7</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8</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g4315970382_0_30:notes"/>
          <p:cNvSpPr txBox="1">
            <a:spLocks noGrp="1"/>
          </p:cNvSpPr>
          <p:nvPr>
            <p:ph type="body" sz="quarter" idx="1"/>
          </p:nvPr>
        </p:nvSpPr>
        <p:spPr>
          <a:xfrm>
            <a:off x="685799" y="4343400"/>
            <a:ext cx="5486040" cy="4114440"/>
          </a:xfrm>
        </p:spPr>
        <p:txBody>
          <a:bodyPr wrap="square" lIns="91440" tIns="45720" rIns="91440" bIns="45720" anchor="t"/>
          <a:lstStyle/>
          <a:p>
            <a:pPr lvl="0"/>
            <a:endParaRPr lang="en-US"/>
          </a:p>
        </p:txBody>
      </p:sp>
      <p:sp>
        <p:nvSpPr>
          <p:cNvPr id="3" name="Google Shape;183;g4315970382_0_30:notes"/>
          <p:cNvSpPr txBox="1">
            <a:spLocks noGrp="1"/>
          </p:cNvSpPr>
          <p:nvPr>
            <p:ph type="sldNum" sz="quarter" idx="8"/>
          </p:nvPr>
        </p:nvSpPr>
        <p:spPr>
          <a:xfrm>
            <a:off x="3884759" y="8685360"/>
            <a:ext cx="2971440" cy="458279"/>
          </a:xfrm>
        </p:spPr>
        <p:txBody>
          <a:bodyPr wrap="square" lIns="91440" tIns="45720" rIns="91440" bIns="45720"/>
          <a:lstStyle/>
          <a:p>
            <a:pPr lvl="0"/>
            <a:fld id="{2ED354A5-59A8-4B8D-A741-CC67342806B2}" type="slidenum">
              <a:t>9</a:t>
            </a:fld>
            <a:endParaRPr lang="en-US" sz="1200">
              <a:solidFill>
                <a:srgbClr val="000000"/>
              </a:solidFill>
              <a:latin typeface="Calibri" pitchFamily="18"/>
            </a:endParaRPr>
          </a:p>
        </p:txBody>
      </p:sp>
      <p:sp>
        <p:nvSpPr>
          <p:cNvPr id="4" name="Zástupný symbol obrazu snímky 3"/>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8613"/>
            <a:ext cx="7772400" cy="1101725"/>
          </a:xfrm>
        </p:spPr>
        <p:txBody>
          <a:bodyPr/>
          <a:lstStyle/>
          <a:p>
            <a:r>
              <a:rPr lang="sk-SK" smtClean="0"/>
              <a:t>Upravte štýly predlohy textu</a:t>
            </a:r>
            <a:endParaRPr lang="en-US"/>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a:p>
        </p:txBody>
      </p:sp>
    </p:spTree>
    <p:extLst>
      <p:ext uri="{BB962C8B-B14F-4D97-AF65-F5344CB8AC3E}">
        <p14:creationId xmlns:p14="http://schemas.microsoft.com/office/powerpoint/2010/main" val="364255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858618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04788"/>
            <a:ext cx="2057400" cy="4392612"/>
          </a:xfrm>
        </p:spPr>
        <p:txBody>
          <a:bodyPr vert="eaVert"/>
          <a:lstStyle/>
          <a:p>
            <a:r>
              <a:rPr lang="sk-SK" smtClean="0"/>
              <a:t>Upravte štýly predlohy textu</a:t>
            </a:r>
            <a:endParaRPr lang="en-US"/>
          </a:p>
        </p:txBody>
      </p:sp>
      <p:sp>
        <p:nvSpPr>
          <p:cNvPr id="3" name="Zástupný symbol zvislého textu 2"/>
          <p:cNvSpPr>
            <a:spLocks noGrp="1"/>
          </p:cNvSpPr>
          <p:nvPr>
            <p:ph type="body" orient="vert" idx="1"/>
          </p:nvPr>
        </p:nvSpPr>
        <p:spPr>
          <a:xfrm>
            <a:off x="457200" y="204788"/>
            <a:ext cx="6019800" cy="4392612"/>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148595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8613"/>
            <a:ext cx="7772400" cy="1101725"/>
          </a:xfrm>
        </p:spPr>
        <p:txBody>
          <a:bodyPr/>
          <a:lstStyle/>
          <a:p>
            <a:r>
              <a:rPr lang="sk-SK" smtClean="0"/>
              <a:t>Upravte štýly predlohy textu</a:t>
            </a:r>
            <a:endParaRPr lang="en-US"/>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a:p>
        </p:txBody>
      </p:sp>
      <p:sp>
        <p:nvSpPr>
          <p:cNvPr id="4" name="Zástupný symbol dátumu 3"/>
          <p:cNvSpPr>
            <a:spLocks noGrp="1"/>
          </p:cNvSpPr>
          <p:nvPr>
            <p:ph type="dt" sz="half" idx="10"/>
          </p:nvPr>
        </p:nvSpPr>
        <p:spPr/>
        <p:txBody>
          <a:bodyPr/>
          <a:lstStyle/>
          <a:p>
            <a:pPr lvl="0"/>
            <a:endParaRPr lang="en-US"/>
          </a:p>
        </p:txBody>
      </p:sp>
      <p:sp>
        <p:nvSpPr>
          <p:cNvPr id="5" name="Zástupný symbol päty 4"/>
          <p:cNvSpPr>
            <a:spLocks noGrp="1"/>
          </p:cNvSpPr>
          <p:nvPr>
            <p:ph type="ftr" sz="quarter" idx="11"/>
          </p:nvPr>
        </p:nvSpPr>
        <p:spPr/>
        <p:txBody>
          <a:bodyPr/>
          <a:lstStyle/>
          <a:p>
            <a:pPr lvl="0"/>
            <a:endParaRPr lang="en-US"/>
          </a:p>
        </p:txBody>
      </p:sp>
      <p:sp>
        <p:nvSpPr>
          <p:cNvPr id="6" name="Zástupný symbol čísla snímky 5"/>
          <p:cNvSpPr>
            <a:spLocks noGrp="1"/>
          </p:cNvSpPr>
          <p:nvPr>
            <p:ph type="sldNum" sz="quarter" idx="12"/>
          </p:nvPr>
        </p:nvSpPr>
        <p:spPr/>
        <p:txBody>
          <a:bodyPr/>
          <a:lstStyle/>
          <a:p>
            <a:pPr lvl="0"/>
            <a:fld id="{D910BB39-C091-416F-8393-14ED4D98723B}" type="slidenum">
              <a:t>‹#›</a:t>
            </a:fld>
            <a:endParaRPr lang="en-US"/>
          </a:p>
        </p:txBody>
      </p:sp>
    </p:spTree>
    <p:extLst>
      <p:ext uri="{BB962C8B-B14F-4D97-AF65-F5344CB8AC3E}">
        <p14:creationId xmlns:p14="http://schemas.microsoft.com/office/powerpoint/2010/main" val="16633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dátumu 3"/>
          <p:cNvSpPr>
            <a:spLocks noGrp="1"/>
          </p:cNvSpPr>
          <p:nvPr>
            <p:ph type="dt" sz="half" idx="10"/>
          </p:nvPr>
        </p:nvSpPr>
        <p:spPr/>
        <p:txBody>
          <a:bodyPr/>
          <a:lstStyle/>
          <a:p>
            <a:pPr lvl="0"/>
            <a:endParaRPr lang="en-US"/>
          </a:p>
        </p:txBody>
      </p:sp>
      <p:sp>
        <p:nvSpPr>
          <p:cNvPr id="5" name="Zástupný symbol päty 4"/>
          <p:cNvSpPr>
            <a:spLocks noGrp="1"/>
          </p:cNvSpPr>
          <p:nvPr>
            <p:ph type="ftr" sz="quarter" idx="11"/>
          </p:nvPr>
        </p:nvSpPr>
        <p:spPr/>
        <p:txBody>
          <a:bodyPr/>
          <a:lstStyle/>
          <a:p>
            <a:pPr lvl="0"/>
            <a:endParaRPr lang="en-US"/>
          </a:p>
        </p:txBody>
      </p:sp>
      <p:sp>
        <p:nvSpPr>
          <p:cNvPr id="6" name="Zástupný symbol čísla snímky 5"/>
          <p:cNvSpPr>
            <a:spLocks noGrp="1"/>
          </p:cNvSpPr>
          <p:nvPr>
            <p:ph type="sldNum" sz="quarter" idx="12"/>
          </p:nvPr>
        </p:nvSpPr>
        <p:spPr/>
        <p:txBody>
          <a:bodyPr/>
          <a:lstStyle/>
          <a:p>
            <a:pPr lvl="0"/>
            <a:fld id="{9F60A050-67D5-4412-9C34-992D10F5199D}" type="slidenum">
              <a:t>‹#›</a:t>
            </a:fld>
            <a:endParaRPr lang="en-US"/>
          </a:p>
        </p:txBody>
      </p:sp>
    </p:spTree>
    <p:extLst>
      <p:ext uri="{BB962C8B-B14F-4D97-AF65-F5344CB8AC3E}">
        <p14:creationId xmlns:p14="http://schemas.microsoft.com/office/powerpoint/2010/main" val="2780980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5"/>
            <a:ext cx="7772400" cy="1022350"/>
          </a:xfrm>
        </p:spPr>
        <p:txBody>
          <a:bodyPr anchor="t"/>
          <a:lstStyle>
            <a:lvl1pPr algn="l">
              <a:defRPr sz="4000" b="1" cap="all"/>
            </a:lvl1pPr>
          </a:lstStyle>
          <a:p>
            <a:r>
              <a:rPr lang="sk-SK" smtClean="0"/>
              <a:t>Upravte štýly predlohy textu</a:t>
            </a:r>
            <a:endParaRPr lang="en-US"/>
          </a:p>
        </p:txBody>
      </p:sp>
      <p:sp>
        <p:nvSpPr>
          <p:cNvPr id="3" name="Zástupný symbol textu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pPr lvl="0"/>
            <a:endParaRPr lang="en-US"/>
          </a:p>
        </p:txBody>
      </p:sp>
      <p:sp>
        <p:nvSpPr>
          <p:cNvPr id="5" name="Zástupný symbol päty 4"/>
          <p:cNvSpPr>
            <a:spLocks noGrp="1"/>
          </p:cNvSpPr>
          <p:nvPr>
            <p:ph type="ftr" sz="quarter" idx="11"/>
          </p:nvPr>
        </p:nvSpPr>
        <p:spPr/>
        <p:txBody>
          <a:bodyPr/>
          <a:lstStyle/>
          <a:p>
            <a:pPr lvl="0"/>
            <a:endParaRPr lang="en-US"/>
          </a:p>
        </p:txBody>
      </p:sp>
      <p:sp>
        <p:nvSpPr>
          <p:cNvPr id="6" name="Zástupný symbol čísla snímky 5"/>
          <p:cNvSpPr>
            <a:spLocks noGrp="1"/>
          </p:cNvSpPr>
          <p:nvPr>
            <p:ph type="sldNum" sz="quarter" idx="12"/>
          </p:nvPr>
        </p:nvSpPr>
        <p:spPr/>
        <p:txBody>
          <a:bodyPr/>
          <a:lstStyle/>
          <a:p>
            <a:pPr lvl="0"/>
            <a:fld id="{F857AFC9-9606-446E-B296-940D5094983A}" type="slidenum">
              <a:t>‹#›</a:t>
            </a:fld>
            <a:endParaRPr lang="en-US"/>
          </a:p>
        </p:txBody>
      </p:sp>
    </p:spTree>
    <p:extLst>
      <p:ext uri="{BB962C8B-B14F-4D97-AF65-F5344CB8AC3E}">
        <p14:creationId xmlns:p14="http://schemas.microsoft.com/office/powerpoint/2010/main" val="271260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sz="half" idx="1"/>
          </p:nvPr>
        </p:nvSpPr>
        <p:spPr>
          <a:xfrm>
            <a:off x="173038" y="936625"/>
            <a:ext cx="1701800" cy="319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obsahu 3"/>
          <p:cNvSpPr>
            <a:spLocks noGrp="1"/>
          </p:cNvSpPr>
          <p:nvPr>
            <p:ph sz="half" idx="2"/>
          </p:nvPr>
        </p:nvSpPr>
        <p:spPr>
          <a:xfrm>
            <a:off x="2027238" y="936625"/>
            <a:ext cx="1701800" cy="319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dátumu 4"/>
          <p:cNvSpPr>
            <a:spLocks noGrp="1"/>
          </p:cNvSpPr>
          <p:nvPr>
            <p:ph type="dt" sz="half" idx="10"/>
          </p:nvPr>
        </p:nvSpPr>
        <p:spPr/>
        <p:txBody>
          <a:bodyPr/>
          <a:lstStyle/>
          <a:p>
            <a:pPr lvl="0"/>
            <a:endParaRPr lang="en-US"/>
          </a:p>
        </p:txBody>
      </p:sp>
      <p:sp>
        <p:nvSpPr>
          <p:cNvPr id="6" name="Zástupný symbol päty 5"/>
          <p:cNvSpPr>
            <a:spLocks noGrp="1"/>
          </p:cNvSpPr>
          <p:nvPr>
            <p:ph type="ftr" sz="quarter" idx="11"/>
          </p:nvPr>
        </p:nvSpPr>
        <p:spPr/>
        <p:txBody>
          <a:bodyPr/>
          <a:lstStyle/>
          <a:p>
            <a:pPr lvl="0"/>
            <a:endParaRPr lang="en-US"/>
          </a:p>
        </p:txBody>
      </p:sp>
      <p:sp>
        <p:nvSpPr>
          <p:cNvPr id="7" name="Zástupný symbol čísla snímky 6"/>
          <p:cNvSpPr>
            <a:spLocks noGrp="1"/>
          </p:cNvSpPr>
          <p:nvPr>
            <p:ph type="sldNum" sz="quarter" idx="12"/>
          </p:nvPr>
        </p:nvSpPr>
        <p:spPr/>
        <p:txBody>
          <a:bodyPr/>
          <a:lstStyle/>
          <a:p>
            <a:pPr lvl="0"/>
            <a:fld id="{7FF263AB-21DF-4B3C-B9DA-CDEA4254C71F}" type="slidenum">
              <a:t>‹#›</a:t>
            </a:fld>
            <a:endParaRPr lang="en-US"/>
          </a:p>
        </p:txBody>
      </p:sp>
    </p:spTree>
    <p:extLst>
      <p:ext uri="{BB962C8B-B14F-4D97-AF65-F5344CB8AC3E}">
        <p14:creationId xmlns:p14="http://schemas.microsoft.com/office/powerpoint/2010/main" val="2898394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6375"/>
            <a:ext cx="8229600" cy="857250"/>
          </a:xfrm>
        </p:spPr>
        <p:txBody>
          <a:bodyPr/>
          <a:lstStyle>
            <a:lvl1pPr>
              <a:defRPr/>
            </a:lvl1pPr>
          </a:lstStyle>
          <a:p>
            <a:r>
              <a:rPr lang="sk-SK" smtClean="0"/>
              <a:t>Upravte štýly predlohy textu</a:t>
            </a:r>
            <a:endParaRPr lang="en-US"/>
          </a:p>
        </p:txBody>
      </p:sp>
      <p:sp>
        <p:nvSpPr>
          <p:cNvPr id="3" name="Zástupný symbol textu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textu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7" name="Zástupný symbol dátumu 6"/>
          <p:cNvSpPr>
            <a:spLocks noGrp="1"/>
          </p:cNvSpPr>
          <p:nvPr>
            <p:ph type="dt" sz="half" idx="10"/>
          </p:nvPr>
        </p:nvSpPr>
        <p:spPr/>
        <p:txBody>
          <a:bodyPr/>
          <a:lstStyle/>
          <a:p>
            <a:pPr lvl="0"/>
            <a:endParaRPr lang="en-US"/>
          </a:p>
        </p:txBody>
      </p:sp>
      <p:sp>
        <p:nvSpPr>
          <p:cNvPr id="8" name="Zástupný symbol päty 7"/>
          <p:cNvSpPr>
            <a:spLocks noGrp="1"/>
          </p:cNvSpPr>
          <p:nvPr>
            <p:ph type="ftr" sz="quarter" idx="11"/>
          </p:nvPr>
        </p:nvSpPr>
        <p:spPr/>
        <p:txBody>
          <a:bodyPr/>
          <a:lstStyle/>
          <a:p>
            <a:pPr lvl="0"/>
            <a:endParaRPr lang="en-US"/>
          </a:p>
        </p:txBody>
      </p:sp>
      <p:sp>
        <p:nvSpPr>
          <p:cNvPr id="9" name="Zástupný symbol čísla snímky 8"/>
          <p:cNvSpPr>
            <a:spLocks noGrp="1"/>
          </p:cNvSpPr>
          <p:nvPr>
            <p:ph type="sldNum" sz="quarter" idx="12"/>
          </p:nvPr>
        </p:nvSpPr>
        <p:spPr/>
        <p:txBody>
          <a:bodyPr/>
          <a:lstStyle/>
          <a:p>
            <a:pPr lvl="0"/>
            <a:fld id="{DAE01387-F83C-458E-882D-2FC48492C4F3}" type="slidenum">
              <a:t>‹#›</a:t>
            </a:fld>
            <a:endParaRPr lang="en-US"/>
          </a:p>
        </p:txBody>
      </p:sp>
    </p:spTree>
    <p:extLst>
      <p:ext uri="{BB962C8B-B14F-4D97-AF65-F5344CB8AC3E}">
        <p14:creationId xmlns:p14="http://schemas.microsoft.com/office/powerpoint/2010/main" val="3788205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dátumu 2"/>
          <p:cNvSpPr>
            <a:spLocks noGrp="1"/>
          </p:cNvSpPr>
          <p:nvPr>
            <p:ph type="dt" sz="half" idx="10"/>
          </p:nvPr>
        </p:nvSpPr>
        <p:spPr/>
        <p:txBody>
          <a:bodyPr/>
          <a:lstStyle/>
          <a:p>
            <a:pPr lvl="0"/>
            <a:endParaRPr lang="en-US"/>
          </a:p>
        </p:txBody>
      </p:sp>
      <p:sp>
        <p:nvSpPr>
          <p:cNvPr id="4" name="Zástupný symbol päty 3"/>
          <p:cNvSpPr>
            <a:spLocks noGrp="1"/>
          </p:cNvSpPr>
          <p:nvPr>
            <p:ph type="ftr" sz="quarter" idx="11"/>
          </p:nvPr>
        </p:nvSpPr>
        <p:spPr/>
        <p:txBody>
          <a:bodyPr/>
          <a:lstStyle/>
          <a:p>
            <a:pPr lvl="0"/>
            <a:endParaRPr lang="en-US"/>
          </a:p>
        </p:txBody>
      </p:sp>
      <p:sp>
        <p:nvSpPr>
          <p:cNvPr id="5" name="Zástupný symbol čísla snímky 4"/>
          <p:cNvSpPr>
            <a:spLocks noGrp="1"/>
          </p:cNvSpPr>
          <p:nvPr>
            <p:ph type="sldNum" sz="quarter" idx="12"/>
          </p:nvPr>
        </p:nvSpPr>
        <p:spPr/>
        <p:txBody>
          <a:bodyPr/>
          <a:lstStyle/>
          <a:p>
            <a:pPr lvl="0"/>
            <a:fld id="{FB188CE5-101C-4D51-B765-DCC2D99B800B}" type="slidenum">
              <a:t>‹#›</a:t>
            </a:fld>
            <a:endParaRPr lang="en-US"/>
          </a:p>
        </p:txBody>
      </p:sp>
    </p:spTree>
    <p:extLst>
      <p:ext uri="{BB962C8B-B14F-4D97-AF65-F5344CB8AC3E}">
        <p14:creationId xmlns:p14="http://schemas.microsoft.com/office/powerpoint/2010/main" val="175653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pPr lvl="0"/>
            <a:endParaRPr lang="en-US"/>
          </a:p>
        </p:txBody>
      </p:sp>
      <p:sp>
        <p:nvSpPr>
          <p:cNvPr id="3" name="Zástupný symbol päty 2"/>
          <p:cNvSpPr>
            <a:spLocks noGrp="1"/>
          </p:cNvSpPr>
          <p:nvPr>
            <p:ph type="ftr" sz="quarter" idx="11"/>
          </p:nvPr>
        </p:nvSpPr>
        <p:spPr/>
        <p:txBody>
          <a:bodyPr/>
          <a:lstStyle/>
          <a:p>
            <a:pPr lvl="0"/>
            <a:endParaRPr lang="en-US"/>
          </a:p>
        </p:txBody>
      </p:sp>
      <p:sp>
        <p:nvSpPr>
          <p:cNvPr id="4" name="Zástupný symbol čísla snímky 3"/>
          <p:cNvSpPr>
            <a:spLocks noGrp="1"/>
          </p:cNvSpPr>
          <p:nvPr>
            <p:ph type="sldNum" sz="quarter" idx="12"/>
          </p:nvPr>
        </p:nvSpPr>
        <p:spPr/>
        <p:txBody>
          <a:bodyPr/>
          <a:lstStyle/>
          <a:p>
            <a:pPr lvl="0"/>
            <a:fld id="{29F562BF-43DC-4629-8DEA-07F21899225B}" type="slidenum">
              <a:t>‹#›</a:t>
            </a:fld>
            <a:endParaRPr lang="en-US"/>
          </a:p>
        </p:txBody>
      </p:sp>
    </p:spTree>
    <p:extLst>
      <p:ext uri="{BB962C8B-B14F-4D97-AF65-F5344CB8AC3E}">
        <p14:creationId xmlns:p14="http://schemas.microsoft.com/office/powerpoint/2010/main" val="418318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04788"/>
            <a:ext cx="3008313" cy="871537"/>
          </a:xfrm>
        </p:spPr>
        <p:txBody>
          <a:bodyPr anchor="b"/>
          <a:lstStyle>
            <a:lvl1pPr algn="l">
              <a:defRPr sz="2000" b="1"/>
            </a:lvl1pPr>
          </a:lstStyle>
          <a:p>
            <a:r>
              <a:rPr lang="sk-SK" smtClean="0"/>
              <a:t>Upravte štýly predlohy textu</a:t>
            </a:r>
            <a:endParaRPr lang="en-US"/>
          </a:p>
        </p:txBody>
      </p:sp>
      <p:sp>
        <p:nvSpPr>
          <p:cNvPr id="3" name="Zástupný symbol obsahu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pPr lvl="0"/>
            <a:endParaRPr lang="en-US"/>
          </a:p>
        </p:txBody>
      </p:sp>
      <p:sp>
        <p:nvSpPr>
          <p:cNvPr id="6" name="Zástupný symbol päty 5"/>
          <p:cNvSpPr>
            <a:spLocks noGrp="1"/>
          </p:cNvSpPr>
          <p:nvPr>
            <p:ph type="ftr" sz="quarter" idx="11"/>
          </p:nvPr>
        </p:nvSpPr>
        <p:spPr/>
        <p:txBody>
          <a:bodyPr/>
          <a:lstStyle/>
          <a:p>
            <a:pPr lvl="0"/>
            <a:endParaRPr lang="en-US"/>
          </a:p>
        </p:txBody>
      </p:sp>
      <p:sp>
        <p:nvSpPr>
          <p:cNvPr id="7" name="Zástupný symbol čísla snímky 6"/>
          <p:cNvSpPr>
            <a:spLocks noGrp="1"/>
          </p:cNvSpPr>
          <p:nvPr>
            <p:ph type="sldNum" sz="quarter" idx="12"/>
          </p:nvPr>
        </p:nvSpPr>
        <p:spPr/>
        <p:txBody>
          <a:bodyPr/>
          <a:lstStyle/>
          <a:p>
            <a:pPr lvl="0"/>
            <a:fld id="{30ACEB79-EAF3-4545-B3BA-11716623D2B0}" type="slidenum">
              <a:t>‹#›</a:t>
            </a:fld>
            <a:endParaRPr lang="en-US"/>
          </a:p>
        </p:txBody>
      </p:sp>
    </p:spTree>
    <p:extLst>
      <p:ext uri="{BB962C8B-B14F-4D97-AF65-F5344CB8AC3E}">
        <p14:creationId xmlns:p14="http://schemas.microsoft.com/office/powerpoint/2010/main" val="317051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3297768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450"/>
          </a:xfrm>
        </p:spPr>
        <p:txBody>
          <a:bodyPr anchor="b"/>
          <a:lstStyle>
            <a:lvl1pPr algn="l">
              <a:defRPr sz="2000" b="1"/>
            </a:lvl1pPr>
          </a:lstStyle>
          <a:p>
            <a:r>
              <a:rPr lang="sk-SK" smtClean="0"/>
              <a:t>Upravte štýly predlohy textu</a:t>
            </a:r>
            <a:endParaRPr lang="en-US"/>
          </a:p>
        </p:txBody>
      </p:sp>
      <p:sp>
        <p:nvSpPr>
          <p:cNvPr id="3" name="Zástupný symbol obrázka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textu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pPr lvl="0"/>
            <a:endParaRPr lang="en-US"/>
          </a:p>
        </p:txBody>
      </p:sp>
      <p:sp>
        <p:nvSpPr>
          <p:cNvPr id="6" name="Zástupný symbol päty 5"/>
          <p:cNvSpPr>
            <a:spLocks noGrp="1"/>
          </p:cNvSpPr>
          <p:nvPr>
            <p:ph type="ftr" sz="quarter" idx="11"/>
          </p:nvPr>
        </p:nvSpPr>
        <p:spPr/>
        <p:txBody>
          <a:bodyPr/>
          <a:lstStyle/>
          <a:p>
            <a:pPr lvl="0"/>
            <a:endParaRPr lang="en-US"/>
          </a:p>
        </p:txBody>
      </p:sp>
      <p:sp>
        <p:nvSpPr>
          <p:cNvPr id="7" name="Zástupný symbol čísla snímky 6"/>
          <p:cNvSpPr>
            <a:spLocks noGrp="1"/>
          </p:cNvSpPr>
          <p:nvPr>
            <p:ph type="sldNum" sz="quarter" idx="12"/>
          </p:nvPr>
        </p:nvSpPr>
        <p:spPr/>
        <p:txBody>
          <a:bodyPr/>
          <a:lstStyle/>
          <a:p>
            <a:pPr lvl="0"/>
            <a:fld id="{BFC86C8A-13DB-458C-945F-67E86CE89204}" type="slidenum">
              <a:t>‹#›</a:t>
            </a:fld>
            <a:endParaRPr lang="en-US"/>
          </a:p>
        </p:txBody>
      </p:sp>
    </p:spTree>
    <p:extLst>
      <p:ext uri="{BB962C8B-B14F-4D97-AF65-F5344CB8AC3E}">
        <p14:creationId xmlns:p14="http://schemas.microsoft.com/office/powerpoint/2010/main" val="2200616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dátumu 3"/>
          <p:cNvSpPr>
            <a:spLocks noGrp="1"/>
          </p:cNvSpPr>
          <p:nvPr>
            <p:ph type="dt" sz="half" idx="10"/>
          </p:nvPr>
        </p:nvSpPr>
        <p:spPr/>
        <p:txBody>
          <a:bodyPr/>
          <a:lstStyle/>
          <a:p>
            <a:pPr lvl="0"/>
            <a:endParaRPr lang="en-US"/>
          </a:p>
        </p:txBody>
      </p:sp>
      <p:sp>
        <p:nvSpPr>
          <p:cNvPr id="5" name="Zástupný symbol päty 4"/>
          <p:cNvSpPr>
            <a:spLocks noGrp="1"/>
          </p:cNvSpPr>
          <p:nvPr>
            <p:ph type="ftr" sz="quarter" idx="11"/>
          </p:nvPr>
        </p:nvSpPr>
        <p:spPr/>
        <p:txBody>
          <a:bodyPr/>
          <a:lstStyle/>
          <a:p>
            <a:pPr lvl="0"/>
            <a:endParaRPr lang="en-US"/>
          </a:p>
        </p:txBody>
      </p:sp>
      <p:sp>
        <p:nvSpPr>
          <p:cNvPr id="6" name="Zástupný symbol čísla snímky 5"/>
          <p:cNvSpPr>
            <a:spLocks noGrp="1"/>
          </p:cNvSpPr>
          <p:nvPr>
            <p:ph type="sldNum" sz="quarter" idx="12"/>
          </p:nvPr>
        </p:nvSpPr>
        <p:spPr/>
        <p:txBody>
          <a:bodyPr/>
          <a:lstStyle/>
          <a:p>
            <a:pPr lvl="0"/>
            <a:fld id="{1D7B481C-964D-4E12-A038-278D9279A6B1}" type="slidenum">
              <a:t>‹#›</a:t>
            </a:fld>
            <a:endParaRPr lang="en-US"/>
          </a:p>
        </p:txBody>
      </p:sp>
    </p:spTree>
    <p:extLst>
      <p:ext uri="{BB962C8B-B14F-4D97-AF65-F5344CB8AC3E}">
        <p14:creationId xmlns:p14="http://schemas.microsoft.com/office/powerpoint/2010/main" val="12017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5988050" y="139700"/>
            <a:ext cx="1936750" cy="3990975"/>
          </a:xfrm>
        </p:spPr>
        <p:txBody>
          <a:bodyPr vert="eaVert"/>
          <a:lstStyle/>
          <a:p>
            <a:r>
              <a:rPr lang="sk-SK" smtClean="0"/>
              <a:t>Upravte štýly predlohy textu</a:t>
            </a:r>
            <a:endParaRPr lang="en-US"/>
          </a:p>
        </p:txBody>
      </p:sp>
      <p:sp>
        <p:nvSpPr>
          <p:cNvPr id="3" name="Zástupný symbol zvislého textu 2"/>
          <p:cNvSpPr>
            <a:spLocks noGrp="1"/>
          </p:cNvSpPr>
          <p:nvPr>
            <p:ph type="body" orient="vert" idx="1"/>
          </p:nvPr>
        </p:nvSpPr>
        <p:spPr>
          <a:xfrm>
            <a:off x="173038" y="139700"/>
            <a:ext cx="5662612" cy="399097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dátumu 3"/>
          <p:cNvSpPr>
            <a:spLocks noGrp="1"/>
          </p:cNvSpPr>
          <p:nvPr>
            <p:ph type="dt" sz="half" idx="10"/>
          </p:nvPr>
        </p:nvSpPr>
        <p:spPr/>
        <p:txBody>
          <a:bodyPr/>
          <a:lstStyle/>
          <a:p>
            <a:pPr lvl="0"/>
            <a:endParaRPr lang="en-US"/>
          </a:p>
        </p:txBody>
      </p:sp>
      <p:sp>
        <p:nvSpPr>
          <p:cNvPr id="5" name="Zástupný symbol päty 4"/>
          <p:cNvSpPr>
            <a:spLocks noGrp="1"/>
          </p:cNvSpPr>
          <p:nvPr>
            <p:ph type="ftr" sz="quarter" idx="11"/>
          </p:nvPr>
        </p:nvSpPr>
        <p:spPr/>
        <p:txBody>
          <a:bodyPr/>
          <a:lstStyle/>
          <a:p>
            <a:pPr lvl="0"/>
            <a:endParaRPr lang="en-US"/>
          </a:p>
        </p:txBody>
      </p:sp>
      <p:sp>
        <p:nvSpPr>
          <p:cNvPr id="6" name="Zástupný symbol čísla snímky 5"/>
          <p:cNvSpPr>
            <a:spLocks noGrp="1"/>
          </p:cNvSpPr>
          <p:nvPr>
            <p:ph type="sldNum" sz="quarter" idx="12"/>
          </p:nvPr>
        </p:nvSpPr>
        <p:spPr/>
        <p:txBody>
          <a:bodyPr/>
          <a:lstStyle/>
          <a:p>
            <a:pPr lvl="0"/>
            <a:fld id="{267B8611-3FCB-452C-9D0C-75DACC14A316}" type="slidenum">
              <a:t>‹#›</a:t>
            </a:fld>
            <a:endParaRPr lang="en-US"/>
          </a:p>
        </p:txBody>
      </p:sp>
    </p:spTree>
    <p:extLst>
      <p:ext uri="{BB962C8B-B14F-4D97-AF65-F5344CB8AC3E}">
        <p14:creationId xmlns:p14="http://schemas.microsoft.com/office/powerpoint/2010/main" val="338029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8613"/>
            <a:ext cx="7772400" cy="1101725"/>
          </a:xfrm>
        </p:spPr>
        <p:txBody>
          <a:bodyPr/>
          <a:lstStyle/>
          <a:p>
            <a:r>
              <a:rPr lang="sk-SK" smtClean="0"/>
              <a:t>Upravte štýly predlohy textu</a:t>
            </a:r>
            <a:endParaRPr lang="en-US"/>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a:p>
        </p:txBody>
      </p:sp>
      <p:sp>
        <p:nvSpPr>
          <p:cNvPr id="4" name="Zástupný symbol čísla snímky 3"/>
          <p:cNvSpPr>
            <a:spLocks noGrp="1"/>
          </p:cNvSpPr>
          <p:nvPr>
            <p:ph type="sldNum" sz="quarter" idx="10"/>
          </p:nvPr>
        </p:nvSpPr>
        <p:spPr/>
        <p:txBody>
          <a:bodyPr/>
          <a:lstStyle/>
          <a:p>
            <a:pPr lvl="0"/>
            <a:fld id="{2AE9E237-A0EF-4C05-9471-6C26C955C6F4}" type="slidenum">
              <a:t>‹#›</a:t>
            </a:fld>
            <a:endParaRPr lang="en-US"/>
          </a:p>
        </p:txBody>
      </p:sp>
    </p:spTree>
    <p:extLst>
      <p:ext uri="{BB962C8B-B14F-4D97-AF65-F5344CB8AC3E}">
        <p14:creationId xmlns:p14="http://schemas.microsoft.com/office/powerpoint/2010/main" val="2497380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1F6267B7-6F93-486B-8053-B818B1DC9A8D}" type="slidenum">
              <a:t>‹#›</a:t>
            </a:fld>
            <a:endParaRPr lang="en-US"/>
          </a:p>
        </p:txBody>
      </p:sp>
    </p:spTree>
    <p:extLst>
      <p:ext uri="{BB962C8B-B14F-4D97-AF65-F5344CB8AC3E}">
        <p14:creationId xmlns:p14="http://schemas.microsoft.com/office/powerpoint/2010/main" val="1978069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5"/>
            <a:ext cx="7772400" cy="1022350"/>
          </a:xfrm>
        </p:spPr>
        <p:txBody>
          <a:bodyPr anchor="t"/>
          <a:lstStyle>
            <a:lvl1pPr algn="l">
              <a:defRPr sz="4000" b="1" cap="all"/>
            </a:lvl1pPr>
          </a:lstStyle>
          <a:p>
            <a:r>
              <a:rPr lang="sk-SK" smtClean="0"/>
              <a:t>Upravte štýly predlohy textu</a:t>
            </a:r>
            <a:endParaRPr lang="en-US"/>
          </a:p>
        </p:txBody>
      </p:sp>
      <p:sp>
        <p:nvSpPr>
          <p:cNvPr id="3" name="Zástupný symbol textu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čísla snímky 3"/>
          <p:cNvSpPr>
            <a:spLocks noGrp="1"/>
          </p:cNvSpPr>
          <p:nvPr>
            <p:ph type="sldNum" sz="quarter" idx="10"/>
          </p:nvPr>
        </p:nvSpPr>
        <p:spPr/>
        <p:txBody>
          <a:bodyPr/>
          <a:lstStyle/>
          <a:p>
            <a:pPr lvl="0"/>
            <a:fld id="{B94B50F2-CB9C-4716-B326-3AEF3040B55E}" type="slidenum">
              <a:t>‹#›</a:t>
            </a:fld>
            <a:endParaRPr lang="en-US"/>
          </a:p>
        </p:txBody>
      </p:sp>
    </p:spTree>
    <p:extLst>
      <p:ext uri="{BB962C8B-B14F-4D97-AF65-F5344CB8AC3E}">
        <p14:creationId xmlns:p14="http://schemas.microsoft.com/office/powerpoint/2010/main" val="1978747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sz="half" idx="1"/>
          </p:nvPr>
        </p:nvSpPr>
        <p:spPr>
          <a:xfrm>
            <a:off x="285750" y="2247900"/>
            <a:ext cx="4210050" cy="95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obsahu 3"/>
          <p:cNvSpPr>
            <a:spLocks noGrp="1"/>
          </p:cNvSpPr>
          <p:nvPr>
            <p:ph sz="half" idx="2"/>
          </p:nvPr>
        </p:nvSpPr>
        <p:spPr>
          <a:xfrm>
            <a:off x="4648200" y="2247900"/>
            <a:ext cx="4210050" cy="95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čísla snímky 4"/>
          <p:cNvSpPr>
            <a:spLocks noGrp="1"/>
          </p:cNvSpPr>
          <p:nvPr>
            <p:ph type="sldNum" sz="quarter" idx="10"/>
          </p:nvPr>
        </p:nvSpPr>
        <p:spPr/>
        <p:txBody>
          <a:bodyPr/>
          <a:lstStyle/>
          <a:p>
            <a:pPr lvl="0"/>
            <a:fld id="{84BC848F-35B1-4085-A0E9-2A15E6648F34}" type="slidenum">
              <a:t>‹#›</a:t>
            </a:fld>
            <a:endParaRPr lang="en-US"/>
          </a:p>
        </p:txBody>
      </p:sp>
    </p:spTree>
    <p:extLst>
      <p:ext uri="{BB962C8B-B14F-4D97-AF65-F5344CB8AC3E}">
        <p14:creationId xmlns:p14="http://schemas.microsoft.com/office/powerpoint/2010/main" val="35914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6375"/>
            <a:ext cx="8229600" cy="857250"/>
          </a:xfrm>
        </p:spPr>
        <p:txBody>
          <a:bodyPr/>
          <a:lstStyle>
            <a:lvl1pPr>
              <a:defRPr/>
            </a:lvl1pPr>
          </a:lstStyle>
          <a:p>
            <a:r>
              <a:rPr lang="sk-SK" smtClean="0"/>
              <a:t>Upravte štýly predlohy textu</a:t>
            </a:r>
            <a:endParaRPr lang="en-US"/>
          </a:p>
        </p:txBody>
      </p:sp>
      <p:sp>
        <p:nvSpPr>
          <p:cNvPr id="3" name="Zástupný symbol textu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textu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7" name="Zástupný symbol čísla snímky 6"/>
          <p:cNvSpPr>
            <a:spLocks noGrp="1"/>
          </p:cNvSpPr>
          <p:nvPr>
            <p:ph type="sldNum" sz="quarter" idx="10"/>
          </p:nvPr>
        </p:nvSpPr>
        <p:spPr/>
        <p:txBody>
          <a:bodyPr/>
          <a:lstStyle/>
          <a:p>
            <a:pPr lvl="0"/>
            <a:fld id="{22A6ECDA-EF54-4F19-8622-AA05F1D9F1FA}" type="slidenum">
              <a:t>‹#›</a:t>
            </a:fld>
            <a:endParaRPr lang="en-US"/>
          </a:p>
        </p:txBody>
      </p:sp>
    </p:spTree>
    <p:extLst>
      <p:ext uri="{BB962C8B-B14F-4D97-AF65-F5344CB8AC3E}">
        <p14:creationId xmlns:p14="http://schemas.microsoft.com/office/powerpoint/2010/main" val="184597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čísla snímky 2"/>
          <p:cNvSpPr>
            <a:spLocks noGrp="1"/>
          </p:cNvSpPr>
          <p:nvPr>
            <p:ph type="sldNum" sz="quarter" idx="10"/>
          </p:nvPr>
        </p:nvSpPr>
        <p:spPr/>
        <p:txBody>
          <a:bodyPr/>
          <a:lstStyle/>
          <a:p>
            <a:pPr lvl="0"/>
            <a:fld id="{5B541590-16F4-44D0-8FA1-DD2FDBF5D80A}" type="slidenum">
              <a:t>‹#›</a:t>
            </a:fld>
            <a:endParaRPr lang="en-US"/>
          </a:p>
        </p:txBody>
      </p:sp>
    </p:spTree>
    <p:extLst>
      <p:ext uri="{BB962C8B-B14F-4D97-AF65-F5344CB8AC3E}">
        <p14:creationId xmlns:p14="http://schemas.microsoft.com/office/powerpoint/2010/main" val="164142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čísla snímky 1"/>
          <p:cNvSpPr>
            <a:spLocks noGrp="1"/>
          </p:cNvSpPr>
          <p:nvPr>
            <p:ph type="sldNum" sz="quarter" idx="10"/>
          </p:nvPr>
        </p:nvSpPr>
        <p:spPr/>
        <p:txBody>
          <a:bodyPr/>
          <a:lstStyle/>
          <a:p>
            <a:pPr lvl="0"/>
            <a:fld id="{F3E4473D-1A35-43FD-9120-99BA73D21A6A}" type="slidenum">
              <a:t>‹#›</a:t>
            </a:fld>
            <a:endParaRPr lang="en-US"/>
          </a:p>
        </p:txBody>
      </p:sp>
    </p:spTree>
    <p:extLst>
      <p:ext uri="{BB962C8B-B14F-4D97-AF65-F5344CB8AC3E}">
        <p14:creationId xmlns:p14="http://schemas.microsoft.com/office/powerpoint/2010/main" val="275956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5"/>
            <a:ext cx="7772400" cy="1022350"/>
          </a:xfrm>
        </p:spPr>
        <p:txBody>
          <a:bodyPr anchor="t"/>
          <a:lstStyle>
            <a:lvl1pPr algn="l">
              <a:defRPr sz="4000" b="1" cap="all"/>
            </a:lvl1pPr>
          </a:lstStyle>
          <a:p>
            <a:r>
              <a:rPr lang="sk-SK" smtClean="0"/>
              <a:t>Upravte štýly predlohy textu</a:t>
            </a:r>
            <a:endParaRPr lang="en-US"/>
          </a:p>
        </p:txBody>
      </p:sp>
      <p:sp>
        <p:nvSpPr>
          <p:cNvPr id="3" name="Zástupný symbol textu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Tree>
    <p:extLst>
      <p:ext uri="{BB962C8B-B14F-4D97-AF65-F5344CB8AC3E}">
        <p14:creationId xmlns:p14="http://schemas.microsoft.com/office/powerpoint/2010/main" val="4216902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04788"/>
            <a:ext cx="3008313" cy="871537"/>
          </a:xfrm>
        </p:spPr>
        <p:txBody>
          <a:bodyPr anchor="b"/>
          <a:lstStyle>
            <a:lvl1pPr algn="l">
              <a:defRPr sz="2000" b="1"/>
            </a:lvl1pPr>
          </a:lstStyle>
          <a:p>
            <a:r>
              <a:rPr lang="sk-SK" smtClean="0"/>
              <a:t>Upravte štýly predlohy textu</a:t>
            </a:r>
            <a:endParaRPr lang="en-US"/>
          </a:p>
        </p:txBody>
      </p:sp>
      <p:sp>
        <p:nvSpPr>
          <p:cNvPr id="3" name="Zástupný symbol obsahu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čísla snímky 4"/>
          <p:cNvSpPr>
            <a:spLocks noGrp="1"/>
          </p:cNvSpPr>
          <p:nvPr>
            <p:ph type="sldNum" sz="quarter" idx="10"/>
          </p:nvPr>
        </p:nvSpPr>
        <p:spPr/>
        <p:txBody>
          <a:bodyPr/>
          <a:lstStyle/>
          <a:p>
            <a:pPr lvl="0"/>
            <a:fld id="{9FCDA4DD-C37C-485B-B06C-213371742B72}" type="slidenum">
              <a:t>‹#›</a:t>
            </a:fld>
            <a:endParaRPr lang="en-US"/>
          </a:p>
        </p:txBody>
      </p:sp>
    </p:spTree>
    <p:extLst>
      <p:ext uri="{BB962C8B-B14F-4D97-AF65-F5344CB8AC3E}">
        <p14:creationId xmlns:p14="http://schemas.microsoft.com/office/powerpoint/2010/main" val="1230682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450"/>
          </a:xfrm>
        </p:spPr>
        <p:txBody>
          <a:bodyPr anchor="b"/>
          <a:lstStyle>
            <a:lvl1pPr algn="l">
              <a:defRPr sz="2000" b="1"/>
            </a:lvl1pPr>
          </a:lstStyle>
          <a:p>
            <a:r>
              <a:rPr lang="sk-SK" smtClean="0"/>
              <a:t>Upravte štýly predlohy textu</a:t>
            </a:r>
            <a:endParaRPr lang="en-US"/>
          </a:p>
        </p:txBody>
      </p:sp>
      <p:sp>
        <p:nvSpPr>
          <p:cNvPr id="3" name="Zástupný symbol obrázka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textu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čísla snímky 4"/>
          <p:cNvSpPr>
            <a:spLocks noGrp="1"/>
          </p:cNvSpPr>
          <p:nvPr>
            <p:ph type="sldNum" sz="quarter" idx="10"/>
          </p:nvPr>
        </p:nvSpPr>
        <p:spPr/>
        <p:txBody>
          <a:bodyPr/>
          <a:lstStyle/>
          <a:p>
            <a:pPr lvl="0"/>
            <a:fld id="{D5261262-AFE3-411A-BB29-ACF7F54820BC}" type="slidenum">
              <a:t>‹#›</a:t>
            </a:fld>
            <a:endParaRPr lang="en-US"/>
          </a:p>
        </p:txBody>
      </p:sp>
    </p:spTree>
    <p:extLst>
      <p:ext uri="{BB962C8B-B14F-4D97-AF65-F5344CB8AC3E}">
        <p14:creationId xmlns:p14="http://schemas.microsoft.com/office/powerpoint/2010/main" val="261115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7647B904-56A2-496A-B8F7-9409C1448709}" type="slidenum">
              <a:t>‹#›</a:t>
            </a:fld>
            <a:endParaRPr lang="en-US"/>
          </a:p>
        </p:txBody>
      </p:sp>
    </p:spTree>
    <p:extLst>
      <p:ext uri="{BB962C8B-B14F-4D97-AF65-F5344CB8AC3E}">
        <p14:creationId xmlns:p14="http://schemas.microsoft.com/office/powerpoint/2010/main" val="1027712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715125" y="2247900"/>
            <a:ext cx="2143125" cy="2571750"/>
          </a:xfrm>
        </p:spPr>
        <p:txBody>
          <a:bodyPr vert="eaVert"/>
          <a:lstStyle/>
          <a:p>
            <a:r>
              <a:rPr lang="sk-SK" smtClean="0"/>
              <a:t>Upravte štýly predlohy textu</a:t>
            </a:r>
            <a:endParaRPr lang="en-US"/>
          </a:p>
        </p:txBody>
      </p:sp>
      <p:sp>
        <p:nvSpPr>
          <p:cNvPr id="3" name="Zástupný symbol zvislého textu 2"/>
          <p:cNvSpPr>
            <a:spLocks noGrp="1"/>
          </p:cNvSpPr>
          <p:nvPr>
            <p:ph type="body" orient="vert" idx="1"/>
          </p:nvPr>
        </p:nvSpPr>
        <p:spPr>
          <a:xfrm>
            <a:off x="285750" y="2247900"/>
            <a:ext cx="6276975" cy="2571750"/>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01DFCF83-C667-4E2C-BC44-6CFF91A30243}" type="slidenum">
              <a:t>‹#›</a:t>
            </a:fld>
            <a:endParaRPr lang="en-US"/>
          </a:p>
        </p:txBody>
      </p:sp>
    </p:spTree>
    <p:extLst>
      <p:ext uri="{BB962C8B-B14F-4D97-AF65-F5344CB8AC3E}">
        <p14:creationId xmlns:p14="http://schemas.microsoft.com/office/powerpoint/2010/main" val="2678042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8613"/>
            <a:ext cx="7772400" cy="1101725"/>
          </a:xfrm>
        </p:spPr>
        <p:txBody>
          <a:bodyPr/>
          <a:lstStyle/>
          <a:p>
            <a:r>
              <a:rPr lang="sk-SK" smtClean="0"/>
              <a:t>Upravte štýly predlohy textu</a:t>
            </a:r>
            <a:endParaRPr lang="en-US"/>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a:p>
        </p:txBody>
      </p:sp>
      <p:sp>
        <p:nvSpPr>
          <p:cNvPr id="4" name="Zástupný symbol čísla snímky 3"/>
          <p:cNvSpPr>
            <a:spLocks noGrp="1"/>
          </p:cNvSpPr>
          <p:nvPr>
            <p:ph type="sldNum" sz="quarter" idx="10"/>
          </p:nvPr>
        </p:nvSpPr>
        <p:spPr/>
        <p:txBody>
          <a:bodyPr/>
          <a:lstStyle/>
          <a:p>
            <a:pPr lvl="0"/>
            <a:fld id="{EEBCFCB0-7C23-40A6-A824-40ED334C80FD}" type="slidenum">
              <a:t>‹#›</a:t>
            </a:fld>
            <a:endParaRPr lang="en-US"/>
          </a:p>
        </p:txBody>
      </p:sp>
    </p:spTree>
    <p:extLst>
      <p:ext uri="{BB962C8B-B14F-4D97-AF65-F5344CB8AC3E}">
        <p14:creationId xmlns:p14="http://schemas.microsoft.com/office/powerpoint/2010/main" val="4193602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4D9FCE76-35CD-4CE5-9110-F247C2DE0B1D}" type="slidenum">
              <a:t>‹#›</a:t>
            </a:fld>
            <a:endParaRPr lang="en-US"/>
          </a:p>
        </p:txBody>
      </p:sp>
    </p:spTree>
    <p:extLst>
      <p:ext uri="{BB962C8B-B14F-4D97-AF65-F5344CB8AC3E}">
        <p14:creationId xmlns:p14="http://schemas.microsoft.com/office/powerpoint/2010/main" val="1157715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5"/>
            <a:ext cx="7772400" cy="1022350"/>
          </a:xfrm>
        </p:spPr>
        <p:txBody>
          <a:bodyPr anchor="t"/>
          <a:lstStyle>
            <a:lvl1pPr algn="l">
              <a:defRPr sz="4000" b="1" cap="all"/>
            </a:lvl1pPr>
          </a:lstStyle>
          <a:p>
            <a:r>
              <a:rPr lang="sk-SK" smtClean="0"/>
              <a:t>Upravte štýly predlohy textu</a:t>
            </a:r>
            <a:endParaRPr lang="en-US"/>
          </a:p>
        </p:txBody>
      </p:sp>
      <p:sp>
        <p:nvSpPr>
          <p:cNvPr id="3" name="Zástupný symbol textu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čísla snímky 3"/>
          <p:cNvSpPr>
            <a:spLocks noGrp="1"/>
          </p:cNvSpPr>
          <p:nvPr>
            <p:ph type="sldNum" sz="quarter" idx="10"/>
          </p:nvPr>
        </p:nvSpPr>
        <p:spPr/>
        <p:txBody>
          <a:bodyPr/>
          <a:lstStyle/>
          <a:p>
            <a:pPr lvl="0"/>
            <a:fld id="{6B3D2F5E-E880-4BA0-9492-6A89B2D3A552}" type="slidenum">
              <a:t>‹#›</a:t>
            </a:fld>
            <a:endParaRPr lang="en-US"/>
          </a:p>
        </p:txBody>
      </p:sp>
    </p:spTree>
    <p:extLst>
      <p:ext uri="{BB962C8B-B14F-4D97-AF65-F5344CB8AC3E}">
        <p14:creationId xmlns:p14="http://schemas.microsoft.com/office/powerpoint/2010/main" val="57780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sz="half" idx="1"/>
          </p:nvPr>
        </p:nvSpPr>
        <p:spPr>
          <a:xfrm>
            <a:off x="4143375" y="2247900"/>
            <a:ext cx="2281238" cy="95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obsahu 3"/>
          <p:cNvSpPr>
            <a:spLocks noGrp="1"/>
          </p:cNvSpPr>
          <p:nvPr>
            <p:ph sz="half" idx="2"/>
          </p:nvPr>
        </p:nvSpPr>
        <p:spPr>
          <a:xfrm>
            <a:off x="6577013" y="2247900"/>
            <a:ext cx="2281237" cy="95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čísla snímky 4"/>
          <p:cNvSpPr>
            <a:spLocks noGrp="1"/>
          </p:cNvSpPr>
          <p:nvPr>
            <p:ph type="sldNum" sz="quarter" idx="10"/>
          </p:nvPr>
        </p:nvSpPr>
        <p:spPr/>
        <p:txBody>
          <a:bodyPr/>
          <a:lstStyle/>
          <a:p>
            <a:pPr lvl="0"/>
            <a:fld id="{C56F4356-11E5-42A1-BF00-D3BFFE39216F}" type="slidenum">
              <a:t>‹#›</a:t>
            </a:fld>
            <a:endParaRPr lang="en-US"/>
          </a:p>
        </p:txBody>
      </p:sp>
    </p:spTree>
    <p:extLst>
      <p:ext uri="{BB962C8B-B14F-4D97-AF65-F5344CB8AC3E}">
        <p14:creationId xmlns:p14="http://schemas.microsoft.com/office/powerpoint/2010/main" val="102920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6375"/>
            <a:ext cx="8229600" cy="857250"/>
          </a:xfrm>
        </p:spPr>
        <p:txBody>
          <a:bodyPr/>
          <a:lstStyle>
            <a:lvl1pPr>
              <a:defRPr/>
            </a:lvl1pPr>
          </a:lstStyle>
          <a:p>
            <a:r>
              <a:rPr lang="sk-SK" smtClean="0"/>
              <a:t>Upravte štýly predlohy textu</a:t>
            </a:r>
            <a:endParaRPr lang="en-US"/>
          </a:p>
        </p:txBody>
      </p:sp>
      <p:sp>
        <p:nvSpPr>
          <p:cNvPr id="3" name="Zástupný symbol textu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textu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7" name="Zástupný symbol čísla snímky 6"/>
          <p:cNvSpPr>
            <a:spLocks noGrp="1"/>
          </p:cNvSpPr>
          <p:nvPr>
            <p:ph type="sldNum" sz="quarter" idx="10"/>
          </p:nvPr>
        </p:nvSpPr>
        <p:spPr/>
        <p:txBody>
          <a:bodyPr/>
          <a:lstStyle/>
          <a:p>
            <a:pPr lvl="0"/>
            <a:fld id="{3D3E278D-BA20-45B8-AB4C-8D2C7B8E27CE}" type="slidenum">
              <a:t>‹#›</a:t>
            </a:fld>
            <a:endParaRPr lang="en-US"/>
          </a:p>
        </p:txBody>
      </p:sp>
    </p:spTree>
    <p:extLst>
      <p:ext uri="{BB962C8B-B14F-4D97-AF65-F5344CB8AC3E}">
        <p14:creationId xmlns:p14="http://schemas.microsoft.com/office/powerpoint/2010/main" val="258292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čísla snímky 2"/>
          <p:cNvSpPr>
            <a:spLocks noGrp="1"/>
          </p:cNvSpPr>
          <p:nvPr>
            <p:ph type="sldNum" sz="quarter" idx="10"/>
          </p:nvPr>
        </p:nvSpPr>
        <p:spPr/>
        <p:txBody>
          <a:bodyPr/>
          <a:lstStyle/>
          <a:p>
            <a:pPr lvl="0"/>
            <a:fld id="{99E2B2E9-F02A-4692-B42A-36E84FD1271F}" type="slidenum">
              <a:t>‹#›</a:t>
            </a:fld>
            <a:endParaRPr lang="en-US"/>
          </a:p>
        </p:txBody>
      </p:sp>
    </p:spTree>
    <p:extLst>
      <p:ext uri="{BB962C8B-B14F-4D97-AF65-F5344CB8AC3E}">
        <p14:creationId xmlns:p14="http://schemas.microsoft.com/office/powerpoint/2010/main" val="1430710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sz="half" idx="1"/>
          </p:nvPr>
        </p:nvSpPr>
        <p:spPr>
          <a:xfrm>
            <a:off x="457200" y="1203325"/>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obsahu 3"/>
          <p:cNvSpPr>
            <a:spLocks noGrp="1"/>
          </p:cNvSpPr>
          <p:nvPr>
            <p:ph sz="half" idx="2"/>
          </p:nvPr>
        </p:nvSpPr>
        <p:spPr>
          <a:xfrm>
            <a:off x="4648200" y="1203325"/>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357120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čísla snímky 1"/>
          <p:cNvSpPr>
            <a:spLocks noGrp="1"/>
          </p:cNvSpPr>
          <p:nvPr>
            <p:ph type="sldNum" sz="quarter" idx="10"/>
          </p:nvPr>
        </p:nvSpPr>
        <p:spPr/>
        <p:txBody>
          <a:bodyPr/>
          <a:lstStyle/>
          <a:p>
            <a:pPr lvl="0"/>
            <a:fld id="{699EBA1D-0C24-45C9-BDDB-32F86A048871}" type="slidenum">
              <a:t>‹#›</a:t>
            </a:fld>
            <a:endParaRPr lang="en-US"/>
          </a:p>
        </p:txBody>
      </p:sp>
    </p:spTree>
    <p:extLst>
      <p:ext uri="{BB962C8B-B14F-4D97-AF65-F5344CB8AC3E}">
        <p14:creationId xmlns:p14="http://schemas.microsoft.com/office/powerpoint/2010/main" val="2832776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04788"/>
            <a:ext cx="3008313" cy="871537"/>
          </a:xfrm>
        </p:spPr>
        <p:txBody>
          <a:bodyPr anchor="b"/>
          <a:lstStyle>
            <a:lvl1pPr algn="l">
              <a:defRPr sz="2000" b="1"/>
            </a:lvl1pPr>
          </a:lstStyle>
          <a:p>
            <a:r>
              <a:rPr lang="sk-SK" smtClean="0"/>
              <a:t>Upravte štýly predlohy textu</a:t>
            </a:r>
            <a:endParaRPr lang="en-US"/>
          </a:p>
        </p:txBody>
      </p:sp>
      <p:sp>
        <p:nvSpPr>
          <p:cNvPr id="3" name="Zástupný symbol obsahu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čísla snímky 4"/>
          <p:cNvSpPr>
            <a:spLocks noGrp="1"/>
          </p:cNvSpPr>
          <p:nvPr>
            <p:ph type="sldNum" sz="quarter" idx="10"/>
          </p:nvPr>
        </p:nvSpPr>
        <p:spPr/>
        <p:txBody>
          <a:bodyPr/>
          <a:lstStyle/>
          <a:p>
            <a:pPr lvl="0"/>
            <a:fld id="{A49301C7-8F96-4267-B0A0-7AC415A790BE}" type="slidenum">
              <a:t>‹#›</a:t>
            </a:fld>
            <a:endParaRPr lang="en-US"/>
          </a:p>
        </p:txBody>
      </p:sp>
    </p:spTree>
    <p:extLst>
      <p:ext uri="{BB962C8B-B14F-4D97-AF65-F5344CB8AC3E}">
        <p14:creationId xmlns:p14="http://schemas.microsoft.com/office/powerpoint/2010/main" val="84691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450"/>
          </a:xfrm>
        </p:spPr>
        <p:txBody>
          <a:bodyPr anchor="b"/>
          <a:lstStyle>
            <a:lvl1pPr algn="l">
              <a:defRPr sz="2000" b="1"/>
            </a:lvl1pPr>
          </a:lstStyle>
          <a:p>
            <a:r>
              <a:rPr lang="sk-SK" smtClean="0"/>
              <a:t>Upravte štýly predlohy textu</a:t>
            </a:r>
            <a:endParaRPr lang="en-US"/>
          </a:p>
        </p:txBody>
      </p:sp>
      <p:sp>
        <p:nvSpPr>
          <p:cNvPr id="3" name="Zástupný symbol obrázka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textu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čísla snímky 4"/>
          <p:cNvSpPr>
            <a:spLocks noGrp="1"/>
          </p:cNvSpPr>
          <p:nvPr>
            <p:ph type="sldNum" sz="quarter" idx="10"/>
          </p:nvPr>
        </p:nvSpPr>
        <p:spPr/>
        <p:txBody>
          <a:bodyPr/>
          <a:lstStyle/>
          <a:p>
            <a:pPr lvl="0"/>
            <a:fld id="{AD968D76-67C7-4102-B43A-B5065385FCCC}" type="slidenum">
              <a:t>‹#›</a:t>
            </a:fld>
            <a:endParaRPr lang="en-US"/>
          </a:p>
        </p:txBody>
      </p:sp>
    </p:spTree>
    <p:extLst>
      <p:ext uri="{BB962C8B-B14F-4D97-AF65-F5344CB8AC3E}">
        <p14:creationId xmlns:p14="http://schemas.microsoft.com/office/powerpoint/2010/main" val="3600829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3AB26534-FA78-4F04-B7A6-E095E0034D63}" type="slidenum">
              <a:t>‹#›</a:t>
            </a:fld>
            <a:endParaRPr lang="en-US"/>
          </a:p>
        </p:txBody>
      </p:sp>
    </p:spTree>
    <p:extLst>
      <p:ext uri="{BB962C8B-B14F-4D97-AF65-F5344CB8AC3E}">
        <p14:creationId xmlns:p14="http://schemas.microsoft.com/office/powerpoint/2010/main" val="65319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680325" y="2247900"/>
            <a:ext cx="1177925" cy="2571750"/>
          </a:xfrm>
        </p:spPr>
        <p:txBody>
          <a:bodyPr vert="eaVert"/>
          <a:lstStyle/>
          <a:p>
            <a:r>
              <a:rPr lang="sk-SK" smtClean="0"/>
              <a:t>Upravte štýly predlohy textu</a:t>
            </a:r>
            <a:endParaRPr lang="en-US"/>
          </a:p>
        </p:txBody>
      </p:sp>
      <p:sp>
        <p:nvSpPr>
          <p:cNvPr id="3" name="Zástupný symbol zvislého textu 2"/>
          <p:cNvSpPr>
            <a:spLocks noGrp="1"/>
          </p:cNvSpPr>
          <p:nvPr>
            <p:ph type="body" orient="vert" idx="1"/>
          </p:nvPr>
        </p:nvSpPr>
        <p:spPr>
          <a:xfrm>
            <a:off x="4143375" y="2247900"/>
            <a:ext cx="3384550" cy="2571750"/>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41282B8F-0434-44C4-B837-BA62D3F526E2}" type="slidenum">
              <a:t>‹#›</a:t>
            </a:fld>
            <a:endParaRPr lang="en-US"/>
          </a:p>
        </p:txBody>
      </p:sp>
    </p:spTree>
    <p:extLst>
      <p:ext uri="{BB962C8B-B14F-4D97-AF65-F5344CB8AC3E}">
        <p14:creationId xmlns:p14="http://schemas.microsoft.com/office/powerpoint/2010/main" val="2738289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8613"/>
            <a:ext cx="7772400" cy="1101725"/>
          </a:xfrm>
        </p:spPr>
        <p:txBody>
          <a:bodyPr/>
          <a:lstStyle/>
          <a:p>
            <a:r>
              <a:rPr lang="sk-SK" smtClean="0"/>
              <a:t>Upravte štýly predlohy textu</a:t>
            </a:r>
            <a:endParaRPr lang="en-US"/>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a:p>
        </p:txBody>
      </p:sp>
      <p:sp>
        <p:nvSpPr>
          <p:cNvPr id="4" name="Zástupný symbol čísla snímky 3"/>
          <p:cNvSpPr>
            <a:spLocks noGrp="1"/>
          </p:cNvSpPr>
          <p:nvPr>
            <p:ph type="sldNum" sz="quarter" idx="10"/>
          </p:nvPr>
        </p:nvSpPr>
        <p:spPr/>
        <p:txBody>
          <a:bodyPr/>
          <a:lstStyle/>
          <a:p>
            <a:pPr lvl="0"/>
            <a:fld id="{418BA997-40E4-49BE-9E3B-23C83A558474}" type="slidenum">
              <a:t>‹#›</a:t>
            </a:fld>
            <a:endParaRPr lang="en-US"/>
          </a:p>
        </p:txBody>
      </p:sp>
    </p:spTree>
    <p:extLst>
      <p:ext uri="{BB962C8B-B14F-4D97-AF65-F5344CB8AC3E}">
        <p14:creationId xmlns:p14="http://schemas.microsoft.com/office/powerpoint/2010/main" val="200800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1F6BE839-BF64-4256-9827-92EEB190F611}" type="slidenum">
              <a:t>‹#›</a:t>
            </a:fld>
            <a:endParaRPr lang="en-US"/>
          </a:p>
        </p:txBody>
      </p:sp>
    </p:spTree>
    <p:extLst>
      <p:ext uri="{BB962C8B-B14F-4D97-AF65-F5344CB8AC3E}">
        <p14:creationId xmlns:p14="http://schemas.microsoft.com/office/powerpoint/2010/main" val="5158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5"/>
            <a:ext cx="7772400" cy="1022350"/>
          </a:xfrm>
        </p:spPr>
        <p:txBody>
          <a:bodyPr anchor="t"/>
          <a:lstStyle>
            <a:lvl1pPr algn="l">
              <a:defRPr sz="4000" b="1" cap="all"/>
            </a:lvl1pPr>
          </a:lstStyle>
          <a:p>
            <a:r>
              <a:rPr lang="sk-SK" smtClean="0"/>
              <a:t>Upravte štýly predlohy textu</a:t>
            </a:r>
            <a:endParaRPr lang="en-US"/>
          </a:p>
        </p:txBody>
      </p:sp>
      <p:sp>
        <p:nvSpPr>
          <p:cNvPr id="3" name="Zástupný symbol textu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čísla snímky 3"/>
          <p:cNvSpPr>
            <a:spLocks noGrp="1"/>
          </p:cNvSpPr>
          <p:nvPr>
            <p:ph type="sldNum" sz="quarter" idx="10"/>
          </p:nvPr>
        </p:nvSpPr>
        <p:spPr/>
        <p:txBody>
          <a:bodyPr/>
          <a:lstStyle/>
          <a:p>
            <a:pPr lvl="0"/>
            <a:fld id="{8781DC15-89F0-4E39-A6F7-26BF141C0F9C}" type="slidenum">
              <a:t>‹#›</a:t>
            </a:fld>
            <a:endParaRPr lang="en-US"/>
          </a:p>
        </p:txBody>
      </p:sp>
    </p:spTree>
    <p:extLst>
      <p:ext uri="{BB962C8B-B14F-4D97-AF65-F5344CB8AC3E}">
        <p14:creationId xmlns:p14="http://schemas.microsoft.com/office/powerpoint/2010/main" val="400270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sz="half" idx="1"/>
          </p:nvPr>
        </p:nvSpPr>
        <p:spPr>
          <a:xfrm>
            <a:off x="285750" y="238125"/>
            <a:ext cx="3852863" cy="23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obsahu 3"/>
          <p:cNvSpPr>
            <a:spLocks noGrp="1"/>
          </p:cNvSpPr>
          <p:nvPr>
            <p:ph sz="half" idx="2"/>
          </p:nvPr>
        </p:nvSpPr>
        <p:spPr>
          <a:xfrm>
            <a:off x="4291013" y="238125"/>
            <a:ext cx="3852862" cy="23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čísla snímky 4"/>
          <p:cNvSpPr>
            <a:spLocks noGrp="1"/>
          </p:cNvSpPr>
          <p:nvPr>
            <p:ph type="sldNum" sz="quarter" idx="10"/>
          </p:nvPr>
        </p:nvSpPr>
        <p:spPr/>
        <p:txBody>
          <a:bodyPr/>
          <a:lstStyle/>
          <a:p>
            <a:pPr lvl="0"/>
            <a:fld id="{14E5EAB0-306F-410D-822F-5E5FC2BD4917}" type="slidenum">
              <a:t>‹#›</a:t>
            </a:fld>
            <a:endParaRPr lang="en-US"/>
          </a:p>
        </p:txBody>
      </p:sp>
    </p:spTree>
    <p:extLst>
      <p:ext uri="{BB962C8B-B14F-4D97-AF65-F5344CB8AC3E}">
        <p14:creationId xmlns:p14="http://schemas.microsoft.com/office/powerpoint/2010/main" val="1163566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6375"/>
            <a:ext cx="8229600" cy="857250"/>
          </a:xfrm>
        </p:spPr>
        <p:txBody>
          <a:bodyPr/>
          <a:lstStyle>
            <a:lvl1pPr>
              <a:defRPr/>
            </a:lvl1pPr>
          </a:lstStyle>
          <a:p>
            <a:r>
              <a:rPr lang="sk-SK" smtClean="0"/>
              <a:t>Upravte štýly predlohy textu</a:t>
            </a:r>
            <a:endParaRPr lang="en-US"/>
          </a:p>
        </p:txBody>
      </p:sp>
      <p:sp>
        <p:nvSpPr>
          <p:cNvPr id="3" name="Zástupný symbol textu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textu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7" name="Zástupný symbol čísla snímky 6"/>
          <p:cNvSpPr>
            <a:spLocks noGrp="1"/>
          </p:cNvSpPr>
          <p:nvPr>
            <p:ph type="sldNum" sz="quarter" idx="10"/>
          </p:nvPr>
        </p:nvSpPr>
        <p:spPr/>
        <p:txBody>
          <a:bodyPr/>
          <a:lstStyle/>
          <a:p>
            <a:pPr lvl="0"/>
            <a:fld id="{381AE27F-13BD-4B9A-AF5C-033D2A5A3C35}" type="slidenum">
              <a:t>‹#›</a:t>
            </a:fld>
            <a:endParaRPr lang="en-US"/>
          </a:p>
        </p:txBody>
      </p:sp>
    </p:spTree>
    <p:extLst>
      <p:ext uri="{BB962C8B-B14F-4D97-AF65-F5344CB8AC3E}">
        <p14:creationId xmlns:p14="http://schemas.microsoft.com/office/powerpoint/2010/main" val="2947865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6375"/>
            <a:ext cx="8229600" cy="857250"/>
          </a:xfrm>
        </p:spPr>
        <p:txBody>
          <a:bodyPr/>
          <a:lstStyle>
            <a:lvl1pPr>
              <a:defRPr/>
            </a:lvl1pPr>
          </a:lstStyle>
          <a:p>
            <a:r>
              <a:rPr lang="sk-SK" smtClean="0"/>
              <a:t>Upravte štýly predlohy textu</a:t>
            </a:r>
            <a:endParaRPr lang="en-US"/>
          </a:p>
        </p:txBody>
      </p:sp>
      <p:sp>
        <p:nvSpPr>
          <p:cNvPr id="3" name="Zástupný symbol textu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textu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420611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čísla snímky 2"/>
          <p:cNvSpPr>
            <a:spLocks noGrp="1"/>
          </p:cNvSpPr>
          <p:nvPr>
            <p:ph type="sldNum" sz="quarter" idx="10"/>
          </p:nvPr>
        </p:nvSpPr>
        <p:spPr/>
        <p:txBody>
          <a:bodyPr/>
          <a:lstStyle/>
          <a:p>
            <a:pPr lvl="0"/>
            <a:fld id="{77BBA41F-18A3-4944-B877-4941B6BAC162}" type="slidenum">
              <a:t>‹#›</a:t>
            </a:fld>
            <a:endParaRPr lang="en-US"/>
          </a:p>
        </p:txBody>
      </p:sp>
    </p:spTree>
    <p:extLst>
      <p:ext uri="{BB962C8B-B14F-4D97-AF65-F5344CB8AC3E}">
        <p14:creationId xmlns:p14="http://schemas.microsoft.com/office/powerpoint/2010/main" val="1304430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čísla snímky 1"/>
          <p:cNvSpPr>
            <a:spLocks noGrp="1"/>
          </p:cNvSpPr>
          <p:nvPr>
            <p:ph type="sldNum" sz="quarter" idx="10"/>
          </p:nvPr>
        </p:nvSpPr>
        <p:spPr/>
        <p:txBody>
          <a:bodyPr/>
          <a:lstStyle/>
          <a:p>
            <a:pPr lvl="0"/>
            <a:fld id="{B3A9AA16-BBB3-44EE-A245-A24A0125D74B}" type="slidenum">
              <a:t>‹#›</a:t>
            </a:fld>
            <a:endParaRPr lang="en-US"/>
          </a:p>
        </p:txBody>
      </p:sp>
    </p:spTree>
    <p:extLst>
      <p:ext uri="{BB962C8B-B14F-4D97-AF65-F5344CB8AC3E}">
        <p14:creationId xmlns:p14="http://schemas.microsoft.com/office/powerpoint/2010/main" val="2223692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04788"/>
            <a:ext cx="3008313" cy="871537"/>
          </a:xfrm>
        </p:spPr>
        <p:txBody>
          <a:bodyPr anchor="b"/>
          <a:lstStyle>
            <a:lvl1pPr algn="l">
              <a:defRPr sz="2000" b="1"/>
            </a:lvl1pPr>
          </a:lstStyle>
          <a:p>
            <a:r>
              <a:rPr lang="sk-SK" smtClean="0"/>
              <a:t>Upravte štýly predlohy textu</a:t>
            </a:r>
            <a:endParaRPr lang="en-US"/>
          </a:p>
        </p:txBody>
      </p:sp>
      <p:sp>
        <p:nvSpPr>
          <p:cNvPr id="3" name="Zástupný symbol obsahu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čísla snímky 4"/>
          <p:cNvSpPr>
            <a:spLocks noGrp="1"/>
          </p:cNvSpPr>
          <p:nvPr>
            <p:ph type="sldNum" sz="quarter" idx="10"/>
          </p:nvPr>
        </p:nvSpPr>
        <p:spPr/>
        <p:txBody>
          <a:bodyPr/>
          <a:lstStyle/>
          <a:p>
            <a:pPr lvl="0"/>
            <a:fld id="{F3FAE26F-3828-4BF6-9C82-882F8E200BF0}" type="slidenum">
              <a:t>‹#›</a:t>
            </a:fld>
            <a:endParaRPr lang="en-US"/>
          </a:p>
        </p:txBody>
      </p:sp>
    </p:spTree>
    <p:extLst>
      <p:ext uri="{BB962C8B-B14F-4D97-AF65-F5344CB8AC3E}">
        <p14:creationId xmlns:p14="http://schemas.microsoft.com/office/powerpoint/2010/main" val="290831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450"/>
          </a:xfrm>
        </p:spPr>
        <p:txBody>
          <a:bodyPr anchor="b"/>
          <a:lstStyle>
            <a:lvl1pPr algn="l">
              <a:defRPr sz="2000" b="1"/>
            </a:lvl1pPr>
          </a:lstStyle>
          <a:p>
            <a:r>
              <a:rPr lang="sk-SK" smtClean="0"/>
              <a:t>Upravte štýly predlohy textu</a:t>
            </a:r>
            <a:endParaRPr lang="en-US"/>
          </a:p>
        </p:txBody>
      </p:sp>
      <p:sp>
        <p:nvSpPr>
          <p:cNvPr id="3" name="Zástupný symbol obrázka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textu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čísla snímky 4"/>
          <p:cNvSpPr>
            <a:spLocks noGrp="1"/>
          </p:cNvSpPr>
          <p:nvPr>
            <p:ph type="sldNum" sz="quarter" idx="10"/>
          </p:nvPr>
        </p:nvSpPr>
        <p:spPr/>
        <p:txBody>
          <a:bodyPr/>
          <a:lstStyle/>
          <a:p>
            <a:pPr lvl="0"/>
            <a:fld id="{E42022BF-CB71-47AF-8767-3BD3D82D783B}" type="slidenum">
              <a:t>‹#›</a:t>
            </a:fld>
            <a:endParaRPr lang="en-US"/>
          </a:p>
        </p:txBody>
      </p:sp>
    </p:spTree>
    <p:extLst>
      <p:ext uri="{BB962C8B-B14F-4D97-AF65-F5344CB8AC3E}">
        <p14:creationId xmlns:p14="http://schemas.microsoft.com/office/powerpoint/2010/main" val="2895077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75231712-B6D9-4AA7-803A-DC49515A1E46}" type="slidenum">
              <a:t>‹#›</a:t>
            </a:fld>
            <a:endParaRPr lang="en-US"/>
          </a:p>
        </p:txBody>
      </p:sp>
    </p:spTree>
    <p:extLst>
      <p:ext uri="{BB962C8B-B14F-4D97-AF65-F5344CB8AC3E}">
        <p14:creationId xmlns:p14="http://schemas.microsoft.com/office/powerpoint/2010/main" val="330109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715125" y="238125"/>
            <a:ext cx="2143125" cy="952500"/>
          </a:xfrm>
        </p:spPr>
        <p:txBody>
          <a:bodyPr vert="eaVert"/>
          <a:lstStyle/>
          <a:p>
            <a:r>
              <a:rPr lang="sk-SK" smtClean="0"/>
              <a:t>Upravte štýly predlohy textu</a:t>
            </a:r>
            <a:endParaRPr lang="en-US"/>
          </a:p>
        </p:txBody>
      </p:sp>
      <p:sp>
        <p:nvSpPr>
          <p:cNvPr id="3" name="Zástupný symbol zvislého textu 2"/>
          <p:cNvSpPr>
            <a:spLocks noGrp="1"/>
          </p:cNvSpPr>
          <p:nvPr>
            <p:ph type="body" orient="vert" idx="1"/>
          </p:nvPr>
        </p:nvSpPr>
        <p:spPr>
          <a:xfrm>
            <a:off x="285750" y="238125"/>
            <a:ext cx="6276975" cy="952500"/>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čísla snímky 3"/>
          <p:cNvSpPr>
            <a:spLocks noGrp="1"/>
          </p:cNvSpPr>
          <p:nvPr>
            <p:ph type="sldNum" sz="quarter" idx="10"/>
          </p:nvPr>
        </p:nvSpPr>
        <p:spPr/>
        <p:txBody>
          <a:bodyPr/>
          <a:lstStyle/>
          <a:p>
            <a:pPr lvl="0"/>
            <a:fld id="{BD74D473-B601-47AD-A999-0F013568C84B}" type="slidenum">
              <a:t>‹#›</a:t>
            </a:fld>
            <a:endParaRPr lang="en-US"/>
          </a:p>
        </p:txBody>
      </p:sp>
    </p:spTree>
    <p:extLst>
      <p:ext uri="{BB962C8B-B14F-4D97-AF65-F5344CB8AC3E}">
        <p14:creationId xmlns:p14="http://schemas.microsoft.com/office/powerpoint/2010/main" val="3513501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8613"/>
            <a:ext cx="7772400" cy="1101725"/>
          </a:xfrm>
        </p:spPr>
        <p:txBody>
          <a:bodyPr/>
          <a:lstStyle/>
          <a:p>
            <a:r>
              <a:rPr lang="sk-SK" smtClean="0"/>
              <a:t>Upravte štýly predlohy textu</a:t>
            </a:r>
            <a:endParaRPr lang="en-US"/>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a:p>
        </p:txBody>
      </p:sp>
    </p:spTree>
    <p:extLst>
      <p:ext uri="{BB962C8B-B14F-4D97-AF65-F5344CB8AC3E}">
        <p14:creationId xmlns:p14="http://schemas.microsoft.com/office/powerpoint/2010/main" val="241628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109497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5"/>
            <a:ext cx="7772400" cy="1022350"/>
          </a:xfrm>
        </p:spPr>
        <p:txBody>
          <a:bodyPr anchor="t"/>
          <a:lstStyle>
            <a:lvl1pPr algn="l">
              <a:defRPr sz="4000" b="1" cap="all"/>
            </a:lvl1pPr>
          </a:lstStyle>
          <a:p>
            <a:r>
              <a:rPr lang="sk-SK" smtClean="0"/>
              <a:t>Upravte štýly predlohy textu</a:t>
            </a:r>
            <a:endParaRPr lang="en-US"/>
          </a:p>
        </p:txBody>
      </p:sp>
      <p:sp>
        <p:nvSpPr>
          <p:cNvPr id="3" name="Zástupný symbol textu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Tree>
    <p:extLst>
      <p:ext uri="{BB962C8B-B14F-4D97-AF65-F5344CB8AC3E}">
        <p14:creationId xmlns:p14="http://schemas.microsoft.com/office/powerpoint/2010/main" val="138421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obsahu 2"/>
          <p:cNvSpPr>
            <a:spLocks noGrp="1"/>
          </p:cNvSpPr>
          <p:nvPr>
            <p:ph sz="half" idx="1"/>
          </p:nvPr>
        </p:nvSpPr>
        <p:spPr>
          <a:xfrm>
            <a:off x="457200" y="1203325"/>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obsahu 3"/>
          <p:cNvSpPr>
            <a:spLocks noGrp="1"/>
          </p:cNvSpPr>
          <p:nvPr>
            <p:ph sz="half" idx="2"/>
          </p:nvPr>
        </p:nvSpPr>
        <p:spPr>
          <a:xfrm>
            <a:off x="4648200" y="1203325"/>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2463203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Tree>
    <p:extLst>
      <p:ext uri="{BB962C8B-B14F-4D97-AF65-F5344CB8AC3E}">
        <p14:creationId xmlns:p14="http://schemas.microsoft.com/office/powerpoint/2010/main" val="399829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6375"/>
            <a:ext cx="8229600" cy="857250"/>
          </a:xfrm>
        </p:spPr>
        <p:txBody>
          <a:bodyPr/>
          <a:lstStyle>
            <a:lvl1pPr>
              <a:defRPr/>
            </a:lvl1pPr>
          </a:lstStyle>
          <a:p>
            <a:r>
              <a:rPr lang="sk-SK" smtClean="0"/>
              <a:t>Upravte štýly predlohy textu</a:t>
            </a:r>
            <a:endParaRPr lang="en-US"/>
          </a:p>
        </p:txBody>
      </p:sp>
      <p:sp>
        <p:nvSpPr>
          <p:cNvPr id="3" name="Zástupný symbol textu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5" name="Zástupný symbol textu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3357230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Tree>
    <p:extLst>
      <p:ext uri="{BB962C8B-B14F-4D97-AF65-F5344CB8AC3E}">
        <p14:creationId xmlns:p14="http://schemas.microsoft.com/office/powerpoint/2010/main" val="2551847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27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04788"/>
            <a:ext cx="3008313" cy="871537"/>
          </a:xfrm>
        </p:spPr>
        <p:txBody>
          <a:bodyPr anchor="b"/>
          <a:lstStyle>
            <a:lvl1pPr algn="l">
              <a:defRPr sz="2000" b="1"/>
            </a:lvl1pPr>
          </a:lstStyle>
          <a:p>
            <a:r>
              <a:rPr lang="sk-SK" smtClean="0"/>
              <a:t>Upravte štýly predlohy textu</a:t>
            </a:r>
            <a:endParaRPr lang="en-US"/>
          </a:p>
        </p:txBody>
      </p:sp>
      <p:sp>
        <p:nvSpPr>
          <p:cNvPr id="3" name="Zástupný symbol obsahu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Tree>
    <p:extLst>
      <p:ext uri="{BB962C8B-B14F-4D97-AF65-F5344CB8AC3E}">
        <p14:creationId xmlns:p14="http://schemas.microsoft.com/office/powerpoint/2010/main" val="3738839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450"/>
          </a:xfrm>
        </p:spPr>
        <p:txBody>
          <a:bodyPr anchor="b"/>
          <a:lstStyle>
            <a:lvl1pPr algn="l">
              <a:defRPr sz="2000" b="1"/>
            </a:lvl1pPr>
          </a:lstStyle>
          <a:p>
            <a:r>
              <a:rPr lang="sk-SK" smtClean="0"/>
              <a:t>Upravte štýly predlohy textu</a:t>
            </a:r>
            <a:endParaRPr lang="en-US"/>
          </a:p>
        </p:txBody>
      </p:sp>
      <p:sp>
        <p:nvSpPr>
          <p:cNvPr id="3" name="Zástupný symbol obrázka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textu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Tree>
    <p:extLst>
      <p:ext uri="{BB962C8B-B14F-4D97-AF65-F5344CB8AC3E}">
        <p14:creationId xmlns:p14="http://schemas.microsoft.com/office/powerpoint/2010/main" val="292633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en-US"/>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369772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04788"/>
            <a:ext cx="2057400" cy="4392612"/>
          </a:xfrm>
        </p:spPr>
        <p:txBody>
          <a:bodyPr vert="eaVert"/>
          <a:lstStyle/>
          <a:p>
            <a:r>
              <a:rPr lang="sk-SK" smtClean="0"/>
              <a:t>Upravte štýly predlohy textu</a:t>
            </a:r>
            <a:endParaRPr lang="en-US"/>
          </a:p>
        </p:txBody>
      </p:sp>
      <p:sp>
        <p:nvSpPr>
          <p:cNvPr id="3" name="Zástupný symbol zvislého textu 2"/>
          <p:cNvSpPr>
            <a:spLocks noGrp="1"/>
          </p:cNvSpPr>
          <p:nvPr>
            <p:ph type="body" orient="vert" idx="1"/>
          </p:nvPr>
        </p:nvSpPr>
        <p:spPr>
          <a:xfrm>
            <a:off x="457200" y="204788"/>
            <a:ext cx="6019800" cy="4392612"/>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3554818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26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04788"/>
            <a:ext cx="3008313" cy="871537"/>
          </a:xfrm>
        </p:spPr>
        <p:txBody>
          <a:bodyPr anchor="b"/>
          <a:lstStyle>
            <a:lvl1pPr algn="l">
              <a:defRPr sz="2000" b="1"/>
            </a:lvl1pPr>
          </a:lstStyle>
          <a:p>
            <a:r>
              <a:rPr lang="sk-SK" smtClean="0"/>
              <a:t>Upravte štýly predlohy textu</a:t>
            </a:r>
            <a:endParaRPr lang="en-US"/>
          </a:p>
        </p:txBody>
      </p:sp>
      <p:sp>
        <p:nvSpPr>
          <p:cNvPr id="3" name="Zástupný symbol obsahu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Tree>
    <p:extLst>
      <p:ext uri="{BB962C8B-B14F-4D97-AF65-F5344CB8AC3E}">
        <p14:creationId xmlns:p14="http://schemas.microsoft.com/office/powerpoint/2010/main" val="33699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450"/>
          </a:xfrm>
        </p:spPr>
        <p:txBody>
          <a:bodyPr anchor="b"/>
          <a:lstStyle>
            <a:lvl1pPr algn="l">
              <a:defRPr sz="2000" b="1"/>
            </a:lvl1pPr>
          </a:lstStyle>
          <a:p>
            <a:r>
              <a:rPr lang="sk-SK" smtClean="0"/>
              <a:t>Upravte štýly predlohy textu</a:t>
            </a:r>
            <a:endParaRPr lang="en-US"/>
          </a:p>
        </p:txBody>
      </p:sp>
      <p:sp>
        <p:nvSpPr>
          <p:cNvPr id="3" name="Zástupný symbol obrázka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symbol textu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Tree>
    <p:extLst>
      <p:ext uri="{BB962C8B-B14F-4D97-AF65-F5344CB8AC3E}">
        <p14:creationId xmlns:p14="http://schemas.microsoft.com/office/powerpoint/2010/main" val="155350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g"/><Relationship Id="rId18" Type="http://schemas.openxmlformats.org/officeDocument/2006/relationships/image" Target="../media/image5.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6.png"/><Relationship Id="rId2" Type="http://schemas.openxmlformats.org/officeDocument/2006/relationships/slideLayout" Target="../slideLayouts/slideLayout57.xml"/><Relationship Id="rId16" Type="http://schemas.openxmlformats.org/officeDocument/2006/relationships/image" Target="../media/image3.jp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4.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10;p1"/>
          <p:cNvPicPr>
            <a:picLocks noChangeAspect="1"/>
          </p:cNvPicPr>
          <p:nvPr/>
        </p:nvPicPr>
        <p:blipFill>
          <a:blip r:embed="rId13">
            <a:lum/>
            <a:alphaModFix/>
          </a:blip>
          <a:srcRect/>
          <a:stretch>
            <a:fillRect/>
          </a:stretch>
        </p:blipFill>
        <p:spPr>
          <a:xfrm>
            <a:off x="1440" y="4423679"/>
            <a:ext cx="5657400" cy="723599"/>
          </a:xfrm>
          <a:prstGeom prst="rect">
            <a:avLst/>
          </a:prstGeom>
          <a:noFill/>
          <a:ln>
            <a:noFill/>
          </a:ln>
        </p:spPr>
      </p:pic>
      <p:pic>
        <p:nvPicPr>
          <p:cNvPr id="3" name="Google Shape;11;p1"/>
          <p:cNvPicPr>
            <a:picLocks noChangeAspect="1"/>
          </p:cNvPicPr>
          <p:nvPr/>
        </p:nvPicPr>
        <p:blipFill>
          <a:blip r:embed="rId14">
            <a:lum/>
            <a:alphaModFix/>
          </a:blip>
          <a:srcRect t="23022"/>
          <a:stretch>
            <a:fillRect/>
          </a:stretch>
        </p:blipFill>
        <p:spPr>
          <a:xfrm>
            <a:off x="5484600" y="4561560"/>
            <a:ext cx="2142000" cy="494280"/>
          </a:xfrm>
          <a:prstGeom prst="rect">
            <a:avLst/>
          </a:prstGeom>
          <a:noFill/>
          <a:ln>
            <a:noFill/>
          </a:ln>
        </p:spPr>
      </p:pic>
      <p:cxnSp>
        <p:nvCxnSpPr>
          <p:cNvPr id="4" name="Google Shape;16;p1"/>
          <p:cNvCxnSpPr/>
          <p:nvPr/>
        </p:nvCxnSpPr>
        <p:spPr>
          <a:xfrm>
            <a:off x="258480" y="656280"/>
            <a:ext cx="7666200" cy="0"/>
          </a:xfrm>
          <a:prstGeom prst="bentConnector3">
            <a:avLst/>
          </a:prstGeom>
          <a:noFill/>
          <a:ln w="9360">
            <a:solidFill>
              <a:srgbClr val="666666"/>
            </a:solidFill>
            <a:prstDash val="solid"/>
            <a:miter/>
          </a:ln>
        </p:spPr>
      </p:cxnSp>
      <p:sp>
        <p:nvSpPr>
          <p:cNvPr id="5" name="Google Shape;17;p1"/>
          <p:cNvSpPr/>
          <p:nvPr/>
        </p:nvSpPr>
        <p:spPr>
          <a:xfrm>
            <a:off x="7711919" y="4434120"/>
            <a:ext cx="617760"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Organised by</a:t>
            </a:r>
          </a:p>
        </p:txBody>
      </p:sp>
      <p:sp>
        <p:nvSpPr>
          <p:cNvPr id="6" name="Google Shape;18;p1"/>
          <p:cNvSpPr/>
          <p:nvPr/>
        </p:nvSpPr>
        <p:spPr>
          <a:xfrm>
            <a:off x="7035840" y="4434120"/>
            <a:ext cx="735119"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Implemented by</a:t>
            </a:r>
          </a:p>
        </p:txBody>
      </p:sp>
      <p:pic>
        <p:nvPicPr>
          <p:cNvPr id="7" name="Google Shape;20;p2"/>
          <p:cNvPicPr>
            <a:picLocks noChangeAspect="1"/>
          </p:cNvPicPr>
          <p:nvPr/>
        </p:nvPicPr>
        <p:blipFill>
          <a:blip r:embed="rId15">
            <a:lum/>
            <a:alphaModFix/>
          </a:blip>
          <a:srcRect t="21773" r="14329" b="22156"/>
          <a:stretch>
            <a:fillRect/>
          </a:stretch>
        </p:blipFill>
        <p:spPr>
          <a:xfrm>
            <a:off x="0" y="0"/>
            <a:ext cx="9143640" cy="5143320"/>
          </a:xfrm>
          <a:prstGeom prst="rect">
            <a:avLst/>
          </a:prstGeom>
          <a:noFill/>
          <a:ln>
            <a:noFill/>
          </a:ln>
        </p:spPr>
      </p:pic>
      <p:pic>
        <p:nvPicPr>
          <p:cNvPr id="8" name="Google Shape;21;p2"/>
          <p:cNvPicPr>
            <a:picLocks noChangeAspect="1"/>
          </p:cNvPicPr>
          <p:nvPr/>
        </p:nvPicPr>
        <p:blipFill>
          <a:blip r:embed="rId16">
            <a:lum/>
            <a:alphaModFix/>
          </a:blip>
          <a:srcRect/>
          <a:stretch>
            <a:fillRect/>
          </a:stretch>
        </p:blipFill>
        <p:spPr>
          <a:xfrm>
            <a:off x="276840" y="350640"/>
            <a:ext cx="2025719" cy="835919"/>
          </a:xfrm>
          <a:prstGeom prst="rect">
            <a:avLst/>
          </a:prstGeom>
          <a:noFill/>
          <a:ln>
            <a:noFill/>
          </a:ln>
        </p:spPr>
      </p:pic>
      <p:pic>
        <p:nvPicPr>
          <p:cNvPr id="9" name="Google Shape;22;p2"/>
          <p:cNvPicPr>
            <a:picLocks noChangeAspect="1"/>
          </p:cNvPicPr>
          <p:nvPr/>
        </p:nvPicPr>
        <p:blipFill>
          <a:blip r:embed="rId17">
            <a:lum/>
            <a:alphaModFix/>
          </a:blip>
          <a:srcRect t="26580"/>
          <a:stretch>
            <a:fillRect/>
          </a:stretch>
        </p:blipFill>
        <p:spPr>
          <a:xfrm>
            <a:off x="5289120" y="641520"/>
            <a:ext cx="2539800" cy="421200"/>
          </a:xfrm>
          <a:prstGeom prst="rect">
            <a:avLst/>
          </a:prstGeom>
          <a:noFill/>
          <a:ln>
            <a:noFill/>
          </a:ln>
        </p:spPr>
      </p:pic>
      <p:sp>
        <p:nvSpPr>
          <p:cNvPr id="10" name="Google Shape;23;p2"/>
          <p:cNvSpPr/>
          <p:nvPr/>
        </p:nvSpPr>
        <p:spPr>
          <a:xfrm>
            <a:off x="7716600" y="509399"/>
            <a:ext cx="617760"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Organised by</a:t>
            </a:r>
          </a:p>
        </p:txBody>
      </p:sp>
      <p:sp>
        <p:nvSpPr>
          <p:cNvPr id="11" name="Google Shape;24;p2"/>
          <p:cNvSpPr/>
          <p:nvPr/>
        </p:nvSpPr>
        <p:spPr>
          <a:xfrm>
            <a:off x="7040520" y="509399"/>
            <a:ext cx="735119"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Implemented by</a:t>
            </a:r>
          </a:p>
        </p:txBody>
      </p:sp>
      <p:pic>
        <p:nvPicPr>
          <p:cNvPr id="12" name="Google Shape;25;p2"/>
          <p:cNvPicPr>
            <a:picLocks noChangeAspect="1"/>
          </p:cNvPicPr>
          <p:nvPr/>
        </p:nvPicPr>
        <p:blipFill>
          <a:blip r:embed="rId18">
            <a:lum/>
            <a:alphaModFix/>
          </a:blip>
          <a:srcRect/>
          <a:stretch>
            <a:fillRect/>
          </a:stretch>
        </p:blipFill>
        <p:spPr>
          <a:xfrm>
            <a:off x="0" y="1537560"/>
            <a:ext cx="4743000" cy="3605760"/>
          </a:xfrm>
          <a:prstGeom prst="rect">
            <a:avLst/>
          </a:prstGeom>
          <a:noFill/>
          <a:ln>
            <a:noFill/>
          </a:ln>
        </p:spPr>
      </p:pic>
      <p:sp>
        <p:nvSpPr>
          <p:cNvPr id="13" name="Zástupný symbol nadpisu 12"/>
          <p:cNvSpPr txBox="1">
            <a:spLocks noGrp="1"/>
          </p:cNvSpPr>
          <p:nvPr>
            <p:ph type="title"/>
          </p:nvPr>
        </p:nvSpPr>
        <p:spPr>
          <a:xfrm>
            <a:off x="457200" y="205200"/>
            <a:ext cx="8229240" cy="858599"/>
          </a:xfrm>
          <a:prstGeom prst="rect">
            <a:avLst/>
          </a:prstGeom>
          <a:noFill/>
          <a:ln>
            <a:noFill/>
          </a:ln>
        </p:spPr>
        <p:txBody>
          <a:bodyPr vert="horz"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4" name="Zástupný symbol textu 13"/>
          <p:cNvSpPr txBox="1">
            <a:spLocks noGrp="1"/>
          </p:cNvSpPr>
          <p:nvPr>
            <p:ph type="body" idx="1"/>
          </p:nvPr>
        </p:nvSpPr>
        <p:spPr>
          <a:xfrm>
            <a:off x="457200" y="1203480"/>
            <a:ext cx="8229240" cy="3394440"/>
          </a:xfrm>
          <a:prstGeom prst="rect">
            <a:avLst/>
          </a:prstGeom>
          <a:noFill/>
          <a:ln>
            <a:noFill/>
          </a:ln>
        </p:spPr>
        <p:txBody>
          <a:bodyPr vert="horz" lIns="0" tIns="0" rIns="0" bIns="0"/>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tabLst/>
        <a:defRPr lang="en-US" sz="1400" b="0" i="0" u="none" strike="noStrike" kern="1200" spc="0">
          <a:ln>
            <a:noFill/>
          </a:ln>
          <a:solidFill>
            <a:srgbClr val="000000"/>
          </a:solidFill>
          <a:latin typeface="Arial" pitchFamily="18"/>
          <a:cs typeface="Arial" pitchFamily="2"/>
        </a:defRPr>
      </a:lvl1pPr>
    </p:titleStyle>
    <p:bodyStyle>
      <a:lvl1pPr marL="0" marR="0" indent="0" algn="l" rtl="0" hangingPunct="0">
        <a:lnSpc>
          <a:spcPct val="100000"/>
        </a:lnSpc>
        <a:spcBef>
          <a:spcPts val="0"/>
        </a:spcBef>
        <a:spcAft>
          <a:spcPts val="1417"/>
        </a:spcAft>
        <a:tabLst/>
        <a:defRPr lang="en-US" sz="1400" b="0" i="0" u="none" strike="noStrike" kern="1200" spc="0">
          <a:ln>
            <a:noFill/>
          </a:ln>
          <a:solidFill>
            <a:srgbClr val="000000"/>
          </a:solidFill>
          <a:latin typeface="Arial" pitchFamily="18"/>
          <a:cs typeface="Arial"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10;p1"/>
          <p:cNvPicPr>
            <a:picLocks noChangeAspect="1"/>
          </p:cNvPicPr>
          <p:nvPr/>
        </p:nvPicPr>
        <p:blipFill>
          <a:blip r:embed="rId13">
            <a:lum/>
            <a:alphaModFix/>
          </a:blip>
          <a:srcRect/>
          <a:stretch>
            <a:fillRect/>
          </a:stretch>
        </p:blipFill>
        <p:spPr>
          <a:xfrm>
            <a:off x="1440" y="4423679"/>
            <a:ext cx="5657400" cy="723599"/>
          </a:xfrm>
          <a:prstGeom prst="rect">
            <a:avLst/>
          </a:prstGeom>
          <a:noFill/>
          <a:ln>
            <a:noFill/>
          </a:ln>
        </p:spPr>
      </p:pic>
      <p:pic>
        <p:nvPicPr>
          <p:cNvPr id="3" name="Google Shape;11;p1"/>
          <p:cNvPicPr>
            <a:picLocks noChangeAspect="1"/>
          </p:cNvPicPr>
          <p:nvPr/>
        </p:nvPicPr>
        <p:blipFill>
          <a:blip r:embed="rId14">
            <a:lum/>
            <a:alphaModFix/>
          </a:blip>
          <a:srcRect t="23022"/>
          <a:stretch>
            <a:fillRect/>
          </a:stretch>
        </p:blipFill>
        <p:spPr>
          <a:xfrm>
            <a:off x="5484600" y="4561560"/>
            <a:ext cx="2142000" cy="494280"/>
          </a:xfrm>
          <a:prstGeom prst="rect">
            <a:avLst/>
          </a:prstGeom>
          <a:noFill/>
          <a:ln>
            <a:noFill/>
          </a:ln>
        </p:spPr>
      </p:pic>
      <p:cxnSp>
        <p:nvCxnSpPr>
          <p:cNvPr id="4" name="Google Shape;16;p1"/>
          <p:cNvCxnSpPr/>
          <p:nvPr/>
        </p:nvCxnSpPr>
        <p:spPr>
          <a:xfrm>
            <a:off x="258480" y="656280"/>
            <a:ext cx="7666200" cy="0"/>
          </a:xfrm>
          <a:prstGeom prst="bentConnector3">
            <a:avLst/>
          </a:prstGeom>
          <a:noFill/>
          <a:ln w="9360">
            <a:solidFill>
              <a:srgbClr val="666666"/>
            </a:solidFill>
            <a:prstDash val="solid"/>
            <a:miter/>
          </a:ln>
        </p:spPr>
      </p:cxnSp>
      <p:sp>
        <p:nvSpPr>
          <p:cNvPr id="5" name="Google Shape;17;p1"/>
          <p:cNvSpPr/>
          <p:nvPr/>
        </p:nvSpPr>
        <p:spPr>
          <a:xfrm>
            <a:off x="7711919" y="4434120"/>
            <a:ext cx="617760"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Organised by</a:t>
            </a:r>
          </a:p>
        </p:txBody>
      </p:sp>
      <p:sp>
        <p:nvSpPr>
          <p:cNvPr id="6" name="Google Shape;18;p1"/>
          <p:cNvSpPr/>
          <p:nvPr/>
        </p:nvSpPr>
        <p:spPr>
          <a:xfrm>
            <a:off x="7035840" y="4434120"/>
            <a:ext cx="735119"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Implemented by</a:t>
            </a:r>
          </a:p>
        </p:txBody>
      </p:sp>
      <p:sp>
        <p:nvSpPr>
          <p:cNvPr id="7" name="Google Shape;27;p3"/>
          <p:cNvSpPr txBox="1">
            <a:spLocks noGrp="1"/>
          </p:cNvSpPr>
          <p:nvPr>
            <p:ph type="title"/>
          </p:nvPr>
        </p:nvSpPr>
        <p:spPr>
          <a:xfrm>
            <a:off x="172800" y="140400"/>
            <a:ext cx="7751520" cy="382320"/>
          </a:xfrm>
          <a:prstGeom prst="rect">
            <a:avLst/>
          </a:prstGeom>
          <a:noFill/>
          <a:ln>
            <a:noFill/>
          </a:ln>
        </p:spPr>
        <p:txBody>
          <a:bodyPr vert="horz" wrap="square" lIns="91440" tIns="45720" rIns="91440" bIns="4572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a:t>
            </a:r>
          </a:p>
        </p:txBody>
      </p:sp>
      <p:sp>
        <p:nvSpPr>
          <p:cNvPr id="8" name="Google Shape;28;p3"/>
          <p:cNvSpPr txBox="1">
            <a:spLocks noGrp="1"/>
          </p:cNvSpPr>
          <p:nvPr>
            <p:ph type="dt" sz="half" idx="2"/>
          </p:nvPr>
        </p:nvSpPr>
        <p:spPr>
          <a:xfrm>
            <a:off x="628560" y="4767120"/>
            <a:ext cx="2057039" cy="273600"/>
          </a:xfrm>
          <a:prstGeom prst="rect">
            <a:avLst/>
          </a:prstGeom>
          <a:noFill/>
          <a:ln>
            <a:noFill/>
          </a:ln>
        </p:spPr>
        <p:txBody>
          <a:bodyPr wrap="square" lIns="91440" tIns="45720" rIns="91440" bIns="45720" anchor="t" anchorCtr="0"/>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9" name="Google Shape;29;p3"/>
          <p:cNvSpPr txBox="1">
            <a:spLocks noGrp="1"/>
          </p:cNvSpPr>
          <p:nvPr>
            <p:ph type="ftr" sz="quarter" idx="3"/>
          </p:nvPr>
        </p:nvSpPr>
        <p:spPr>
          <a:xfrm>
            <a:off x="172800" y="4767120"/>
            <a:ext cx="2046239" cy="273600"/>
          </a:xfrm>
          <a:prstGeom prst="rect">
            <a:avLst/>
          </a:prstGeom>
          <a:noFill/>
          <a:ln>
            <a:noFill/>
          </a:ln>
        </p:spPr>
        <p:txBody>
          <a:bodyPr wrap="square" lIns="91440" tIns="45720" rIns="91440" bIns="45720" anchor="ctr" anchorCtr="0"/>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0" name="Google Shape;30;p3"/>
          <p:cNvSpPr txBox="1">
            <a:spLocks noGrp="1"/>
          </p:cNvSpPr>
          <p:nvPr>
            <p:ph type="sldNum" sz="quarter" idx="4"/>
          </p:nvPr>
        </p:nvSpPr>
        <p:spPr>
          <a:xfrm>
            <a:off x="2343240" y="4767120"/>
            <a:ext cx="2057039" cy="273600"/>
          </a:xfrm>
          <a:prstGeom prst="rect">
            <a:avLst/>
          </a:prstGeom>
          <a:noFill/>
          <a:ln>
            <a:noFill/>
          </a:ln>
        </p:spPr>
        <p:txBody>
          <a:bodyPr wrap="square" lIns="91440" tIns="45720" rIns="91440" bIns="45720" anchor="ctr" anchorCtr="0"/>
          <a:lstStyle>
            <a:lvl1pPr marL="0" marR="0" lvl="0" indent="0" algn="l" rtl="0" hangingPunct="0">
              <a:lnSpc>
                <a:spcPct val="100000"/>
              </a:lnSpc>
              <a:spcBef>
                <a:spcPts val="0"/>
              </a:spcBef>
              <a:spcAft>
                <a:spcPts val="0"/>
              </a:spcAft>
              <a:buNone/>
              <a:tabLst/>
              <a:defRPr lang="en-US" sz="900" b="0" i="0" u="none" strike="noStrike" kern="1200" spc="0">
                <a:solidFill>
                  <a:srgbClr val="000000"/>
                </a:solidFill>
                <a:latin typeface="Calibri" pitchFamily="18"/>
                <a:ea typeface="Calibri" pitchFamily="2"/>
                <a:cs typeface="Calibri" pitchFamily="2"/>
              </a:defRPr>
            </a:lvl1pPr>
          </a:lstStyle>
          <a:p>
            <a:pPr lvl="0"/>
            <a:fld id="{BC821E41-177B-4DB2-AB7D-A34F539D8012}" type="slidenum">
              <a:t>‹#›</a:t>
            </a:fld>
            <a:endParaRPr lang="en-US"/>
          </a:p>
        </p:txBody>
      </p:sp>
      <p:sp>
        <p:nvSpPr>
          <p:cNvPr id="11" name="Google Shape;31;p3"/>
          <p:cNvSpPr txBox="1">
            <a:spLocks noGrp="1"/>
          </p:cNvSpPr>
          <p:nvPr>
            <p:ph type="body" idx="1"/>
          </p:nvPr>
        </p:nvSpPr>
        <p:spPr>
          <a:xfrm>
            <a:off x="172800" y="936720"/>
            <a:ext cx="3555720" cy="3193200"/>
          </a:xfrm>
          <a:prstGeom prst="rect">
            <a:avLst/>
          </a:prstGeom>
          <a:noFill/>
          <a:ln>
            <a:noFill/>
          </a:ln>
        </p:spPr>
        <p:txBody>
          <a:bodyPr vert="horz" wrap="square" lIns="91440" tIns="45720" rIns="91440" bIns="45720" anchor="t"/>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sp>
        <p:nvSpPr>
          <p:cNvPr id="12" name="Google Shape;32;p3"/>
          <p:cNvSpPr txBox="1">
            <a:spLocks noGrp="1"/>
          </p:cNvSpPr>
          <p:nvPr>
            <p:ph type="body" sz="quarter" idx="4294967295"/>
          </p:nvPr>
        </p:nvSpPr>
        <p:spPr>
          <a:xfrm>
            <a:off x="4592520" y="936720"/>
            <a:ext cx="3384000" cy="3193200"/>
          </a:xfrm>
          <a:prstGeom prst="rect">
            <a:avLst/>
          </a:prstGeom>
          <a:noFill/>
          <a:ln>
            <a:noFill/>
          </a:ln>
        </p:spPr>
        <p:txBody>
          <a:bodyPr vert="horz" wrap="square" lIns="91440" tIns="45720" rIns="91440" bIns="45720" anchor="t"/>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pic>
        <p:nvPicPr>
          <p:cNvPr id="13" name="Google Shape;33;p3"/>
          <p:cNvPicPr>
            <a:picLocks noChangeAspect="1"/>
          </p:cNvPicPr>
          <p:nvPr/>
        </p:nvPicPr>
        <p:blipFill>
          <a:blip r:embed="rId15">
            <a:lum/>
            <a:alphaModFix/>
          </a:blip>
          <a:srcRect/>
          <a:stretch>
            <a:fillRect/>
          </a:stretch>
        </p:blipFill>
        <p:spPr>
          <a:xfrm>
            <a:off x="7756199" y="95760"/>
            <a:ext cx="1315800" cy="54252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rtl="0" hangingPunct="0">
        <a:lnSpc>
          <a:spcPct val="100000"/>
        </a:lnSpc>
        <a:spcBef>
          <a:spcPts val="0"/>
        </a:spcBef>
        <a:spcAft>
          <a:spcPts val="0"/>
        </a:spcAft>
        <a:buNone/>
        <a:tabLst/>
        <a:defRPr lang="en-US" sz="3300" b="1" i="0" u="none" strike="noStrike" kern="1200" spc="0">
          <a:ln>
            <a:noFill/>
          </a:ln>
          <a:solidFill>
            <a:srgbClr val="000000"/>
          </a:solidFill>
          <a:latin typeface="Calibri" pitchFamily="18"/>
          <a:ea typeface="Calibri" pitchFamily="2"/>
          <a:cs typeface="Calibri" pitchFamily="2"/>
        </a:defRPr>
      </a:lvl1pPr>
    </p:titleStyle>
    <p:bodyStyle>
      <a:lvl1pPr marL="0" marR="0" lvl="0" indent="0" algn="l" rtl="0" hangingPunct="0">
        <a:lnSpc>
          <a:spcPct val="100000"/>
        </a:lnSpc>
        <a:spcBef>
          <a:spcPts val="751"/>
        </a:spcBef>
        <a:spcAft>
          <a:spcPts val="0"/>
        </a:spcAft>
        <a:buNone/>
        <a:tabLst/>
        <a:defRPr lang="en-US" sz="1400" b="0" i="0" u="none" strike="noStrike" spc="0">
          <a:solidFill>
            <a:srgbClr val="000000"/>
          </a:solidFill>
          <a:latin typeface="Calibri" pitchFamily="18"/>
          <a:ea typeface="Calibri" pitchFamily="2"/>
          <a:cs typeface="Calibri" pitchFamily="2"/>
        </a:defRPr>
      </a:lvl1pPr>
      <a:lvl2pPr marL="0" marR="0" lvl="1" indent="0" algn="l" rtl="0" hangingPunct="0">
        <a:lnSpc>
          <a:spcPct val="100000"/>
        </a:lnSpc>
        <a:spcBef>
          <a:spcPts val="751"/>
        </a:spcBef>
        <a:spcAft>
          <a:spcPts val="0"/>
        </a:spcAft>
        <a:buSzPct val="75000"/>
        <a:buFont typeface="StarSymbol"/>
        <a:buChar char="–"/>
        <a:tabLst/>
        <a:defRPr lang="en-US" sz="1400" b="0" i="0" u="none" strike="noStrike" spc="0">
          <a:solidFill>
            <a:srgbClr val="000000"/>
          </a:solidFill>
          <a:latin typeface="Calibri" pitchFamily="18"/>
          <a:ea typeface="Calibri" pitchFamily="2"/>
          <a:cs typeface="Calibri" pitchFamily="2"/>
        </a:defRPr>
      </a:lvl2pPr>
      <a:lvl3pPr marL="0" marR="0" lvl="2" indent="0" algn="l" rtl="0" hangingPunct="0">
        <a:lnSpc>
          <a:spcPct val="100000"/>
        </a:lnSpc>
        <a:spcBef>
          <a:spcPts val="751"/>
        </a:spcBef>
        <a:spcAft>
          <a:spcPts val="0"/>
        </a:spcAft>
        <a:buSzPct val="45000"/>
        <a:buFont typeface="StarSymbol"/>
        <a:buChar char="●"/>
        <a:tabLst/>
        <a:defRPr lang="en-US" sz="1400" b="0" i="0" u="none" strike="noStrike" spc="0">
          <a:solidFill>
            <a:srgbClr val="000000"/>
          </a:solidFill>
          <a:latin typeface="Calibri" pitchFamily="18"/>
          <a:ea typeface="Calibri" pitchFamily="2"/>
          <a:cs typeface="Calibri" pitchFamily="2"/>
        </a:defRPr>
      </a:lvl3pPr>
      <a:lvl4pPr marL="0" marR="0" lvl="3" indent="0" algn="l" rtl="0" hangingPunct="0">
        <a:lnSpc>
          <a:spcPct val="100000"/>
        </a:lnSpc>
        <a:spcBef>
          <a:spcPts val="751"/>
        </a:spcBef>
        <a:spcAft>
          <a:spcPts val="0"/>
        </a:spcAft>
        <a:buSzPct val="75000"/>
        <a:buFont typeface="StarSymbol"/>
        <a:buChar char="–"/>
        <a:tabLst/>
        <a:defRPr lang="en-US" sz="1400" b="0" i="0" u="none" strike="noStrike" spc="0">
          <a:solidFill>
            <a:srgbClr val="000000"/>
          </a:solidFill>
          <a:latin typeface="Calibri" pitchFamily="18"/>
          <a:ea typeface="Calibri" pitchFamily="2"/>
          <a:cs typeface="Calibri" pitchFamily="2"/>
        </a:defRPr>
      </a:lvl4pPr>
      <a:lvl5pPr marL="0" marR="0" lvl="4" indent="0" algn="l" rtl="0" hangingPunct="0">
        <a:lnSpc>
          <a:spcPct val="100000"/>
        </a:lnSpc>
        <a:spcBef>
          <a:spcPts val="751"/>
        </a:spcBef>
        <a:spcAft>
          <a:spcPts val="0"/>
        </a:spcAft>
        <a:buSzPct val="45000"/>
        <a:buFont typeface="StarSymbol"/>
        <a:buChar char="●"/>
        <a:tabLst/>
        <a:defRPr lang="en-US" sz="1400" b="0" i="0" u="none" strike="noStrike" spc="0">
          <a:solidFill>
            <a:srgbClr val="000000"/>
          </a:solidFill>
          <a:latin typeface="Calibri" pitchFamily="18"/>
          <a:ea typeface="Calibri" pitchFamily="2"/>
          <a:cs typeface="Calibri" pitchFamily="2"/>
        </a:defRPr>
      </a:lvl5pPr>
      <a:lvl6pPr marL="0" marR="0" lvl="5" indent="0" algn="l" rtl="0" hangingPunct="0">
        <a:lnSpc>
          <a:spcPct val="100000"/>
        </a:lnSpc>
        <a:spcBef>
          <a:spcPts val="751"/>
        </a:spcBef>
        <a:spcAft>
          <a:spcPts val="0"/>
        </a:spcAft>
        <a:buSzPct val="45000"/>
        <a:buFont typeface="StarSymbol"/>
        <a:buChar char="●"/>
        <a:tabLst/>
        <a:defRPr lang="en-US" sz="1400" b="0" i="0" u="none" strike="noStrike" spc="0">
          <a:solidFill>
            <a:srgbClr val="000000"/>
          </a:solidFill>
          <a:latin typeface="Calibri" pitchFamily="18"/>
          <a:ea typeface="Calibri" pitchFamily="2"/>
          <a:cs typeface="Calibri" pitchFamily="2"/>
        </a:defRPr>
      </a:lvl6pPr>
      <a:lvl7pPr marL="0" marR="0" lvl="6" indent="0" algn="l" rtl="0" hangingPunct="0">
        <a:lnSpc>
          <a:spcPct val="100000"/>
        </a:lnSpc>
        <a:spcBef>
          <a:spcPts val="751"/>
        </a:spcBef>
        <a:spcAft>
          <a:spcPts val="0"/>
        </a:spcAft>
        <a:buSzPct val="45000"/>
        <a:buFont typeface="StarSymbol"/>
        <a:buChar char="●"/>
        <a:tabLst/>
        <a:defRPr lang="en-US" sz="1400" b="0" i="0" u="none" strike="noStrike" spc="0">
          <a:solidFill>
            <a:srgbClr val="000000"/>
          </a:solidFill>
          <a:latin typeface="Calibri" pitchFamily="18"/>
          <a:ea typeface="Calibri" pitchFamily="2"/>
          <a:cs typeface="Calibri" pitchFamily="2"/>
        </a:defRPr>
      </a:lvl7pPr>
      <a:lvl8pPr marL="0" marR="0" lvl="7" indent="0" algn="l" rtl="0" hangingPunct="0">
        <a:lnSpc>
          <a:spcPct val="100000"/>
        </a:lnSpc>
        <a:spcBef>
          <a:spcPts val="751"/>
        </a:spcBef>
        <a:spcAft>
          <a:spcPts val="0"/>
        </a:spcAft>
        <a:buSzPct val="45000"/>
        <a:buFont typeface="StarSymbol"/>
        <a:buChar char="●"/>
        <a:tabLst/>
        <a:defRPr lang="en-US" sz="1400" b="0" i="0" u="none" strike="noStrike" spc="0">
          <a:solidFill>
            <a:srgbClr val="000000"/>
          </a:solidFill>
          <a:latin typeface="Calibri" pitchFamily="18"/>
          <a:ea typeface="Calibri" pitchFamily="2"/>
          <a:cs typeface="Calibri" pitchFamily="2"/>
        </a:defRPr>
      </a:lvl8pPr>
      <a:lvl9pPr marL="0" marR="0" lvl="8" indent="0" algn="l" rtl="0" hangingPunct="0">
        <a:lnSpc>
          <a:spcPct val="100000"/>
        </a:lnSpc>
        <a:spcBef>
          <a:spcPts val="751"/>
        </a:spcBef>
        <a:spcAft>
          <a:spcPts val="0"/>
        </a:spcAft>
        <a:buSzPct val="45000"/>
        <a:buFont typeface="StarSymbol"/>
        <a:buChar char="●"/>
        <a:tabLst/>
        <a:defRPr lang="en-US" sz="1400" b="0" i="0" u="none" strike="noStrike" spc="0">
          <a:solidFill>
            <a:srgbClr val="000000"/>
          </a:solidFill>
          <a:latin typeface="Calibri" pitchFamily="18"/>
          <a:ea typeface="Calibri" pitchFamily="2"/>
          <a:cs typeface="Calibri" pitchFamily="2"/>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cxnSp>
        <p:nvCxnSpPr>
          <p:cNvPr id="2" name="Google Shape;91;p11"/>
          <p:cNvCxnSpPr/>
          <p:nvPr/>
        </p:nvCxnSpPr>
        <p:spPr>
          <a:xfrm>
            <a:off x="285480" y="523799"/>
            <a:ext cx="8572680" cy="0"/>
          </a:xfrm>
          <a:prstGeom prst="bentConnector3">
            <a:avLst/>
          </a:prstGeom>
          <a:noFill/>
          <a:ln w="25560">
            <a:solidFill>
              <a:srgbClr val="A6AAA9"/>
            </a:solidFill>
            <a:prstDash val="solid"/>
            <a:miter/>
          </a:ln>
        </p:spPr>
      </p:cxnSp>
      <p:cxnSp>
        <p:nvCxnSpPr>
          <p:cNvPr id="3" name="Google Shape;96;p12"/>
          <p:cNvCxnSpPr/>
          <p:nvPr/>
        </p:nvCxnSpPr>
        <p:spPr>
          <a:xfrm>
            <a:off x="285480" y="3238200"/>
            <a:ext cx="8572680" cy="0"/>
          </a:xfrm>
          <a:prstGeom prst="bentConnector3">
            <a:avLst/>
          </a:prstGeom>
          <a:noFill/>
          <a:ln w="50760">
            <a:solidFill>
              <a:srgbClr val="A6AAA9"/>
            </a:solidFill>
            <a:prstDash val="solid"/>
            <a:miter/>
          </a:ln>
        </p:spPr>
      </p:cxnSp>
      <p:sp>
        <p:nvSpPr>
          <p:cNvPr id="4" name="Google Shape;97;p12"/>
          <p:cNvSpPr txBox="1">
            <a:spLocks noGrp="1"/>
          </p:cNvSpPr>
          <p:nvPr>
            <p:ph type="title"/>
          </p:nvPr>
        </p:nvSpPr>
        <p:spPr>
          <a:xfrm>
            <a:off x="285840" y="3390840"/>
            <a:ext cx="8572320" cy="1428480"/>
          </a:xfrm>
          <a:prstGeom prst="rect">
            <a:avLst/>
          </a:prstGeom>
          <a:noFill/>
          <a:ln>
            <a:noFill/>
          </a:ln>
        </p:spPr>
        <p:txBody>
          <a:bodyPr vert="horz" wrap="square" lIns="19080" tIns="19080" rIns="19080" bIns="1908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a:t>
            </a:r>
          </a:p>
        </p:txBody>
      </p:sp>
      <p:sp>
        <p:nvSpPr>
          <p:cNvPr id="5" name="Google Shape;98;p12"/>
          <p:cNvSpPr txBox="1">
            <a:spLocks noGrp="1"/>
          </p:cNvSpPr>
          <p:nvPr>
            <p:ph type="body" idx="1"/>
          </p:nvPr>
        </p:nvSpPr>
        <p:spPr>
          <a:xfrm>
            <a:off x="285840" y="2247840"/>
            <a:ext cx="8572320" cy="952200"/>
          </a:xfrm>
          <a:prstGeom prst="rect">
            <a:avLst/>
          </a:prstGeom>
          <a:noFill/>
          <a:ln>
            <a:noFill/>
          </a:ln>
        </p:spPr>
        <p:txBody>
          <a:bodyPr vert="horz" wrap="square" lIns="19080" tIns="19080" rIns="19080" bIns="19080" anchor="b"/>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sp>
        <p:nvSpPr>
          <p:cNvPr id="6" name="Google Shape;99;p12"/>
          <p:cNvSpPr txBox="1">
            <a:spLocks noGrp="1"/>
          </p:cNvSpPr>
          <p:nvPr>
            <p:ph type="sldNum" sz="quarter" idx="4"/>
          </p:nvPr>
        </p:nvSpPr>
        <p:spPr>
          <a:xfrm>
            <a:off x="8648640" y="228600"/>
            <a:ext cx="207360" cy="237960"/>
          </a:xfrm>
          <a:prstGeom prst="rect">
            <a:avLst/>
          </a:prstGeom>
          <a:noFill/>
          <a:ln>
            <a:noFill/>
          </a:ln>
        </p:spPr>
        <p:txBody>
          <a:bodyPr wrap="square" lIns="19080" tIns="19080" rIns="19080" bIns="19080" anchor="t" anchorCtr="0"/>
          <a:lstStyle>
            <a:lvl1pPr marL="0" marR="0" lvl="0" indent="0" algn="r" rtl="0" hangingPunct="0">
              <a:lnSpc>
                <a:spcPct val="100000"/>
              </a:lnSpc>
              <a:spcBef>
                <a:spcPts val="0"/>
              </a:spcBef>
              <a:spcAft>
                <a:spcPts val="0"/>
              </a:spcAft>
              <a:buNone/>
              <a:tabLst/>
              <a:defRPr lang="en-US" sz="1400" b="0" i="0" u="none" strike="noStrike" kern="1200" spc="0">
                <a:solidFill>
                  <a:srgbClr val="000000"/>
                </a:solidFill>
                <a:latin typeface="Arial" pitchFamily="18"/>
                <a:ea typeface="Arial" pitchFamily="2"/>
                <a:cs typeface="Arial" pitchFamily="2"/>
              </a:defRPr>
            </a:lvl1pPr>
          </a:lstStyle>
          <a:p>
            <a:pPr lvl="0"/>
            <a:fld id="{0371BCF2-6D31-48AD-8CA5-3C741F89F250}"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rtl="0" hangingPunct="0">
        <a:lnSpc>
          <a:spcPct val="100000"/>
        </a:lnSpc>
        <a:spcBef>
          <a:spcPts val="0"/>
        </a:spcBef>
        <a:spcAft>
          <a:spcPts val="0"/>
        </a:spcAft>
        <a:buNone/>
        <a:tabLst/>
        <a:defRPr lang="en-US" sz="11400" b="0" i="0" u="none" strike="noStrike" kern="1200" spc="0">
          <a:ln>
            <a:noFill/>
          </a:ln>
          <a:solidFill>
            <a:srgbClr val="000000"/>
          </a:solidFill>
          <a:latin typeface="Arial" pitchFamily="18"/>
          <a:ea typeface="Arial" pitchFamily="2"/>
          <a:cs typeface="Arial" pitchFamily="2"/>
        </a:defRPr>
      </a:lvl1pPr>
    </p:titleStyle>
    <p:bodyStyle>
      <a:lvl1pPr marL="457200" marR="0" lvl="0" indent="-228240" algn="l" rtl="0" hangingPunct="0">
        <a:lnSpc>
          <a:spcPct val="100000"/>
        </a:lnSpc>
        <a:spcBef>
          <a:spcPts val="1199"/>
        </a:spcBef>
        <a:spcAft>
          <a:spcPts val="0"/>
        </a:spcAft>
        <a:buNone/>
        <a:tabLst/>
        <a:defRPr lang="en-US" sz="2900" b="0" i="0" u="none" strike="noStrike" spc="0">
          <a:solidFill>
            <a:srgbClr val="000000"/>
          </a:solidFill>
          <a:latin typeface="Arial" pitchFamily="18"/>
          <a:ea typeface="Arial" pitchFamily="2"/>
          <a:cs typeface="Arial" pitchFamily="2"/>
        </a:defRPr>
      </a:lvl1pPr>
      <a:lvl2pPr marL="457200" marR="0" lvl="1" indent="-228240" algn="l" rtl="0" hangingPunct="0">
        <a:lnSpc>
          <a:spcPct val="100000"/>
        </a:lnSpc>
        <a:spcBef>
          <a:spcPts val="1199"/>
        </a:spcBef>
        <a:spcAft>
          <a:spcPts val="0"/>
        </a:spcAft>
        <a:buSzPct val="75000"/>
        <a:buFont typeface="StarSymbol"/>
        <a:buChar char="–"/>
        <a:tabLst/>
        <a:defRPr lang="en-US" sz="2900" b="0" i="0" u="none" strike="noStrike" spc="0">
          <a:solidFill>
            <a:srgbClr val="000000"/>
          </a:solidFill>
          <a:latin typeface="Arial" pitchFamily="18"/>
          <a:ea typeface="Arial" pitchFamily="2"/>
          <a:cs typeface="Arial" pitchFamily="2"/>
        </a:defRPr>
      </a:lvl2pPr>
      <a:lvl3pPr marL="457200" marR="0" lvl="2"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3pPr>
      <a:lvl4pPr marL="457200" marR="0" lvl="3" indent="-228240" algn="l" rtl="0" hangingPunct="0">
        <a:lnSpc>
          <a:spcPct val="100000"/>
        </a:lnSpc>
        <a:spcBef>
          <a:spcPts val="1199"/>
        </a:spcBef>
        <a:spcAft>
          <a:spcPts val="0"/>
        </a:spcAft>
        <a:buSzPct val="75000"/>
        <a:buFont typeface="StarSymbol"/>
        <a:buChar char="–"/>
        <a:tabLst/>
        <a:defRPr lang="en-US" sz="2900" b="0" i="0" u="none" strike="noStrike" spc="0">
          <a:solidFill>
            <a:srgbClr val="000000"/>
          </a:solidFill>
          <a:latin typeface="Arial" pitchFamily="18"/>
          <a:ea typeface="Arial" pitchFamily="2"/>
          <a:cs typeface="Arial" pitchFamily="2"/>
        </a:defRPr>
      </a:lvl4pPr>
      <a:lvl5pPr marL="457200" marR="0" lvl="4"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5pPr>
      <a:lvl6pPr marL="457200" marR="0" lvl="5"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6pPr>
      <a:lvl7pPr marL="457200" marR="0" lvl="6"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7pPr>
      <a:lvl8pPr marL="457200" marR="0" lvl="7"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8pPr>
      <a:lvl9pPr marL="457200" marR="0" lvl="8"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9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cxnSp>
        <p:nvCxnSpPr>
          <p:cNvPr id="2" name="Google Shape;91;p11"/>
          <p:cNvCxnSpPr/>
          <p:nvPr/>
        </p:nvCxnSpPr>
        <p:spPr>
          <a:xfrm>
            <a:off x="285480" y="523799"/>
            <a:ext cx="8572680" cy="0"/>
          </a:xfrm>
          <a:prstGeom prst="bentConnector3">
            <a:avLst/>
          </a:prstGeom>
          <a:noFill/>
          <a:ln w="25560">
            <a:solidFill>
              <a:srgbClr val="A6AAA9"/>
            </a:solidFill>
            <a:prstDash val="solid"/>
            <a:miter/>
          </a:ln>
        </p:spPr>
      </p:cxnSp>
      <p:cxnSp>
        <p:nvCxnSpPr>
          <p:cNvPr id="3" name="Google Shape;101;p13"/>
          <p:cNvCxnSpPr/>
          <p:nvPr/>
        </p:nvCxnSpPr>
        <p:spPr>
          <a:xfrm>
            <a:off x="4143240" y="3238200"/>
            <a:ext cx="4714920" cy="0"/>
          </a:xfrm>
          <a:prstGeom prst="bentConnector3">
            <a:avLst/>
          </a:prstGeom>
          <a:noFill/>
          <a:ln w="50760">
            <a:solidFill>
              <a:srgbClr val="A6AAA9"/>
            </a:solidFill>
            <a:prstDash val="solid"/>
            <a:miter/>
          </a:ln>
        </p:spPr>
      </p:cxnSp>
      <p:sp>
        <p:nvSpPr>
          <p:cNvPr id="4" name="Google Shape;102;p13"/>
          <p:cNvSpPr/>
          <p:nvPr/>
        </p:nvSpPr>
        <p:spPr>
          <a:xfrm>
            <a:off x="0" y="0"/>
            <a:ext cx="3857400" cy="514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34200" tIns="17280" rIns="34200" bIns="17280" anchor="t"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103;p13"/>
          <p:cNvSpPr txBox="1">
            <a:spLocks noGrp="1"/>
          </p:cNvSpPr>
          <p:nvPr>
            <p:ph type="title"/>
          </p:nvPr>
        </p:nvSpPr>
        <p:spPr>
          <a:xfrm>
            <a:off x="4143240" y="3390840"/>
            <a:ext cx="4714560" cy="1428480"/>
          </a:xfrm>
          <a:prstGeom prst="rect">
            <a:avLst/>
          </a:prstGeom>
          <a:noFill/>
          <a:ln>
            <a:noFill/>
          </a:ln>
        </p:spPr>
        <p:txBody>
          <a:bodyPr vert="horz" wrap="square" lIns="19080" tIns="19080" rIns="19080" bIns="1908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a:t>
            </a:r>
          </a:p>
        </p:txBody>
      </p:sp>
      <p:sp>
        <p:nvSpPr>
          <p:cNvPr id="6" name="Google Shape;104;p13"/>
          <p:cNvSpPr txBox="1">
            <a:spLocks noGrp="1"/>
          </p:cNvSpPr>
          <p:nvPr>
            <p:ph type="body" idx="1"/>
          </p:nvPr>
        </p:nvSpPr>
        <p:spPr>
          <a:xfrm>
            <a:off x="4143240" y="2247840"/>
            <a:ext cx="4714560" cy="952200"/>
          </a:xfrm>
          <a:prstGeom prst="rect">
            <a:avLst/>
          </a:prstGeom>
          <a:noFill/>
          <a:ln>
            <a:noFill/>
          </a:ln>
        </p:spPr>
        <p:txBody>
          <a:bodyPr vert="horz" wrap="square" lIns="19080" tIns="19080" rIns="19080" bIns="19080" anchor="b"/>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sp>
        <p:nvSpPr>
          <p:cNvPr id="7" name="Google Shape;105;p13"/>
          <p:cNvSpPr txBox="1">
            <a:spLocks noGrp="1"/>
          </p:cNvSpPr>
          <p:nvPr>
            <p:ph type="sldNum" sz="quarter" idx="4"/>
          </p:nvPr>
        </p:nvSpPr>
        <p:spPr>
          <a:xfrm>
            <a:off x="8648640" y="228600"/>
            <a:ext cx="207360" cy="237960"/>
          </a:xfrm>
          <a:prstGeom prst="rect">
            <a:avLst/>
          </a:prstGeom>
          <a:noFill/>
          <a:ln>
            <a:noFill/>
          </a:ln>
        </p:spPr>
        <p:txBody>
          <a:bodyPr wrap="square" lIns="19080" tIns="19080" rIns="19080" bIns="19080" anchor="t" anchorCtr="0"/>
          <a:lstStyle>
            <a:lvl1pPr marL="0" marR="0" lvl="0" indent="0" algn="r" rtl="0" hangingPunct="0">
              <a:lnSpc>
                <a:spcPct val="100000"/>
              </a:lnSpc>
              <a:spcBef>
                <a:spcPts val="0"/>
              </a:spcBef>
              <a:spcAft>
                <a:spcPts val="0"/>
              </a:spcAft>
              <a:buNone/>
              <a:tabLst/>
              <a:defRPr lang="en-US" sz="1400" b="0" i="0" u="none" strike="noStrike" kern="1200" spc="0">
                <a:solidFill>
                  <a:srgbClr val="000000"/>
                </a:solidFill>
                <a:latin typeface="Arial" pitchFamily="18"/>
                <a:ea typeface="Arial" pitchFamily="2"/>
                <a:cs typeface="Arial" pitchFamily="2"/>
              </a:defRPr>
            </a:lvl1pPr>
          </a:lstStyle>
          <a:p>
            <a:pPr lvl="0"/>
            <a:fld id="{81432A4D-2238-4CD8-BB1C-FEB18752224E}"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rtl="0" hangingPunct="0">
        <a:lnSpc>
          <a:spcPct val="100000"/>
        </a:lnSpc>
        <a:spcBef>
          <a:spcPts val="0"/>
        </a:spcBef>
        <a:spcAft>
          <a:spcPts val="0"/>
        </a:spcAft>
        <a:buNone/>
        <a:tabLst/>
        <a:defRPr lang="en-US" sz="11400" b="0" i="0" u="none" strike="noStrike" kern="1200" spc="0">
          <a:ln>
            <a:noFill/>
          </a:ln>
          <a:solidFill>
            <a:srgbClr val="000000"/>
          </a:solidFill>
          <a:latin typeface="Arial" pitchFamily="18"/>
          <a:ea typeface="Arial" pitchFamily="2"/>
          <a:cs typeface="Arial" pitchFamily="2"/>
        </a:defRPr>
      </a:lvl1pPr>
    </p:titleStyle>
    <p:bodyStyle>
      <a:lvl1pPr marL="457200" marR="0" lvl="0" indent="-228240" algn="l" rtl="0" hangingPunct="0">
        <a:lnSpc>
          <a:spcPct val="100000"/>
        </a:lnSpc>
        <a:spcBef>
          <a:spcPts val="1199"/>
        </a:spcBef>
        <a:spcAft>
          <a:spcPts val="0"/>
        </a:spcAft>
        <a:buNone/>
        <a:tabLst/>
        <a:defRPr lang="en-US" sz="2900" b="0" i="0" u="none" strike="noStrike" spc="0">
          <a:solidFill>
            <a:srgbClr val="000000"/>
          </a:solidFill>
          <a:latin typeface="Arial" pitchFamily="18"/>
          <a:ea typeface="Arial" pitchFamily="2"/>
          <a:cs typeface="Arial" pitchFamily="2"/>
        </a:defRPr>
      </a:lvl1pPr>
      <a:lvl2pPr marL="457200" marR="0" lvl="1" indent="-228240" algn="l" rtl="0" hangingPunct="0">
        <a:lnSpc>
          <a:spcPct val="100000"/>
        </a:lnSpc>
        <a:spcBef>
          <a:spcPts val="1199"/>
        </a:spcBef>
        <a:spcAft>
          <a:spcPts val="0"/>
        </a:spcAft>
        <a:buSzPct val="75000"/>
        <a:buFont typeface="StarSymbol"/>
        <a:buChar char="–"/>
        <a:tabLst/>
        <a:defRPr lang="en-US" sz="2900" b="0" i="0" u="none" strike="noStrike" spc="0">
          <a:solidFill>
            <a:srgbClr val="000000"/>
          </a:solidFill>
          <a:latin typeface="Arial" pitchFamily="18"/>
          <a:ea typeface="Arial" pitchFamily="2"/>
          <a:cs typeface="Arial" pitchFamily="2"/>
        </a:defRPr>
      </a:lvl2pPr>
      <a:lvl3pPr marL="457200" marR="0" lvl="2"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3pPr>
      <a:lvl4pPr marL="457200" marR="0" lvl="3" indent="-228240" algn="l" rtl="0" hangingPunct="0">
        <a:lnSpc>
          <a:spcPct val="100000"/>
        </a:lnSpc>
        <a:spcBef>
          <a:spcPts val="1199"/>
        </a:spcBef>
        <a:spcAft>
          <a:spcPts val="0"/>
        </a:spcAft>
        <a:buSzPct val="75000"/>
        <a:buFont typeface="StarSymbol"/>
        <a:buChar char="–"/>
        <a:tabLst/>
        <a:defRPr lang="en-US" sz="2900" b="0" i="0" u="none" strike="noStrike" spc="0">
          <a:solidFill>
            <a:srgbClr val="000000"/>
          </a:solidFill>
          <a:latin typeface="Arial" pitchFamily="18"/>
          <a:ea typeface="Arial" pitchFamily="2"/>
          <a:cs typeface="Arial" pitchFamily="2"/>
        </a:defRPr>
      </a:lvl4pPr>
      <a:lvl5pPr marL="457200" marR="0" lvl="4"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5pPr>
      <a:lvl6pPr marL="457200" marR="0" lvl="5"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6pPr>
      <a:lvl7pPr marL="457200" marR="0" lvl="6"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7pPr>
      <a:lvl8pPr marL="457200" marR="0" lvl="7"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8pPr>
      <a:lvl9pPr marL="457200" marR="0" lvl="8" indent="-228240" algn="l" rtl="0" hangingPunct="0">
        <a:lnSpc>
          <a:spcPct val="100000"/>
        </a:lnSpc>
        <a:spcBef>
          <a:spcPts val="1199"/>
        </a:spcBef>
        <a:spcAft>
          <a:spcPts val="0"/>
        </a:spcAft>
        <a:buSzPct val="45000"/>
        <a:buFont typeface="StarSymbol"/>
        <a:buChar char="●"/>
        <a:tabLst/>
        <a:defRPr lang="en-US" sz="2900" b="0" i="0" u="none" strike="noStrike" spc="0">
          <a:solidFill>
            <a:srgbClr val="000000"/>
          </a:solidFill>
          <a:latin typeface="Arial" pitchFamily="18"/>
          <a:ea typeface="Arial" pitchFamily="2"/>
          <a:cs typeface="Arial" pitchFamily="2"/>
        </a:defRPr>
      </a:lvl9pPr>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cxnSp>
        <p:nvCxnSpPr>
          <p:cNvPr id="2" name="Google Shape;91;p11"/>
          <p:cNvCxnSpPr/>
          <p:nvPr/>
        </p:nvCxnSpPr>
        <p:spPr>
          <a:xfrm>
            <a:off x="285480" y="523799"/>
            <a:ext cx="8572680" cy="0"/>
          </a:xfrm>
          <a:prstGeom prst="bentConnector3">
            <a:avLst/>
          </a:prstGeom>
          <a:noFill/>
          <a:ln w="25560">
            <a:solidFill>
              <a:srgbClr val="A6AAA9"/>
            </a:solidFill>
            <a:prstDash val="solid"/>
            <a:miter/>
          </a:ln>
        </p:spPr>
      </p:cxnSp>
      <p:sp>
        <p:nvSpPr>
          <p:cNvPr id="3" name="Google Shape;107;p14"/>
          <p:cNvSpPr txBox="1">
            <a:spLocks noGrp="1"/>
          </p:cNvSpPr>
          <p:nvPr>
            <p:ph type="body" idx="1"/>
          </p:nvPr>
        </p:nvSpPr>
        <p:spPr>
          <a:xfrm>
            <a:off x="285840" y="237960"/>
            <a:ext cx="7857720" cy="237960"/>
          </a:xfrm>
          <a:prstGeom prst="rect">
            <a:avLst/>
          </a:prstGeom>
          <a:noFill/>
          <a:ln>
            <a:noFill/>
          </a:ln>
        </p:spPr>
        <p:txBody>
          <a:bodyPr vert="horz" wrap="square" lIns="19080" tIns="19080" rIns="19080" bIns="19080" anchor="b"/>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sp>
        <p:nvSpPr>
          <p:cNvPr id="4" name="Google Shape;108;p14"/>
          <p:cNvSpPr txBox="1">
            <a:spLocks noGrp="1"/>
          </p:cNvSpPr>
          <p:nvPr>
            <p:ph type="title"/>
          </p:nvPr>
        </p:nvSpPr>
        <p:spPr>
          <a:xfrm>
            <a:off x="285840" y="809640"/>
            <a:ext cx="8572320" cy="380520"/>
          </a:xfrm>
          <a:prstGeom prst="rect">
            <a:avLst/>
          </a:prstGeom>
          <a:noFill/>
          <a:ln>
            <a:noFill/>
          </a:ln>
        </p:spPr>
        <p:txBody>
          <a:bodyPr vert="horz" wrap="square" lIns="19080" tIns="19080" rIns="19080" bIns="1908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a:t>
            </a:r>
          </a:p>
        </p:txBody>
      </p:sp>
      <p:sp>
        <p:nvSpPr>
          <p:cNvPr id="5" name="Google Shape;109;p14"/>
          <p:cNvSpPr txBox="1">
            <a:spLocks noGrp="1"/>
          </p:cNvSpPr>
          <p:nvPr>
            <p:ph type="body" sz="quarter" idx="4294967295"/>
          </p:nvPr>
        </p:nvSpPr>
        <p:spPr>
          <a:xfrm>
            <a:off x="285840" y="1447919"/>
            <a:ext cx="8572320" cy="3219120"/>
          </a:xfrm>
          <a:prstGeom prst="rect">
            <a:avLst/>
          </a:prstGeom>
          <a:noFill/>
          <a:ln>
            <a:noFill/>
          </a:ln>
        </p:spPr>
        <p:txBody>
          <a:bodyPr vert="horz" wrap="square" lIns="19080" tIns="19080" rIns="19080" bIns="19080" anchor="t"/>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sp>
        <p:nvSpPr>
          <p:cNvPr id="6" name="Google Shape;110;p14"/>
          <p:cNvSpPr txBox="1">
            <a:spLocks noGrp="1"/>
          </p:cNvSpPr>
          <p:nvPr>
            <p:ph type="sldNum" sz="quarter" idx="4"/>
          </p:nvPr>
        </p:nvSpPr>
        <p:spPr>
          <a:xfrm>
            <a:off x="8647200" y="228600"/>
            <a:ext cx="207360" cy="237960"/>
          </a:xfrm>
          <a:prstGeom prst="rect">
            <a:avLst/>
          </a:prstGeom>
          <a:noFill/>
          <a:ln>
            <a:noFill/>
          </a:ln>
        </p:spPr>
        <p:txBody>
          <a:bodyPr wrap="square" lIns="19080" tIns="19080" rIns="19080" bIns="19080" anchor="t" anchorCtr="0"/>
          <a:lstStyle>
            <a:lvl1pPr marL="0" marR="0" lvl="0" indent="0" algn="r" rtl="0" hangingPunct="0">
              <a:lnSpc>
                <a:spcPct val="100000"/>
              </a:lnSpc>
              <a:spcBef>
                <a:spcPts val="0"/>
              </a:spcBef>
              <a:spcAft>
                <a:spcPts val="0"/>
              </a:spcAft>
              <a:buNone/>
              <a:tabLst/>
              <a:defRPr lang="en-US" sz="1400" b="0" i="0" u="none" strike="noStrike" kern="1200" spc="0">
                <a:solidFill>
                  <a:srgbClr val="000000"/>
                </a:solidFill>
                <a:latin typeface="Arial" pitchFamily="18"/>
                <a:ea typeface="Arial" pitchFamily="2"/>
                <a:cs typeface="Arial" pitchFamily="2"/>
              </a:defRPr>
            </a:lvl1pPr>
          </a:lstStyle>
          <a:p>
            <a:pPr lvl="0"/>
            <a:fld id="{B567A799-91BE-4F05-9DF1-426B834F0045}"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rtl="0" hangingPunct="0">
        <a:lnSpc>
          <a:spcPct val="100000"/>
        </a:lnSpc>
        <a:spcBef>
          <a:spcPts val="1500"/>
        </a:spcBef>
        <a:spcAft>
          <a:spcPts val="0"/>
        </a:spcAft>
        <a:buNone/>
        <a:tabLst/>
        <a:defRPr lang="en-US" sz="3300" b="0" i="0" u="none" strike="noStrike" kern="1200" spc="0">
          <a:ln>
            <a:noFill/>
          </a:ln>
          <a:solidFill>
            <a:srgbClr val="000000"/>
          </a:solidFill>
          <a:latin typeface="Arial" pitchFamily="18"/>
          <a:ea typeface="Arial" pitchFamily="2"/>
          <a:cs typeface="Arial" pitchFamily="2"/>
        </a:defRPr>
      </a:lvl1pPr>
    </p:titleStyle>
    <p:bodyStyle>
      <a:lvl1pPr marL="0" marR="0" lvl="0" indent="0" algn="l" rtl="0" hangingPunct="0">
        <a:lnSpc>
          <a:spcPct val="100000"/>
        </a:lnSpc>
        <a:spcBef>
          <a:spcPts val="1500"/>
        </a:spcBef>
        <a:spcAft>
          <a:spcPts val="0"/>
        </a:spcAft>
        <a:buNone/>
        <a:tabLst/>
        <a:defRPr lang="en-US" sz="1800" b="0" i="0" u="none" strike="noStrike" spc="0">
          <a:solidFill>
            <a:srgbClr val="000000"/>
          </a:solidFill>
          <a:latin typeface="Avenir" pitchFamily="18"/>
          <a:ea typeface="Avenir" pitchFamily="2"/>
          <a:cs typeface="Avenir" pitchFamily="2"/>
        </a:defRPr>
      </a:lvl1pPr>
      <a:lvl2pPr marL="0" marR="0" lvl="1" indent="0" algn="l" rtl="0" hangingPunct="0">
        <a:lnSpc>
          <a:spcPct val="100000"/>
        </a:lnSpc>
        <a:spcBef>
          <a:spcPts val="1500"/>
        </a:spcBef>
        <a:spcAft>
          <a:spcPts val="0"/>
        </a:spcAft>
        <a:buSzPct val="75000"/>
        <a:buFont typeface="StarSymbol"/>
        <a:buChar char="–"/>
        <a:tabLst/>
        <a:defRPr lang="en-US" sz="1800" b="0" i="0" u="none" strike="noStrike" spc="0">
          <a:solidFill>
            <a:srgbClr val="000000"/>
          </a:solidFill>
          <a:latin typeface="Avenir" pitchFamily="18"/>
          <a:ea typeface="Avenir" pitchFamily="2"/>
          <a:cs typeface="Avenir" pitchFamily="2"/>
        </a:defRPr>
      </a:lvl2pPr>
      <a:lvl3pPr marL="0" marR="0" lvl="2" indent="0" algn="l" rtl="0" hangingPunct="0">
        <a:lnSpc>
          <a:spcPct val="100000"/>
        </a:lnSpc>
        <a:spcBef>
          <a:spcPts val="1500"/>
        </a:spcBef>
        <a:spcAft>
          <a:spcPts val="0"/>
        </a:spcAft>
        <a:buSzPct val="45000"/>
        <a:buFont typeface="StarSymbol"/>
        <a:buChar char="●"/>
        <a:tabLst/>
        <a:defRPr lang="en-US" sz="1800" b="0" i="0" u="none" strike="noStrike" spc="0">
          <a:solidFill>
            <a:srgbClr val="000000"/>
          </a:solidFill>
          <a:latin typeface="Avenir" pitchFamily="18"/>
          <a:ea typeface="Avenir" pitchFamily="2"/>
          <a:cs typeface="Avenir" pitchFamily="2"/>
        </a:defRPr>
      </a:lvl3pPr>
      <a:lvl4pPr marL="0" marR="0" lvl="3" indent="0" algn="l" rtl="0" hangingPunct="0">
        <a:lnSpc>
          <a:spcPct val="100000"/>
        </a:lnSpc>
        <a:spcBef>
          <a:spcPts val="1500"/>
        </a:spcBef>
        <a:spcAft>
          <a:spcPts val="0"/>
        </a:spcAft>
        <a:buSzPct val="75000"/>
        <a:buFont typeface="StarSymbol"/>
        <a:buChar char="–"/>
        <a:tabLst/>
        <a:defRPr lang="en-US" sz="1800" b="0" i="0" u="none" strike="noStrike" spc="0">
          <a:solidFill>
            <a:srgbClr val="000000"/>
          </a:solidFill>
          <a:latin typeface="Avenir" pitchFamily="18"/>
          <a:ea typeface="Avenir" pitchFamily="2"/>
          <a:cs typeface="Avenir" pitchFamily="2"/>
        </a:defRPr>
      </a:lvl4pPr>
      <a:lvl5pPr marL="0" marR="0" lvl="4" indent="0" algn="l" rtl="0" hangingPunct="0">
        <a:lnSpc>
          <a:spcPct val="100000"/>
        </a:lnSpc>
        <a:spcBef>
          <a:spcPts val="1500"/>
        </a:spcBef>
        <a:spcAft>
          <a:spcPts val="0"/>
        </a:spcAft>
        <a:buSzPct val="45000"/>
        <a:buFont typeface="StarSymbol"/>
        <a:buChar char="●"/>
        <a:tabLst/>
        <a:defRPr lang="en-US" sz="1800" b="0" i="0" u="none" strike="noStrike" spc="0">
          <a:solidFill>
            <a:srgbClr val="000000"/>
          </a:solidFill>
          <a:latin typeface="Avenir" pitchFamily="18"/>
          <a:ea typeface="Avenir" pitchFamily="2"/>
          <a:cs typeface="Avenir" pitchFamily="2"/>
        </a:defRPr>
      </a:lvl5pPr>
      <a:lvl6pPr marL="0" marR="0" lvl="5" indent="0" algn="l" rtl="0" hangingPunct="0">
        <a:lnSpc>
          <a:spcPct val="100000"/>
        </a:lnSpc>
        <a:spcBef>
          <a:spcPts val="1500"/>
        </a:spcBef>
        <a:spcAft>
          <a:spcPts val="0"/>
        </a:spcAft>
        <a:buSzPct val="45000"/>
        <a:buFont typeface="StarSymbol"/>
        <a:buChar char="●"/>
        <a:tabLst/>
        <a:defRPr lang="en-US" sz="1800" b="0" i="0" u="none" strike="noStrike" spc="0">
          <a:solidFill>
            <a:srgbClr val="000000"/>
          </a:solidFill>
          <a:latin typeface="Avenir" pitchFamily="18"/>
          <a:ea typeface="Avenir" pitchFamily="2"/>
          <a:cs typeface="Avenir" pitchFamily="2"/>
        </a:defRPr>
      </a:lvl6pPr>
      <a:lvl7pPr marL="0" marR="0" lvl="6" indent="0" algn="l" rtl="0" hangingPunct="0">
        <a:lnSpc>
          <a:spcPct val="100000"/>
        </a:lnSpc>
        <a:spcBef>
          <a:spcPts val="1500"/>
        </a:spcBef>
        <a:spcAft>
          <a:spcPts val="0"/>
        </a:spcAft>
        <a:buSzPct val="45000"/>
        <a:buFont typeface="StarSymbol"/>
        <a:buChar char="●"/>
        <a:tabLst/>
        <a:defRPr lang="en-US" sz="1800" b="0" i="0" u="none" strike="noStrike" spc="0">
          <a:solidFill>
            <a:srgbClr val="000000"/>
          </a:solidFill>
          <a:latin typeface="Avenir" pitchFamily="18"/>
          <a:ea typeface="Avenir" pitchFamily="2"/>
          <a:cs typeface="Avenir" pitchFamily="2"/>
        </a:defRPr>
      </a:lvl7pPr>
      <a:lvl8pPr marL="0" marR="0" lvl="7" indent="0" algn="l" rtl="0" hangingPunct="0">
        <a:lnSpc>
          <a:spcPct val="100000"/>
        </a:lnSpc>
        <a:spcBef>
          <a:spcPts val="1500"/>
        </a:spcBef>
        <a:spcAft>
          <a:spcPts val="0"/>
        </a:spcAft>
        <a:buSzPct val="45000"/>
        <a:buFont typeface="StarSymbol"/>
        <a:buChar char="●"/>
        <a:tabLst/>
        <a:defRPr lang="en-US" sz="1800" b="0" i="0" u="none" strike="noStrike" spc="0">
          <a:solidFill>
            <a:srgbClr val="000000"/>
          </a:solidFill>
          <a:latin typeface="Avenir" pitchFamily="18"/>
          <a:ea typeface="Avenir" pitchFamily="2"/>
          <a:cs typeface="Avenir" pitchFamily="2"/>
        </a:defRPr>
      </a:lvl8pPr>
      <a:lvl9pPr marL="0" marR="0" lvl="8" indent="0" algn="l" rtl="0" hangingPunct="0">
        <a:lnSpc>
          <a:spcPct val="100000"/>
        </a:lnSpc>
        <a:spcBef>
          <a:spcPts val="1500"/>
        </a:spcBef>
        <a:spcAft>
          <a:spcPts val="0"/>
        </a:spcAft>
        <a:buSzPct val="45000"/>
        <a:buFont typeface="StarSymbol"/>
        <a:buChar char="●"/>
        <a:tabLst/>
        <a:defRPr lang="en-US" sz="1800" b="0" i="0" u="none" strike="noStrike" spc="0">
          <a:solidFill>
            <a:srgbClr val="000000"/>
          </a:solidFill>
          <a:latin typeface="Avenir" pitchFamily="18"/>
          <a:ea typeface="Avenir" pitchFamily="2"/>
          <a:cs typeface="Avenir" pitchFamily="2"/>
        </a:defRPr>
      </a:lvl9pPr>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10;p1"/>
          <p:cNvPicPr>
            <a:picLocks noChangeAspect="1"/>
          </p:cNvPicPr>
          <p:nvPr/>
        </p:nvPicPr>
        <p:blipFill>
          <a:blip r:embed="rId13">
            <a:lum/>
            <a:alphaModFix/>
          </a:blip>
          <a:srcRect/>
          <a:stretch>
            <a:fillRect/>
          </a:stretch>
        </p:blipFill>
        <p:spPr>
          <a:xfrm>
            <a:off x="1440" y="4423679"/>
            <a:ext cx="5657400" cy="723599"/>
          </a:xfrm>
          <a:prstGeom prst="rect">
            <a:avLst/>
          </a:prstGeom>
          <a:noFill/>
          <a:ln>
            <a:noFill/>
          </a:ln>
        </p:spPr>
      </p:pic>
      <p:pic>
        <p:nvPicPr>
          <p:cNvPr id="3" name="Google Shape;11;p1"/>
          <p:cNvPicPr>
            <a:picLocks noChangeAspect="1"/>
          </p:cNvPicPr>
          <p:nvPr/>
        </p:nvPicPr>
        <p:blipFill>
          <a:blip r:embed="rId14">
            <a:lum/>
            <a:alphaModFix/>
          </a:blip>
          <a:srcRect t="23022"/>
          <a:stretch>
            <a:fillRect/>
          </a:stretch>
        </p:blipFill>
        <p:spPr>
          <a:xfrm>
            <a:off x="5484600" y="4561560"/>
            <a:ext cx="2142000" cy="494280"/>
          </a:xfrm>
          <a:prstGeom prst="rect">
            <a:avLst/>
          </a:prstGeom>
          <a:noFill/>
          <a:ln>
            <a:noFill/>
          </a:ln>
        </p:spPr>
      </p:pic>
      <p:cxnSp>
        <p:nvCxnSpPr>
          <p:cNvPr id="4" name="Google Shape;16;p1"/>
          <p:cNvCxnSpPr/>
          <p:nvPr/>
        </p:nvCxnSpPr>
        <p:spPr>
          <a:xfrm>
            <a:off x="258480" y="656280"/>
            <a:ext cx="7666200" cy="0"/>
          </a:xfrm>
          <a:prstGeom prst="bentConnector3">
            <a:avLst/>
          </a:prstGeom>
          <a:noFill/>
          <a:ln w="9360">
            <a:solidFill>
              <a:srgbClr val="666666"/>
            </a:solidFill>
            <a:prstDash val="solid"/>
            <a:miter/>
          </a:ln>
        </p:spPr>
      </p:cxnSp>
      <p:sp>
        <p:nvSpPr>
          <p:cNvPr id="5" name="Google Shape;17;p1"/>
          <p:cNvSpPr/>
          <p:nvPr/>
        </p:nvSpPr>
        <p:spPr>
          <a:xfrm>
            <a:off x="7711919" y="4434120"/>
            <a:ext cx="617760"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Organised by</a:t>
            </a:r>
          </a:p>
        </p:txBody>
      </p:sp>
      <p:sp>
        <p:nvSpPr>
          <p:cNvPr id="6" name="Google Shape;18;p1"/>
          <p:cNvSpPr/>
          <p:nvPr/>
        </p:nvSpPr>
        <p:spPr>
          <a:xfrm>
            <a:off x="7035840" y="4434120"/>
            <a:ext cx="735119" cy="18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Implemented by</a:t>
            </a:r>
          </a:p>
        </p:txBody>
      </p:sp>
      <p:pic>
        <p:nvPicPr>
          <p:cNvPr id="7" name="Google Shape;35;p4"/>
          <p:cNvPicPr>
            <a:picLocks noChangeAspect="1"/>
          </p:cNvPicPr>
          <p:nvPr/>
        </p:nvPicPr>
        <p:blipFill>
          <a:blip r:embed="rId15">
            <a:lum/>
            <a:alphaModFix/>
          </a:blip>
          <a:srcRect/>
          <a:stretch>
            <a:fillRect/>
          </a:stretch>
        </p:blipFill>
        <p:spPr>
          <a:xfrm>
            <a:off x="276840" y="350640"/>
            <a:ext cx="2025719" cy="835919"/>
          </a:xfrm>
          <a:prstGeom prst="rect">
            <a:avLst/>
          </a:prstGeom>
          <a:noFill/>
          <a:ln>
            <a:noFill/>
          </a:ln>
        </p:spPr>
      </p:pic>
      <p:pic>
        <p:nvPicPr>
          <p:cNvPr id="8" name="Google Shape;36;p4"/>
          <p:cNvPicPr>
            <a:picLocks noChangeAspect="1"/>
          </p:cNvPicPr>
          <p:nvPr/>
        </p:nvPicPr>
        <p:blipFill>
          <a:blip r:embed="rId16">
            <a:lum/>
            <a:alphaModFix/>
          </a:blip>
          <a:srcRect t="21773" r="14329" b="22156"/>
          <a:stretch>
            <a:fillRect/>
          </a:stretch>
        </p:blipFill>
        <p:spPr>
          <a:xfrm>
            <a:off x="0" y="0"/>
            <a:ext cx="9143640" cy="5143320"/>
          </a:xfrm>
          <a:prstGeom prst="rect">
            <a:avLst/>
          </a:prstGeom>
          <a:noFill/>
          <a:ln>
            <a:noFill/>
          </a:ln>
        </p:spPr>
      </p:pic>
      <p:pic>
        <p:nvPicPr>
          <p:cNvPr id="9" name="Google Shape;37;p4"/>
          <p:cNvPicPr>
            <a:picLocks noChangeAspect="1"/>
          </p:cNvPicPr>
          <p:nvPr/>
        </p:nvPicPr>
        <p:blipFill>
          <a:blip r:embed="rId17">
            <a:lum/>
            <a:alphaModFix/>
          </a:blip>
          <a:srcRect/>
          <a:stretch>
            <a:fillRect/>
          </a:stretch>
        </p:blipFill>
        <p:spPr>
          <a:xfrm>
            <a:off x="0" y="1537560"/>
            <a:ext cx="4743000" cy="3605760"/>
          </a:xfrm>
          <a:prstGeom prst="rect">
            <a:avLst/>
          </a:prstGeom>
          <a:noFill/>
          <a:ln>
            <a:noFill/>
          </a:ln>
        </p:spPr>
      </p:pic>
      <p:pic>
        <p:nvPicPr>
          <p:cNvPr id="10" name="Google Shape;38;p4"/>
          <p:cNvPicPr>
            <a:picLocks noChangeAspect="1"/>
          </p:cNvPicPr>
          <p:nvPr/>
        </p:nvPicPr>
        <p:blipFill>
          <a:blip r:embed="rId15">
            <a:lum/>
            <a:alphaModFix/>
          </a:blip>
          <a:srcRect/>
          <a:stretch>
            <a:fillRect/>
          </a:stretch>
        </p:blipFill>
        <p:spPr>
          <a:xfrm>
            <a:off x="429120" y="502920"/>
            <a:ext cx="2025719" cy="835919"/>
          </a:xfrm>
          <a:prstGeom prst="rect">
            <a:avLst/>
          </a:prstGeom>
          <a:noFill/>
          <a:ln>
            <a:noFill/>
          </a:ln>
        </p:spPr>
      </p:pic>
      <p:sp>
        <p:nvSpPr>
          <p:cNvPr id="11" name="Google Shape;39;p4"/>
          <p:cNvSpPr/>
          <p:nvPr/>
        </p:nvSpPr>
        <p:spPr>
          <a:xfrm>
            <a:off x="7073280" y="4361040"/>
            <a:ext cx="734400" cy="24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Implemented by</a:t>
            </a:r>
          </a:p>
        </p:txBody>
      </p:sp>
      <p:sp>
        <p:nvSpPr>
          <p:cNvPr id="12" name="Google Shape;40;p4"/>
          <p:cNvSpPr/>
          <p:nvPr/>
        </p:nvSpPr>
        <p:spPr>
          <a:xfrm>
            <a:off x="0" y="-15840"/>
            <a:ext cx="9143640" cy="456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13" name="Google Shape;41;p4"/>
          <p:cNvPicPr>
            <a:picLocks noChangeAspect="1"/>
          </p:cNvPicPr>
          <p:nvPr/>
        </p:nvPicPr>
        <p:blipFill>
          <a:blip r:embed="rId18">
            <a:lum/>
            <a:alphaModFix/>
          </a:blip>
          <a:srcRect t="26580"/>
          <a:stretch>
            <a:fillRect/>
          </a:stretch>
        </p:blipFill>
        <p:spPr>
          <a:xfrm>
            <a:off x="5281560" y="4535640"/>
            <a:ext cx="2542680" cy="418680"/>
          </a:xfrm>
          <a:prstGeom prst="rect">
            <a:avLst/>
          </a:prstGeom>
          <a:noFill/>
          <a:ln>
            <a:noFill/>
          </a:ln>
        </p:spPr>
      </p:pic>
      <p:sp>
        <p:nvSpPr>
          <p:cNvPr id="14" name="Google Shape;42;p4"/>
          <p:cNvSpPr/>
          <p:nvPr/>
        </p:nvSpPr>
        <p:spPr>
          <a:xfrm>
            <a:off x="0" y="860399"/>
            <a:ext cx="9143640" cy="456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Zástupný symbol nadpisu 14"/>
          <p:cNvSpPr txBox="1">
            <a:spLocks noGrp="1"/>
          </p:cNvSpPr>
          <p:nvPr>
            <p:ph type="title"/>
          </p:nvPr>
        </p:nvSpPr>
        <p:spPr>
          <a:xfrm>
            <a:off x="457200" y="205200"/>
            <a:ext cx="8229240" cy="858599"/>
          </a:xfrm>
          <a:prstGeom prst="rect">
            <a:avLst/>
          </a:prstGeom>
          <a:noFill/>
          <a:ln>
            <a:noFill/>
          </a:ln>
        </p:spPr>
        <p:txBody>
          <a:bodyPr vert="horz"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6" name="Zástupný symbol textu 15"/>
          <p:cNvSpPr txBox="1">
            <a:spLocks noGrp="1"/>
          </p:cNvSpPr>
          <p:nvPr>
            <p:ph type="body" idx="1"/>
          </p:nvPr>
        </p:nvSpPr>
        <p:spPr>
          <a:xfrm>
            <a:off x="457200" y="1203480"/>
            <a:ext cx="8229240" cy="3394440"/>
          </a:xfrm>
          <a:prstGeom prst="rect">
            <a:avLst/>
          </a:prstGeom>
          <a:noFill/>
          <a:ln>
            <a:noFill/>
          </a:ln>
        </p:spPr>
        <p:txBody>
          <a:bodyPr vert="horz" lIns="0" tIns="0" rIns="0" bIns="0"/>
          <a:lstStyle>
            <a:defPPr marL="432000" marR="0" lvl="0" indent="-324000" algn="l" rtl="0">
              <a:lnSpc>
                <a:spcPct val="100000"/>
              </a:lnSpc>
              <a:spcBef>
                <a:spcPts val="0"/>
              </a:spcBef>
              <a:spcAft>
                <a:spcPts val="1417"/>
              </a:spcAft>
              <a:buSzPct val="45000"/>
              <a:buFont typeface="StarSymbol"/>
              <a:buNone/>
              <a:defRPr lang="en-US" sz="1400" b="0" i="0" u="none" strike="noStrike" kern="1200" spc="0">
                <a:ln>
                  <a:noFill/>
                </a:ln>
                <a:solidFill>
                  <a:srgbClr val="000000"/>
                </a:solidFill>
                <a:latin typeface="Arial"/>
                <a:ea typeface="Arial"/>
                <a:cs typeface="Arial"/>
              </a:defRPr>
            </a:defPPr>
            <a:lvl1pPr marL="432000" marR="0" lvl="0" indent="-324000" algn="l" rtl="0">
              <a:lnSpc>
                <a:spcPct val="100000"/>
              </a:lnSpc>
              <a:spcBef>
                <a:spcPts val="0"/>
              </a:spcBef>
              <a:spcAft>
                <a:spcPts val="1417"/>
              </a:spcAft>
              <a:buSzPct val="45000"/>
              <a:buFont typeface="StarSymbol"/>
              <a:buChar char="●"/>
              <a:defRPr lang="en-US" sz="1400" b="0" i="0" u="none" strike="noStrike" kern="1200" spc="0">
                <a:ln>
                  <a:noFill/>
                </a:ln>
                <a:solidFill>
                  <a:srgbClr val="000000"/>
                </a:solidFill>
                <a:latin typeface="Arial"/>
                <a:ea typeface="Arial"/>
                <a:cs typeface="Arial"/>
              </a:defRPr>
            </a:lvl1pPr>
            <a:lvl2pPr marL="864000" marR="0" lvl="1" indent="-324000" algn="l" rtl="0">
              <a:lnSpc>
                <a:spcPct val="100000"/>
              </a:lnSpc>
              <a:spcBef>
                <a:spcPts val="0"/>
              </a:spcBef>
              <a:spcAft>
                <a:spcPts val="1134"/>
              </a:spcAft>
              <a:buSzPct val="75000"/>
              <a:buFont typeface="StarSymbol"/>
              <a:buChar char="–"/>
              <a:defRPr lang="en-US" sz="1400" b="0" i="0" u="none" strike="noStrike" kern="1200" spc="0">
                <a:ln>
                  <a:noFill/>
                </a:ln>
                <a:solidFill>
                  <a:srgbClr val="000000"/>
                </a:solidFill>
                <a:latin typeface="Arial"/>
                <a:ea typeface="Arial"/>
                <a:cs typeface="Arial"/>
              </a:defRPr>
            </a:lvl2pPr>
            <a:lvl3pPr marL="1295999" marR="0" lvl="2" indent="-288000" algn="l" rtl="0">
              <a:lnSpc>
                <a:spcPct val="100000"/>
              </a:lnSpc>
              <a:spcBef>
                <a:spcPts val="0"/>
              </a:spcBef>
              <a:spcAft>
                <a:spcPts val="850"/>
              </a:spcAft>
              <a:buSzPct val="45000"/>
              <a:buFont typeface="StarSymbol"/>
              <a:buChar char="●"/>
              <a:defRPr lang="en-US" sz="1400" b="0" i="0" u="none" strike="noStrike" kern="1200" spc="0">
                <a:ln>
                  <a:noFill/>
                </a:ln>
                <a:solidFill>
                  <a:srgbClr val="000000"/>
                </a:solidFill>
                <a:latin typeface="Arial"/>
                <a:ea typeface="Arial"/>
                <a:cs typeface="Arial"/>
              </a:defRPr>
            </a:lvl3pPr>
            <a:lvl4pPr marL="1728000" marR="0" lvl="3" indent="-216000" algn="l" rtl="0">
              <a:lnSpc>
                <a:spcPct val="100000"/>
              </a:lnSpc>
              <a:spcBef>
                <a:spcPts val="0"/>
              </a:spcBef>
              <a:spcAft>
                <a:spcPts val="567"/>
              </a:spcAft>
              <a:buSzPct val="75000"/>
              <a:buFont typeface="StarSymbol"/>
              <a:buChar char="–"/>
              <a:defRPr lang="en-US" sz="1400" b="0" i="0" u="none" strike="noStrike" kern="1200" spc="0">
                <a:ln>
                  <a:noFill/>
                </a:ln>
                <a:solidFill>
                  <a:srgbClr val="000000"/>
                </a:solidFill>
                <a:latin typeface="Arial"/>
                <a:ea typeface="Arial"/>
                <a:cs typeface="Arial"/>
              </a:defRPr>
            </a:lvl4pPr>
            <a:lvl5pPr marL="2160000" marR="0" lvl="4"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5pPr>
            <a:lvl6pPr marL="2592000" marR="0" lvl="5"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6pPr>
            <a:lvl7pPr marL="3024000" marR="0" lvl="6"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7pPr>
            <a:lvl8pPr marL="3456000" marR="0" lvl="7"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8pPr>
            <a:lvl9pPr marL="3887999" marR="0" lvl="8" indent="-216000" algn="l" rtl="0">
              <a:lnSpc>
                <a:spcPct val="100000"/>
              </a:lnSpc>
              <a:spcBef>
                <a:spcPts val="0"/>
              </a:spcBef>
              <a:spcAft>
                <a:spcPts val="283"/>
              </a:spcAft>
              <a:buSzPct val="45000"/>
              <a:buFont typeface="StarSymbol"/>
              <a:buChar char="●"/>
              <a:defRPr lang="en-US" sz="2000" b="0" i="0" u="none" strike="noStrike" kern="1200" spc="0">
                <a:ln>
                  <a:noFill/>
                </a:ln>
                <a:solidFill>
                  <a:srgbClr val="000000"/>
                </a:solidFill>
                <a:latin typeface="Arial"/>
                <a:ea typeface="Arial"/>
                <a:cs typeface="Arial"/>
              </a:defRPr>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tabLst/>
        <a:defRPr lang="en-US" sz="1400" b="0" i="0" u="none" strike="noStrike" kern="1200" spc="0">
          <a:ln>
            <a:noFill/>
          </a:ln>
          <a:solidFill>
            <a:srgbClr val="000000"/>
          </a:solidFill>
          <a:latin typeface="Arial" pitchFamily="18"/>
          <a:cs typeface="Arial" pitchFamily="2"/>
        </a:defRPr>
      </a:lvl1pPr>
    </p:titleStyle>
    <p:bodyStyle>
      <a:lvl1pPr marL="0" marR="0" indent="0" algn="l" rtl="0" hangingPunct="0">
        <a:lnSpc>
          <a:spcPct val="100000"/>
        </a:lnSpc>
        <a:spcBef>
          <a:spcPts val="0"/>
        </a:spcBef>
        <a:spcAft>
          <a:spcPts val="1417"/>
        </a:spcAft>
        <a:tabLst/>
        <a:defRPr lang="en-US" sz="1400" b="0" i="0" u="none" strike="noStrike" kern="1200" spc="0">
          <a:ln>
            <a:noFill/>
          </a:ln>
          <a:solidFill>
            <a:srgbClr val="000000"/>
          </a:solidFill>
          <a:latin typeface="Arial" pitchFamily="18"/>
          <a:cs typeface="Arial"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copernicus.danubehack.eu/" TargetMode="External"/><Relationship Id="rId2" Type="http://schemas.openxmlformats.org/officeDocument/2006/relationships/notesSlide" Target="../notesSlides/notesSlide10.xml"/><Relationship Id="rId1" Type="http://schemas.openxmlformats.org/officeDocument/2006/relationships/slideLayout" Target="../slideLayouts/slideLayout62.xml"/><Relationship Id="rId5" Type="http://schemas.openxmlformats.org/officeDocument/2006/relationships/image" Target="../media/image8.png"/><Relationship Id="rId4" Type="http://schemas.openxmlformats.org/officeDocument/2006/relationships/hyperlink" Target="mailto:copernicus@danubehack.e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cds.climate.copernicus.eu/cdsapp#!/dataset/satellite-methane?tab=overview"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land.copernicus.eu/global/products/lst" TargetMode="External"/><Relationship Id="rId5" Type="http://schemas.openxmlformats.org/officeDocument/2006/relationships/hyperlink" Target="http://ec.europa.eu/DocsRoom/documents/15981/attachments/1/translations" TargetMode="External"/><Relationship Id="rId4" Type="http://schemas.openxmlformats.org/officeDocument/2006/relationships/hyperlink" Target="http://ec.europa.eu/growth/sectors/tourism/offer/sustainable/indicators_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hyperlink" Target="http://cms.enviroportal.sk/odpady/verejne-informacie.ph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hyperlink" Target="https://rpi.gov.sk/client/map/detail/?rid=https%3A%2F%2Fdata.gov.sk%2Fset%2Frpi%2Fgmd%2F17316219%2FSK_UGKK_ZBGIS_HRANICA#ID0EBA" TargetMode="External"/><Relationship Id="rId5" Type="http://schemas.openxmlformats.org/officeDocument/2006/relationships/hyperlink" Target="https://rpi.gov.sk/client/map/detail/?rid=https://data.gov.sk/set/rpi/gmd/17058520/5E8F5C776C9335D7E0530110000A8BA8#ID0EBABA" TargetMode="External"/><Relationship Id="rId4" Type="http://schemas.openxmlformats.org/officeDocument/2006/relationships/hyperlink" Target="http://cms.enviroportal.sk/odpady/verejne-informacie.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Google Shape;177;p29"/>
          <p:cNvSpPr/>
          <p:nvPr/>
        </p:nvSpPr>
        <p:spPr>
          <a:xfrm>
            <a:off x="0" y="1769400"/>
            <a:ext cx="4480560" cy="2894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90000"/>
              </a:lnSpc>
              <a:spcBef>
                <a:spcPts val="0"/>
              </a:spcBef>
              <a:spcAft>
                <a:spcPts val="0"/>
              </a:spcAft>
              <a:buNone/>
              <a:tabLst/>
              <a:defRPr sz="1800"/>
            </a:pPr>
            <a:endParaRPr lang="en-US" sz="3220" b="1"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90000"/>
              </a:lnSpc>
              <a:spcBef>
                <a:spcPts val="0"/>
              </a:spcBef>
              <a:spcAft>
                <a:spcPts val="0"/>
              </a:spcAft>
              <a:buNone/>
              <a:tabLst/>
              <a:defRPr sz="1800"/>
            </a:pPr>
            <a:r>
              <a:rPr lang="en-US" sz="3610" b="1" i="0" u="none" strike="noStrike" kern="1200" spc="0" dirty="0">
                <a:ln>
                  <a:noFill/>
                </a:ln>
                <a:solidFill>
                  <a:srgbClr val="000000"/>
                </a:solidFill>
                <a:latin typeface="Calibri" pitchFamily="18"/>
                <a:ea typeface="Calibri" pitchFamily="2"/>
                <a:cs typeface="Calibri" pitchFamily="2"/>
              </a:rPr>
              <a:t>Copernicus Hackathon</a:t>
            </a:r>
          </a:p>
          <a:p>
            <a:pPr marL="0" marR="0" lvl="0" indent="0" algn="l" rtl="0" hangingPunct="0">
              <a:lnSpc>
                <a:spcPct val="90000"/>
              </a:lnSpc>
              <a:spcBef>
                <a:spcPts val="0"/>
              </a:spcBef>
              <a:spcAft>
                <a:spcPts val="0"/>
              </a:spcAft>
              <a:buNone/>
              <a:tabLst/>
              <a:defRPr sz="1800"/>
            </a:pPr>
            <a:r>
              <a:rPr lang="en-US" sz="3610" b="1" i="0" u="none" strike="noStrike" kern="1200" spc="0" dirty="0">
                <a:ln>
                  <a:noFill/>
                </a:ln>
                <a:solidFill>
                  <a:srgbClr val="000000"/>
                </a:solidFill>
                <a:latin typeface="Calibri" pitchFamily="18"/>
                <a:ea typeface="Calibri" pitchFamily="2"/>
                <a:cs typeface="Calibri" pitchFamily="2"/>
              </a:rPr>
              <a:t>@ Danube Hack 2018</a:t>
            </a:r>
          </a:p>
          <a:p>
            <a:pPr marL="0" marR="0" lvl="0" indent="0" algn="l" rtl="0" hangingPunct="0">
              <a:lnSpc>
                <a:spcPct val="90000"/>
              </a:lnSpc>
              <a:spcBef>
                <a:spcPts val="0"/>
              </a:spcBef>
              <a:spcAft>
                <a:spcPts val="0"/>
              </a:spcAft>
              <a:buNone/>
              <a:tabLst/>
              <a:defRPr sz="1800"/>
            </a:pPr>
            <a:endParaRPr lang="en-US" sz="2600" b="0"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90000"/>
              </a:lnSpc>
              <a:spcBef>
                <a:spcPts val="0"/>
              </a:spcBef>
              <a:spcAft>
                <a:spcPts val="0"/>
              </a:spcAft>
              <a:buNone/>
              <a:tabLst/>
              <a:defRPr sz="1800"/>
            </a:pPr>
            <a:r>
              <a:rPr lang="sk-SK" sz="2600" b="0" i="0" u="none" strike="noStrike" kern="1200" spc="0" dirty="0" err="1" smtClean="0">
                <a:ln>
                  <a:noFill/>
                </a:ln>
                <a:solidFill>
                  <a:srgbClr val="000000"/>
                </a:solidFill>
                <a:latin typeface="Calibri" pitchFamily="18"/>
                <a:ea typeface="Calibri" pitchFamily="2"/>
                <a:cs typeface="Calibri" pitchFamily="2"/>
              </a:rPr>
              <a:t>Copernicus</a:t>
            </a:r>
            <a:r>
              <a:rPr lang="sk-SK" sz="2600" b="0" i="0" u="none" strike="noStrike" kern="1200" spc="0" dirty="0" smtClean="0">
                <a:ln>
                  <a:noFill/>
                </a:ln>
                <a:solidFill>
                  <a:srgbClr val="000000"/>
                </a:solidFill>
                <a:latin typeface="Calibri" pitchFamily="18"/>
                <a:ea typeface="Calibri" pitchFamily="2"/>
                <a:cs typeface="Calibri" pitchFamily="2"/>
              </a:rPr>
              <a:t> by </a:t>
            </a:r>
            <a:r>
              <a:rPr lang="sk-SK" sz="2600" b="0" i="0" u="none" strike="noStrike" kern="1200" spc="0" dirty="0" err="1" smtClean="0">
                <a:ln>
                  <a:noFill/>
                </a:ln>
                <a:solidFill>
                  <a:srgbClr val="000000"/>
                </a:solidFill>
                <a:latin typeface="Calibri" pitchFamily="18"/>
                <a:ea typeface="Calibri" pitchFamily="2"/>
                <a:cs typeface="Calibri" pitchFamily="2"/>
              </a:rPr>
              <a:t>newbies</a:t>
            </a:r>
            <a:r>
              <a:rPr lang="en-US" sz="2600" dirty="0" smtClean="0">
                <a:solidFill>
                  <a:srgbClr val="000000"/>
                </a:solidFill>
                <a:latin typeface="Calibri" pitchFamily="18"/>
                <a:ea typeface="Calibri" pitchFamily="2"/>
                <a:cs typeface="Calibri" pitchFamily="2"/>
              </a:rPr>
              <a:t>:</a:t>
            </a:r>
          </a:p>
          <a:p>
            <a:pPr marL="0" marR="0" lvl="0" indent="0" algn="l" rtl="0" hangingPunct="0">
              <a:lnSpc>
                <a:spcPct val="90000"/>
              </a:lnSpc>
              <a:spcBef>
                <a:spcPts val="0"/>
              </a:spcBef>
              <a:spcAft>
                <a:spcPts val="0"/>
              </a:spcAft>
              <a:buNone/>
              <a:tabLst/>
              <a:defRPr sz="1800"/>
            </a:pPr>
            <a:r>
              <a:rPr lang="en-US" sz="2600" b="0" i="0" u="none" strike="noStrike" kern="1200" spc="0" dirty="0" smtClean="0">
                <a:ln>
                  <a:noFill/>
                </a:ln>
                <a:solidFill>
                  <a:srgbClr val="000000"/>
                </a:solidFill>
                <a:latin typeface="Calibri" pitchFamily="18"/>
                <a:ea typeface="Calibri" pitchFamily="2"/>
                <a:cs typeface="Calibri" pitchFamily="2"/>
              </a:rPr>
              <a:t>SK LAU1 WASTE SCRAPPER</a:t>
            </a:r>
            <a:endParaRPr lang="en-US" sz="2600" b="0" i="0" u="none" strike="noStrike" kern="1200" spc="0" dirty="0">
              <a:ln>
                <a:noFill/>
              </a:ln>
              <a:solidFill>
                <a:srgbClr val="000000"/>
              </a:solidFill>
              <a:latin typeface="Calibri" pitchFamily="18"/>
              <a:ea typeface="Calibri" pitchFamily="2"/>
              <a:cs typeface="Calibri" pitchFamily="2"/>
            </a:endParaRPr>
          </a:p>
        </p:txBody>
      </p:sp>
      <p:pic>
        <p:nvPicPr>
          <p:cNvPr id="3" name="Google Shape;178;p29"/>
          <p:cNvPicPr>
            <a:picLocks noChangeAspect="1"/>
          </p:cNvPicPr>
          <p:nvPr/>
        </p:nvPicPr>
        <p:blipFill>
          <a:blip r:embed="rId3">
            <a:lum/>
            <a:alphaModFix/>
          </a:blip>
          <a:srcRect/>
          <a:stretch>
            <a:fillRect/>
          </a:stretch>
        </p:blipFill>
        <p:spPr>
          <a:xfrm>
            <a:off x="7810920" y="676800"/>
            <a:ext cx="456480" cy="387720"/>
          </a:xfrm>
          <a:prstGeom prst="rect">
            <a:avLst/>
          </a:prstGeom>
          <a:noFill/>
          <a:ln>
            <a:noFill/>
          </a:ln>
        </p:spPr>
      </p:pic>
      <p:sp>
        <p:nvSpPr>
          <p:cNvPr id="4" name="BlokTextu 3"/>
          <p:cNvSpPr txBox="1"/>
          <p:nvPr/>
        </p:nvSpPr>
        <p:spPr>
          <a:xfrm>
            <a:off x="6804248" y="4148545"/>
            <a:ext cx="2199960" cy="85968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sk-SK" sz="1800" b="1" i="0" u="none" strike="noStrike" kern="1200" dirty="0" err="1" smtClean="0">
                <a:ln>
                  <a:noFill/>
                </a:ln>
                <a:solidFill>
                  <a:schemeClr val="bg1"/>
                </a:solidFill>
                <a:latin typeface="Arial" pitchFamily="18"/>
                <a:ea typeface="Microsoft YaHei" pitchFamily="2"/>
                <a:cs typeface="Arial" pitchFamily="2"/>
              </a:rPr>
              <a:t>Csaba</a:t>
            </a:r>
            <a:r>
              <a:rPr lang="sk-SK" sz="1800" b="1" i="0" u="none" strike="noStrike" kern="1200" dirty="0" smtClean="0">
                <a:ln>
                  <a:noFill/>
                </a:ln>
                <a:solidFill>
                  <a:schemeClr val="bg1"/>
                </a:solidFill>
                <a:latin typeface="Arial" pitchFamily="18"/>
                <a:ea typeface="Microsoft YaHei" pitchFamily="2"/>
                <a:cs typeface="Arial" pitchFamily="2"/>
              </a:rPr>
              <a:t> SIDOR</a:t>
            </a:r>
            <a:endParaRPr lang="en-US" sz="1800" b="1" i="0" u="none" strike="noStrike" kern="1200" dirty="0">
              <a:ln>
                <a:noFill/>
              </a:ln>
              <a:solidFill>
                <a:schemeClr val="bg1"/>
              </a:solidFill>
              <a:latin typeface="Arial" pitchFamily="18"/>
              <a:ea typeface="Microsoft YaHei" pitchFamily="2"/>
              <a:cs typeface="Ari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Google Shape;736;p79"/>
          <p:cNvSpPr/>
          <p:nvPr/>
        </p:nvSpPr>
        <p:spPr>
          <a:xfrm>
            <a:off x="2160" y="2932919"/>
            <a:ext cx="4067640" cy="1737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360000" tIns="0" rIns="0" bIns="0" anchor="t" anchorCtr="0" compatLnSpc="0"/>
          <a:lstStyle/>
          <a:p>
            <a:pPr marL="0" marR="0" lvl="0" indent="0" algn="l" rtl="0" hangingPunct="0">
              <a:lnSpc>
                <a:spcPct val="100000"/>
              </a:lnSpc>
              <a:spcBef>
                <a:spcPts val="0"/>
              </a:spcBef>
              <a:spcAft>
                <a:spcPts val="0"/>
              </a:spcAft>
              <a:buNone/>
              <a:tabLst/>
              <a:defRPr sz="1800"/>
            </a:pPr>
            <a:r>
              <a:rPr lang="en-US" sz="1800" b="0" i="0" u="sng" strike="noStrike" kern="1200" spc="0" dirty="0">
                <a:ln>
                  <a:noFill/>
                </a:ln>
                <a:solidFill>
                  <a:srgbClr val="000000"/>
                </a:solidFill>
                <a:uFillTx/>
                <a:latin typeface="Calibri" pitchFamily="18"/>
                <a:ea typeface="Calibri" pitchFamily="2"/>
                <a:cs typeface="Calibri" pitchFamily="2"/>
              </a:rPr>
              <a:t>Thank you </a:t>
            </a:r>
            <a:endParaRPr lang="en-US" sz="1800" b="0" i="0" u="sng" strike="noStrike" kern="1200" spc="0" dirty="0" smtClean="0">
              <a:ln>
                <a:noFill/>
              </a:ln>
              <a:solidFill>
                <a:srgbClr val="000000"/>
              </a:solidFill>
              <a:uFillTx/>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defRPr sz="1800"/>
            </a:pPr>
            <a:r>
              <a:rPr lang="sk-SK" sz="1500" b="0" i="0" u="sng" strike="noStrike" kern="1200" spc="0" dirty="0" err="1" smtClean="0">
                <a:ln>
                  <a:noFill/>
                </a:ln>
                <a:solidFill>
                  <a:srgbClr val="000000"/>
                </a:solidFill>
                <a:uFillTx/>
                <a:latin typeface="Calibri" pitchFamily="18"/>
                <a:ea typeface="Calibri" pitchFamily="2"/>
                <a:cs typeface="Calibri" pitchFamily="2"/>
              </a:rPr>
              <a:t>hopefuly</a:t>
            </a:r>
            <a:r>
              <a:rPr lang="sk-SK" sz="1500" b="0" i="0" u="sng" strike="noStrike" kern="1200" spc="0" dirty="0" smtClean="0">
                <a:ln>
                  <a:noFill/>
                </a:ln>
                <a:solidFill>
                  <a:srgbClr val="000000"/>
                </a:solidFill>
                <a:uFillTx/>
                <a:latin typeface="Calibri" pitchFamily="18"/>
                <a:ea typeface="Calibri" pitchFamily="2"/>
                <a:cs typeface="Calibri" pitchFamily="2"/>
              </a:rPr>
              <a:t> </a:t>
            </a:r>
            <a:r>
              <a:rPr lang="sk-SK" sz="1500" b="0" i="0" u="sng" strike="noStrike" kern="1200" spc="0" dirty="0" err="1" smtClean="0">
                <a:ln>
                  <a:noFill/>
                </a:ln>
                <a:solidFill>
                  <a:srgbClr val="000000"/>
                </a:solidFill>
                <a:uFillTx/>
                <a:latin typeface="Calibri" pitchFamily="18"/>
                <a:ea typeface="Calibri" pitchFamily="2"/>
                <a:cs typeface="Calibri" pitchFamily="2"/>
              </a:rPr>
              <a:t>it</a:t>
            </a:r>
            <a:r>
              <a:rPr lang="sk-SK" sz="1500" b="0" i="0" u="sng" strike="noStrike" kern="1200" spc="0" dirty="0" smtClean="0">
                <a:ln>
                  <a:noFill/>
                </a:ln>
                <a:solidFill>
                  <a:srgbClr val="000000"/>
                </a:solidFill>
                <a:uFillTx/>
                <a:latin typeface="Calibri" pitchFamily="18"/>
                <a:ea typeface="Calibri" pitchFamily="2"/>
                <a:cs typeface="Calibri" pitchFamily="2"/>
              </a:rPr>
              <a:t> </a:t>
            </a:r>
            <a:r>
              <a:rPr lang="sk-SK" sz="1500" b="0" i="0" u="sng" strike="noStrike" kern="1200" spc="0" dirty="0" err="1" smtClean="0">
                <a:ln>
                  <a:noFill/>
                </a:ln>
                <a:solidFill>
                  <a:srgbClr val="000000"/>
                </a:solidFill>
                <a:uFillTx/>
                <a:latin typeface="Calibri" pitchFamily="18"/>
                <a:ea typeface="Calibri" pitchFamily="2"/>
                <a:cs typeface="Calibri" pitchFamily="2"/>
              </a:rPr>
              <a:t>was</a:t>
            </a:r>
            <a:r>
              <a:rPr lang="sk-SK" sz="1500" u="sng" dirty="0" err="1" smtClean="0">
                <a:solidFill>
                  <a:srgbClr val="000000"/>
                </a:solidFill>
                <a:latin typeface="Calibri" pitchFamily="18"/>
                <a:ea typeface="Calibri" pitchFamily="2"/>
                <a:cs typeface="Calibri" pitchFamily="2"/>
              </a:rPr>
              <a:t>n</a:t>
            </a:r>
            <a:r>
              <a:rPr lang="en-US" sz="1500" u="sng" dirty="0" smtClean="0">
                <a:solidFill>
                  <a:srgbClr val="000000"/>
                </a:solidFill>
                <a:latin typeface="Calibri" pitchFamily="18"/>
                <a:ea typeface="Calibri" pitchFamily="2"/>
                <a:cs typeface="Calibri" pitchFamily="2"/>
              </a:rPr>
              <a:t>’t a WASTE of Your time</a:t>
            </a:r>
            <a:endParaRPr lang="en-US" sz="1500" b="0" i="0" u="sng" strike="noStrike" kern="1200" spc="0" dirty="0">
              <a:ln>
                <a:noFill/>
              </a:ln>
              <a:solidFill>
                <a:srgbClr val="000000"/>
              </a:solidFill>
              <a:uFillTx/>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defRPr sz="1800"/>
            </a:pPr>
            <a:endParaRPr lang="en-US" sz="1800" b="0" i="0" u="sng" strike="noStrike" kern="1200" spc="0" dirty="0">
              <a:ln>
                <a:noFill/>
              </a:ln>
              <a:solidFill>
                <a:srgbClr val="000000"/>
              </a:solidFill>
              <a:uFillTx/>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defRPr sz="1800"/>
            </a:pPr>
            <a:r>
              <a:rPr lang="en-US" sz="1800" b="0" i="0" u="sng" strike="noStrike" kern="1200" spc="0" dirty="0">
                <a:ln>
                  <a:noFill/>
                </a:ln>
                <a:solidFill>
                  <a:srgbClr val="000000"/>
                </a:solidFill>
                <a:uFillTx/>
                <a:latin typeface="Calibri" pitchFamily="18"/>
                <a:ea typeface="Calibri" pitchFamily="2"/>
                <a:cs typeface="Calibri" pitchFamily="2"/>
                <a:hlinkClick r:id="rId3"/>
              </a:rPr>
              <a:t>http://copernicus.danubehack.eu</a:t>
            </a:r>
          </a:p>
          <a:p>
            <a:pPr marL="0" marR="0" lvl="0" indent="0" algn="l" rtl="0" hangingPunct="0">
              <a:lnSpc>
                <a:spcPct val="100000"/>
              </a:lnSpc>
              <a:spcBef>
                <a:spcPts val="0"/>
              </a:spcBef>
              <a:spcAft>
                <a:spcPts val="0"/>
              </a:spcAft>
              <a:buNone/>
              <a:tabLst/>
              <a:defRPr sz="1800"/>
            </a:pPr>
            <a:endParaRPr lang="en-US" sz="1400" b="0" i="0" u="none" strike="noStrike" kern="1200" spc="0" dirty="0">
              <a:ln>
                <a:noFill/>
              </a:ln>
              <a:solidFill>
                <a:srgbClr val="000000"/>
              </a:solidFill>
              <a:latin typeface="Arial" pitchFamily="18"/>
              <a:ea typeface="Arial" pitchFamily="2"/>
              <a:cs typeface="Arial" pitchFamily="2"/>
            </a:endParaRPr>
          </a:p>
          <a:p>
            <a:pPr marL="0" marR="0" lvl="0" indent="0" algn="l" rtl="0" hangingPunct="0">
              <a:lnSpc>
                <a:spcPct val="100000"/>
              </a:lnSpc>
              <a:spcBef>
                <a:spcPts val="0"/>
              </a:spcBef>
              <a:spcAft>
                <a:spcPts val="0"/>
              </a:spcAft>
              <a:buNone/>
              <a:tabLst/>
              <a:defRPr sz="1800"/>
            </a:pPr>
            <a:r>
              <a:rPr lang="en-US" sz="1200" b="0" i="0" u="sng" strike="noStrike" kern="1200" spc="0" dirty="0">
                <a:ln>
                  <a:noFill/>
                </a:ln>
                <a:solidFill>
                  <a:srgbClr val="000000"/>
                </a:solidFill>
                <a:uFillTx/>
                <a:latin typeface="Calibri" pitchFamily="18"/>
                <a:ea typeface="Calibri" pitchFamily="2"/>
                <a:cs typeface="Calibri" pitchFamily="2"/>
                <a:hlinkClick r:id="rId4"/>
              </a:rPr>
              <a:t>copernicus@danubehack.eu</a:t>
            </a:r>
          </a:p>
        </p:txBody>
      </p:sp>
      <p:sp>
        <p:nvSpPr>
          <p:cNvPr id="3" name="Google Shape;737;p79"/>
          <p:cNvSpPr/>
          <p:nvPr/>
        </p:nvSpPr>
        <p:spPr>
          <a:xfrm>
            <a:off x="7812360" y="4354560"/>
            <a:ext cx="617760" cy="24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defRPr sz="1800"/>
            </a:pPr>
            <a:r>
              <a:rPr lang="en-US" sz="950" b="0" i="0" u="none" strike="noStrike" kern="1200" spc="0">
                <a:ln>
                  <a:noFill/>
                </a:ln>
                <a:solidFill>
                  <a:srgbClr val="000000"/>
                </a:solidFill>
                <a:latin typeface="Calibri" pitchFamily="18"/>
                <a:ea typeface="Calibri" pitchFamily="2"/>
                <a:cs typeface="Calibri" pitchFamily="2"/>
              </a:rPr>
              <a:t>Organised by</a:t>
            </a:r>
          </a:p>
        </p:txBody>
      </p:sp>
      <p:pic>
        <p:nvPicPr>
          <p:cNvPr id="4" name="Google Shape;738;p79"/>
          <p:cNvPicPr>
            <a:picLocks noChangeAspect="1"/>
          </p:cNvPicPr>
          <p:nvPr/>
        </p:nvPicPr>
        <p:blipFill>
          <a:blip r:embed="rId5">
            <a:lum/>
            <a:alphaModFix/>
          </a:blip>
          <a:srcRect/>
          <a:stretch>
            <a:fillRect/>
          </a:stretch>
        </p:blipFill>
        <p:spPr>
          <a:xfrm>
            <a:off x="7884360" y="4536360"/>
            <a:ext cx="456480" cy="387720"/>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Google Shape;185;p30"/>
          <p:cNvSpPr txBox="1">
            <a:spLocks noGrp="1"/>
          </p:cNvSpPr>
          <p:nvPr>
            <p:ph type="ftr" sz="quarter" idx="9"/>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8"/>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2</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2343206" cy="369332"/>
          </a:xfrm>
          <a:prstGeom prst="rect">
            <a:avLst/>
          </a:prstGeom>
          <a:noFill/>
        </p:spPr>
        <p:txBody>
          <a:bodyPr wrap="none" rtlCol="0">
            <a:spAutoFit/>
          </a:bodyPr>
          <a:lstStyle/>
          <a:p>
            <a:r>
              <a:rPr lang="en-US" b="1" dirty="0" smtClean="0"/>
              <a:t>Motivation of a noob </a:t>
            </a:r>
            <a:endParaRPr lang="en-US" b="1" dirty="0"/>
          </a:p>
        </p:txBody>
      </p:sp>
      <p:sp>
        <p:nvSpPr>
          <p:cNvPr id="8" name="BlokTextu 7"/>
          <p:cNvSpPr txBox="1"/>
          <p:nvPr/>
        </p:nvSpPr>
        <p:spPr>
          <a:xfrm>
            <a:off x="107504" y="698423"/>
            <a:ext cx="6775637" cy="276999"/>
          </a:xfrm>
          <a:prstGeom prst="rect">
            <a:avLst/>
          </a:prstGeom>
          <a:noFill/>
        </p:spPr>
        <p:txBody>
          <a:bodyPr wrap="none" rtlCol="0">
            <a:spAutoFit/>
          </a:bodyPr>
          <a:lstStyle/>
          <a:p>
            <a:r>
              <a:rPr lang="en-US" sz="1200" dirty="0" smtClean="0">
                <a:latin typeface="Arial" pitchFamily="34" charset="0"/>
                <a:cs typeface="Arial" pitchFamily="34" charset="0"/>
              </a:rPr>
              <a:t>1. Use available Copernicus data within the </a:t>
            </a:r>
            <a:r>
              <a:rPr lang="sk-SK" sz="1200" dirty="0">
                <a:latin typeface="Arial" pitchFamily="34" charset="0"/>
                <a:cs typeface="Arial" pitchFamily="34" charset="0"/>
                <a:hlinkClick r:id="rId4"/>
              </a:rPr>
              <a:t>European </a:t>
            </a:r>
            <a:r>
              <a:rPr lang="sk-SK" sz="1200" dirty="0" err="1">
                <a:latin typeface="Arial" pitchFamily="34" charset="0"/>
                <a:cs typeface="Arial" pitchFamily="34" charset="0"/>
                <a:hlinkClick r:id="rId4"/>
              </a:rPr>
              <a:t>Tourism</a:t>
            </a:r>
            <a:r>
              <a:rPr lang="sk-SK" sz="1200" dirty="0">
                <a:latin typeface="Arial" pitchFamily="34" charset="0"/>
                <a:cs typeface="Arial" pitchFamily="34" charset="0"/>
                <a:hlinkClick r:id="rId4"/>
              </a:rPr>
              <a:t> </a:t>
            </a:r>
            <a:r>
              <a:rPr lang="sk-SK" sz="1200" dirty="0" err="1">
                <a:latin typeface="Arial" pitchFamily="34" charset="0"/>
                <a:cs typeface="Arial" pitchFamily="34" charset="0"/>
                <a:hlinkClick r:id="rId4"/>
              </a:rPr>
              <a:t>Indicator</a:t>
            </a:r>
            <a:r>
              <a:rPr lang="sk-SK" sz="1200" dirty="0">
                <a:latin typeface="Arial" pitchFamily="34" charset="0"/>
                <a:cs typeface="Arial" pitchFamily="34" charset="0"/>
                <a:hlinkClick r:id="rId4"/>
              </a:rPr>
              <a:t> System</a:t>
            </a:r>
            <a:r>
              <a:rPr lang="sk-SK" sz="1200" dirty="0">
                <a:latin typeface="Arial" pitchFamily="34" charset="0"/>
                <a:cs typeface="Arial" pitchFamily="34" charset="0"/>
              </a:rPr>
              <a:t> </a:t>
            </a:r>
            <a:r>
              <a:rPr lang="en-US" sz="1200" dirty="0" smtClean="0">
                <a:latin typeface="Arial" pitchFamily="34" charset="0"/>
                <a:cs typeface="Arial" pitchFamily="34" charset="0"/>
              </a:rPr>
              <a:t>dataset </a:t>
            </a:r>
            <a:r>
              <a:rPr lang="en-US" sz="1200" dirty="0" smtClean="0">
                <a:latin typeface="Arial" pitchFamily="34" charset="0"/>
                <a:cs typeface="Arial" pitchFamily="34" charset="0"/>
                <a:hlinkClick r:id="rId5"/>
              </a:rPr>
              <a:t>template</a:t>
            </a:r>
            <a:endParaRPr lang="en-US" sz="1200" dirty="0">
              <a:latin typeface="Arial" pitchFamily="34" charset="0"/>
              <a:cs typeface="Arial" pitchFamily="34" charset="0"/>
            </a:endParaRPr>
          </a:p>
        </p:txBody>
      </p:sp>
      <p:graphicFrame>
        <p:nvGraphicFramePr>
          <p:cNvPr id="10" name="Tabuľka 9"/>
          <p:cNvGraphicFramePr>
            <a:graphicFrameLocks noGrp="1"/>
          </p:cNvGraphicFramePr>
          <p:nvPr>
            <p:extLst>
              <p:ext uri="{D42A27DB-BD31-4B8C-83A1-F6EECF244321}">
                <p14:modId xmlns:p14="http://schemas.microsoft.com/office/powerpoint/2010/main" val="3615036087"/>
              </p:ext>
            </p:extLst>
          </p:nvPr>
        </p:nvGraphicFramePr>
        <p:xfrm>
          <a:off x="326970" y="985402"/>
          <a:ext cx="6336704" cy="3749040"/>
        </p:xfrm>
        <a:graphic>
          <a:graphicData uri="http://schemas.openxmlformats.org/drawingml/2006/table">
            <a:tbl>
              <a:tblPr firstRow="1" bandRow="1">
                <a:tableStyleId>{5940675A-B579-460E-94D1-54222C63F5DA}</a:tableStyleId>
              </a:tblPr>
              <a:tblGrid>
                <a:gridCol w="3168352"/>
                <a:gridCol w="3168352"/>
              </a:tblGrid>
              <a:tr h="146188">
                <a:tc>
                  <a:txBody>
                    <a:bodyPr/>
                    <a:lstStyle/>
                    <a:p>
                      <a:pPr algn="ctr"/>
                      <a:r>
                        <a:rPr lang="en-US" sz="600" b="1" dirty="0" smtClean="0">
                          <a:latin typeface="Arial" pitchFamily="34" charset="0"/>
                          <a:cs typeface="Arial" pitchFamily="34" charset="0"/>
                        </a:rPr>
                        <a:t>Copernicus</a:t>
                      </a:r>
                      <a:endParaRPr lang="en-US" sz="600" b="1" dirty="0">
                        <a:latin typeface="Arial" pitchFamily="34" charset="0"/>
                        <a:cs typeface="Arial" pitchFamily="34" charset="0"/>
                      </a:endParaRPr>
                    </a:p>
                  </a:txBody>
                  <a:tcPr/>
                </a:tc>
                <a:tc>
                  <a:txBody>
                    <a:bodyPr/>
                    <a:lstStyle/>
                    <a:p>
                      <a:pPr algn="ctr"/>
                      <a:r>
                        <a:rPr lang="sk-SK" sz="600" b="1" dirty="0" smtClean="0">
                          <a:latin typeface="Arial" pitchFamily="34" charset="0"/>
                          <a:cs typeface="Arial" pitchFamily="34" charset="0"/>
                        </a:rPr>
                        <a:t>European </a:t>
                      </a:r>
                      <a:r>
                        <a:rPr lang="sk-SK" sz="600" b="1" dirty="0" err="1" smtClean="0">
                          <a:latin typeface="Arial" pitchFamily="34" charset="0"/>
                          <a:cs typeface="Arial" pitchFamily="34" charset="0"/>
                        </a:rPr>
                        <a:t>Tourism</a:t>
                      </a:r>
                      <a:r>
                        <a:rPr lang="sk-SK" sz="600" b="1" dirty="0" smtClean="0">
                          <a:latin typeface="Arial" pitchFamily="34" charset="0"/>
                          <a:cs typeface="Arial" pitchFamily="34" charset="0"/>
                        </a:rPr>
                        <a:t> </a:t>
                      </a:r>
                      <a:r>
                        <a:rPr lang="sk-SK" sz="600" b="1" dirty="0" err="1" smtClean="0">
                          <a:latin typeface="Arial" pitchFamily="34" charset="0"/>
                          <a:cs typeface="Arial" pitchFamily="34" charset="0"/>
                        </a:rPr>
                        <a:t>Indicator</a:t>
                      </a:r>
                      <a:r>
                        <a:rPr lang="sk-SK" sz="600" b="1" dirty="0" smtClean="0">
                          <a:latin typeface="Arial" pitchFamily="34" charset="0"/>
                          <a:cs typeface="Arial" pitchFamily="34" charset="0"/>
                        </a:rPr>
                        <a:t> System</a:t>
                      </a:r>
                      <a:endParaRPr lang="en-US" sz="600" b="1" dirty="0">
                        <a:latin typeface="Arial" pitchFamily="34" charset="0"/>
                        <a:cs typeface="Arial" pitchFamily="34" charset="0"/>
                      </a:endParaRPr>
                    </a:p>
                  </a:txBody>
                  <a:tcPr/>
                </a:tc>
              </a:tr>
              <a:tr h="216024">
                <a:tc>
                  <a:txBody>
                    <a:bodyPr/>
                    <a:lstStyle/>
                    <a:p>
                      <a:pPr algn="ctr"/>
                      <a:r>
                        <a:rPr lang="en-US" sz="600" b="0" dirty="0" smtClean="0">
                          <a:latin typeface="Arial" pitchFamily="34" charset="0"/>
                          <a:cs typeface="Arial" pitchFamily="34" charset="0"/>
                        </a:rPr>
                        <a:t>https://land.copernicus.eu/global/themes/vegetation</a:t>
                      </a:r>
                      <a:endParaRPr lang="en-US" sz="600" b="0" dirty="0">
                        <a:latin typeface="Arial" pitchFamily="34" charset="0"/>
                        <a:cs typeface="Arial" pitchFamily="34" charset="0"/>
                      </a:endParaRP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600" b="1" dirty="0" smtClean="0">
                          <a:latin typeface="Arial" pitchFamily="34" charset="0"/>
                          <a:cs typeface="Arial" pitchFamily="34" charset="0"/>
                        </a:rPr>
                        <a:t>Dominant habitats &amp; Level of biodiversity</a:t>
                      </a:r>
                    </a:p>
                    <a:p>
                      <a:pPr algn="l"/>
                      <a:r>
                        <a:rPr lang="en-US" sz="600" b="0" dirty="0" smtClean="0">
                          <a:latin typeface="Arial" pitchFamily="34" charset="0"/>
                          <a:cs typeface="Arial" pitchFamily="34" charset="0"/>
                        </a:rPr>
                        <a:t>Urban:____________</a:t>
                      </a:r>
                    </a:p>
                    <a:p>
                      <a:pPr algn="l"/>
                      <a:r>
                        <a:rPr lang="en-US" sz="600" b="0" dirty="0" smtClean="0">
                          <a:latin typeface="Arial" pitchFamily="34" charset="0"/>
                          <a:cs typeface="Arial" pitchFamily="34" charset="0"/>
                        </a:rPr>
                        <a:t>Sand/shingle beach:____</a:t>
                      </a:r>
                    </a:p>
                    <a:p>
                      <a:pPr algn="l"/>
                      <a:r>
                        <a:rPr lang="en-US" sz="600" b="0" dirty="0" smtClean="0">
                          <a:latin typeface="Arial" pitchFamily="34" charset="0"/>
                          <a:cs typeface="Arial" pitchFamily="34" charset="0"/>
                        </a:rPr>
                        <a:t>Moor/heathland: ____</a:t>
                      </a:r>
                    </a:p>
                    <a:p>
                      <a:pPr algn="l"/>
                      <a:r>
                        <a:rPr lang="en-US" sz="600" b="0" dirty="0" smtClean="0">
                          <a:latin typeface="Arial" pitchFamily="34" charset="0"/>
                          <a:cs typeface="Arial" pitchFamily="34" charset="0"/>
                        </a:rPr>
                        <a:t>Farmland:_______</a:t>
                      </a:r>
                    </a:p>
                    <a:p>
                      <a:pPr algn="l"/>
                      <a:r>
                        <a:rPr lang="en-US" sz="600" b="0" dirty="0" smtClean="0">
                          <a:latin typeface="Arial" pitchFamily="34" charset="0"/>
                          <a:cs typeface="Arial" pitchFamily="34" charset="0"/>
                        </a:rPr>
                        <a:t>Forest/Woodland:______</a:t>
                      </a:r>
                    </a:p>
                    <a:p>
                      <a:pPr algn="l"/>
                      <a:r>
                        <a:rPr lang="en-US" sz="600" b="0" dirty="0" smtClean="0">
                          <a:latin typeface="Arial" pitchFamily="34" charset="0"/>
                          <a:cs typeface="Arial" pitchFamily="34" charset="0"/>
                        </a:rPr>
                        <a:t>Alpine:_________</a:t>
                      </a:r>
                    </a:p>
                    <a:p>
                      <a:pPr algn="l"/>
                      <a:r>
                        <a:rPr lang="en-US" sz="600" b="0" dirty="0" smtClean="0">
                          <a:latin typeface="Arial" pitchFamily="34" charset="0"/>
                          <a:cs typeface="Arial" pitchFamily="34" charset="0"/>
                        </a:rPr>
                        <a:t>Scrubland:______</a:t>
                      </a:r>
                    </a:p>
                    <a:p>
                      <a:pPr algn="l"/>
                      <a:r>
                        <a:rPr lang="en-US" sz="600" b="0" dirty="0" smtClean="0">
                          <a:latin typeface="Arial" pitchFamily="34" charset="0"/>
                          <a:cs typeface="Arial" pitchFamily="34" charset="0"/>
                        </a:rPr>
                        <a:t>Desert: ________</a:t>
                      </a:r>
                    </a:p>
                    <a:p>
                      <a:pPr algn="l"/>
                      <a:r>
                        <a:rPr lang="en-US" sz="600" b="0" dirty="0" smtClean="0">
                          <a:latin typeface="Arial" pitchFamily="34" charset="0"/>
                          <a:cs typeface="Arial" pitchFamily="34" charset="0"/>
                        </a:rPr>
                        <a:t>Wetland:_______</a:t>
                      </a:r>
                    </a:p>
                    <a:p>
                      <a:pPr algn="l"/>
                      <a:r>
                        <a:rPr lang="en-US" sz="600" b="0" dirty="0" smtClean="0">
                          <a:latin typeface="Arial" pitchFamily="34" charset="0"/>
                          <a:cs typeface="Arial" pitchFamily="34" charset="0"/>
                        </a:rPr>
                        <a:t>Other (please describe):</a:t>
                      </a:r>
                    </a:p>
                    <a:p>
                      <a:pPr algn="l"/>
                      <a:r>
                        <a:rPr lang="en-US" sz="600" b="0" dirty="0" smtClean="0">
                          <a:latin typeface="Arial" pitchFamily="34" charset="0"/>
                          <a:cs typeface="Arial" pitchFamily="34" charset="0"/>
                        </a:rPr>
                        <a:t>_____________________</a:t>
                      </a:r>
                      <a:endParaRPr lang="en-US" sz="600" b="0" dirty="0">
                        <a:latin typeface="Arial" pitchFamily="34" charset="0"/>
                        <a:cs typeface="Arial" pitchFamily="34" charset="0"/>
                      </a:endParaRPr>
                    </a:p>
                  </a:txBody>
                  <a:tcPr/>
                </a:tc>
              </a:tr>
              <a:tr h="216024">
                <a:tc>
                  <a:txBody>
                    <a:bodyPr/>
                    <a:lstStyle/>
                    <a:p>
                      <a:pPr algn="ctr"/>
                      <a:r>
                        <a:rPr lang="en-US" sz="600" b="0" dirty="0" smtClean="0">
                          <a:latin typeface="Arial" pitchFamily="34" charset="0"/>
                          <a:cs typeface="Arial" pitchFamily="34" charset="0"/>
                        </a:rPr>
                        <a:t>https://cds.climate.copernicus.eu/#!/home</a:t>
                      </a:r>
                      <a:endParaRPr lang="en-US" sz="600" b="0" dirty="0">
                        <a:latin typeface="Arial" pitchFamily="34" charset="0"/>
                        <a:cs typeface="Arial" pitchFamily="34" charset="0"/>
                      </a:endParaRPr>
                    </a:p>
                  </a:txBody>
                  <a:tcPr/>
                </a:tc>
                <a:tc>
                  <a:txBody>
                    <a:bodyPr/>
                    <a:lstStyle/>
                    <a:p>
                      <a:pPr algn="ctr"/>
                      <a:r>
                        <a:rPr lang="en-US" sz="600" b="1" dirty="0" smtClean="0">
                          <a:latin typeface="Arial" pitchFamily="34" charset="0"/>
                          <a:cs typeface="Arial" pitchFamily="34" charset="0"/>
                        </a:rPr>
                        <a:t>Average sunshine hours</a:t>
                      </a:r>
                    </a:p>
                    <a:p>
                      <a:pPr algn="l"/>
                      <a:r>
                        <a:rPr lang="en-US" sz="600" b="0" dirty="0" smtClean="0">
                          <a:latin typeface="Arial" pitchFamily="34" charset="0"/>
                          <a:cs typeface="Arial" pitchFamily="34" charset="0"/>
                        </a:rPr>
                        <a:t>Summer: ________ </a:t>
                      </a:r>
                    </a:p>
                    <a:p>
                      <a:pPr algn="l"/>
                      <a:r>
                        <a:rPr lang="en-US" sz="600" b="0" dirty="0" smtClean="0">
                          <a:latin typeface="Arial" pitchFamily="34" charset="0"/>
                          <a:cs typeface="Arial" pitchFamily="34" charset="0"/>
                        </a:rPr>
                        <a:t>Winter: _________ </a:t>
                      </a:r>
                    </a:p>
                  </a:txBody>
                  <a:tcPr/>
                </a:tc>
              </a:tr>
              <a:tr h="216024">
                <a:tc>
                  <a:txBody>
                    <a:bodyPr/>
                    <a:lstStyle/>
                    <a:p>
                      <a:pPr algn="ctr"/>
                      <a:r>
                        <a:rPr lang="en-US" sz="600" b="0" dirty="0" smtClean="0">
                          <a:latin typeface="Arial" pitchFamily="34" charset="0"/>
                          <a:cs typeface="Arial" pitchFamily="34" charset="0"/>
                        </a:rPr>
                        <a:t>https://cds.climate.copernicus.eu/#!/home</a:t>
                      </a:r>
                      <a:endParaRPr lang="en-US" sz="600" b="0" dirty="0">
                        <a:latin typeface="Arial" pitchFamily="34" charset="0"/>
                        <a:cs typeface="Arial" pitchFamily="34" charset="0"/>
                      </a:endParaRPr>
                    </a:p>
                  </a:txBody>
                  <a:tcPr/>
                </a:tc>
                <a:tc>
                  <a:txBody>
                    <a:bodyPr/>
                    <a:lstStyle/>
                    <a:p>
                      <a:pPr algn="ctr"/>
                      <a:r>
                        <a:rPr lang="en-US" sz="600" b="1" dirty="0" err="1" smtClean="0">
                          <a:latin typeface="Arial" pitchFamily="34" charset="0"/>
                          <a:cs typeface="Arial" pitchFamily="34" charset="0"/>
                        </a:rPr>
                        <a:t>Percipation</a:t>
                      </a:r>
                      <a:endParaRPr lang="en-US" sz="600" b="1" dirty="0" smtClean="0">
                        <a:latin typeface="Arial" pitchFamily="34" charset="0"/>
                        <a:cs typeface="Arial" pitchFamily="34" charset="0"/>
                      </a:endParaRPr>
                    </a:p>
                    <a:p>
                      <a:pPr algn="l"/>
                      <a:r>
                        <a:rPr lang="en-US" sz="600" b="0" dirty="0" smtClean="0">
                          <a:latin typeface="Arial" pitchFamily="34" charset="0"/>
                          <a:cs typeface="Arial" pitchFamily="34" charset="0"/>
                        </a:rPr>
                        <a:t>Summer: ________ </a:t>
                      </a:r>
                    </a:p>
                    <a:p>
                      <a:pPr algn="l"/>
                      <a:r>
                        <a:rPr lang="en-US" sz="600" b="0" dirty="0" smtClean="0">
                          <a:latin typeface="Arial" pitchFamily="34" charset="0"/>
                          <a:cs typeface="Arial" pitchFamily="34" charset="0"/>
                        </a:rPr>
                        <a:t>Winter: _________ </a:t>
                      </a:r>
                    </a:p>
                  </a:txBody>
                  <a:tcPr/>
                </a:tc>
              </a:tr>
              <a:tr h="216024">
                <a:tc>
                  <a:txBody>
                    <a:bodyPr/>
                    <a:lstStyle/>
                    <a:p>
                      <a:pPr algn="ctr"/>
                      <a:r>
                        <a:rPr lang="en-US" sz="600" b="0" dirty="0" smtClean="0">
                          <a:latin typeface="Arial" pitchFamily="34" charset="0"/>
                          <a:cs typeface="Arial" pitchFamily="34" charset="0"/>
                        </a:rPr>
                        <a:t>https://cds.climate.copernicus.eu/#!/home</a:t>
                      </a:r>
                    </a:p>
                    <a:p>
                      <a:pPr algn="ctr"/>
                      <a:r>
                        <a:rPr lang="en-US" sz="600" b="0" dirty="0" smtClean="0">
                          <a:latin typeface="Arial" pitchFamily="34" charset="0"/>
                          <a:cs typeface="Arial" pitchFamily="34" charset="0"/>
                          <a:hlinkClick r:id="rId6"/>
                        </a:rPr>
                        <a:t>https://land.copernicus.eu/global/products/lst</a:t>
                      </a:r>
                      <a:endParaRPr lang="en-US" sz="600" b="0" dirty="0">
                        <a:latin typeface="Arial" pitchFamily="34" charset="0"/>
                        <a:cs typeface="Arial" pitchFamily="34" charset="0"/>
                      </a:endParaRPr>
                    </a:p>
                  </a:txBody>
                  <a:tcPr/>
                </a:tc>
                <a:tc>
                  <a:txBody>
                    <a:bodyPr/>
                    <a:lstStyle/>
                    <a:p>
                      <a:pPr algn="ctr"/>
                      <a:r>
                        <a:rPr lang="en-US" sz="600" b="1" dirty="0" smtClean="0">
                          <a:latin typeface="Arial" pitchFamily="34" charset="0"/>
                          <a:cs typeface="Arial" pitchFamily="34" charset="0"/>
                        </a:rPr>
                        <a:t>Seasonal temperatures</a:t>
                      </a:r>
                    </a:p>
                    <a:p>
                      <a:pPr algn="l"/>
                      <a:r>
                        <a:rPr lang="en-US" sz="600" b="0" dirty="0" smtClean="0">
                          <a:latin typeface="Arial" pitchFamily="34" charset="0"/>
                          <a:cs typeface="Arial" pitchFamily="34" charset="0"/>
                        </a:rPr>
                        <a:t>Summer:</a:t>
                      </a:r>
                    </a:p>
                    <a:p>
                      <a:pPr algn="l"/>
                      <a:r>
                        <a:rPr lang="en-US" sz="600" b="0" dirty="0" smtClean="0">
                          <a:latin typeface="Arial" pitchFamily="34" charset="0"/>
                          <a:cs typeface="Arial" pitchFamily="34" charset="0"/>
                        </a:rPr>
                        <a:t>Day: ___°C    Night: ___°C</a:t>
                      </a:r>
                    </a:p>
                    <a:p>
                      <a:pPr algn="l"/>
                      <a:r>
                        <a:rPr lang="en-US" sz="600" b="0" dirty="0" smtClean="0">
                          <a:latin typeface="Arial" pitchFamily="34" charset="0"/>
                          <a:cs typeface="Arial" pitchFamily="34" charset="0"/>
                        </a:rPr>
                        <a:t>Winter: </a:t>
                      </a:r>
                    </a:p>
                    <a:p>
                      <a:pPr algn="l"/>
                      <a:r>
                        <a:rPr lang="en-US" sz="600" b="0" dirty="0" smtClean="0">
                          <a:latin typeface="Arial" pitchFamily="34" charset="0"/>
                          <a:cs typeface="Arial" pitchFamily="34" charset="0"/>
                        </a:rPr>
                        <a:t>Day: ___°C    Night: ___°C</a:t>
                      </a:r>
                      <a:endParaRPr lang="en-US" sz="600" b="0" dirty="0">
                        <a:latin typeface="Arial" pitchFamily="34" charset="0"/>
                        <a:cs typeface="Arial" pitchFamily="34" charset="0"/>
                      </a:endParaRPr>
                    </a:p>
                  </a:txBody>
                  <a:tcPr/>
                </a:tc>
              </a:tr>
              <a:tr h="216024">
                <a:tc gridSpan="2">
                  <a:txBody>
                    <a:bodyPr/>
                    <a:lstStyle/>
                    <a:p>
                      <a:pPr algn="ctr"/>
                      <a:r>
                        <a:rPr lang="en-US" sz="600" b="1" dirty="0" smtClean="0">
                          <a:latin typeface="Arial" pitchFamily="34" charset="0"/>
                          <a:cs typeface="Arial" pitchFamily="34" charset="0"/>
                        </a:rPr>
                        <a:t>Additional datasets that could expand the use</a:t>
                      </a:r>
                      <a:r>
                        <a:rPr lang="en-US" sz="600" b="1" baseline="0" dirty="0" smtClean="0">
                          <a:latin typeface="Arial" pitchFamily="34" charset="0"/>
                          <a:cs typeface="Arial" pitchFamily="34" charset="0"/>
                        </a:rPr>
                        <a:t> of ETIS for monitoring destinations at local level:</a:t>
                      </a:r>
                    </a:p>
                    <a:p>
                      <a:pPr algn="l"/>
                      <a:r>
                        <a:rPr lang="en-US" sz="600" b="1" baseline="0" dirty="0" smtClean="0">
                          <a:latin typeface="Arial" pitchFamily="34" charset="0"/>
                          <a:cs typeface="Arial" pitchFamily="34" charset="0"/>
                        </a:rPr>
                        <a:t>Change of air quality:</a:t>
                      </a:r>
                    </a:p>
                    <a:p>
                      <a:pPr marL="171450" indent="-171450" algn="l">
                        <a:buFont typeface="Arial" pitchFamily="34" charset="0"/>
                        <a:buChar char="•"/>
                      </a:pPr>
                      <a:r>
                        <a:rPr lang="en-US" sz="600" b="0" baseline="0" dirty="0" smtClean="0">
                          <a:latin typeface="Arial" pitchFamily="34" charset="0"/>
                          <a:cs typeface="Arial" pitchFamily="34" charset="0"/>
                        </a:rPr>
                        <a:t>https://cds.climate.copernicus.eu/cdsapp#!/dataset/satellite-ozone?tab=overview</a:t>
                      </a:r>
                    </a:p>
                    <a:p>
                      <a:pPr marL="171450" indent="-171450" algn="l">
                        <a:buFont typeface="Arial" pitchFamily="34" charset="0"/>
                        <a:buChar char="•"/>
                      </a:pPr>
                      <a:r>
                        <a:rPr lang="en-US" sz="600" b="0" baseline="0" dirty="0" smtClean="0">
                          <a:latin typeface="Arial" pitchFamily="34" charset="0"/>
                          <a:cs typeface="Arial" pitchFamily="34" charset="0"/>
                        </a:rPr>
                        <a:t>https://cds.climate.copernicus.eu/cdsapp#!/dataset/satellite-carbon-dioxide?tab=overview</a:t>
                      </a:r>
                    </a:p>
                    <a:p>
                      <a:pPr marL="171450" indent="-171450" algn="l">
                        <a:buFont typeface="Arial" pitchFamily="34" charset="0"/>
                        <a:buChar char="•"/>
                      </a:pPr>
                      <a:r>
                        <a:rPr lang="en-US" sz="600" b="0" baseline="0" dirty="0" smtClean="0">
                          <a:latin typeface="Arial" pitchFamily="34" charset="0"/>
                          <a:cs typeface="Arial" pitchFamily="34" charset="0"/>
                          <a:hlinkClick r:id="rId7"/>
                        </a:rPr>
                        <a:t>https://cds.climate.copernicus.eu/cdsapp#!/dataset/satellite-methane?tab=overview</a:t>
                      </a:r>
                      <a:endParaRPr lang="en-US" sz="600" b="0" baseline="0" dirty="0" smtClean="0">
                        <a:latin typeface="Arial" pitchFamily="34" charset="0"/>
                        <a:cs typeface="Arial" pitchFamily="34" charset="0"/>
                      </a:endParaRPr>
                    </a:p>
                    <a:p>
                      <a:pPr marL="0" indent="0" algn="l">
                        <a:buFont typeface="Arial" pitchFamily="34" charset="0"/>
                        <a:buNone/>
                      </a:pPr>
                      <a:endParaRPr lang="en-US" sz="600" b="0" baseline="0" dirty="0" smtClean="0">
                        <a:latin typeface="Arial" pitchFamily="34" charset="0"/>
                        <a:cs typeface="Arial" pitchFamily="34" charset="0"/>
                      </a:endParaRPr>
                    </a:p>
                    <a:p>
                      <a:pPr marL="0" indent="0" algn="l">
                        <a:buFont typeface="Arial" pitchFamily="34" charset="0"/>
                        <a:buNone/>
                      </a:pPr>
                      <a:r>
                        <a:rPr lang="en-US" sz="600" b="1" baseline="0" dirty="0" smtClean="0">
                          <a:latin typeface="Arial" pitchFamily="34" charset="0"/>
                          <a:cs typeface="Arial" pitchFamily="34" charset="0"/>
                        </a:rPr>
                        <a:t>Water bodies’ change and quality used by tourists/visitors:</a:t>
                      </a:r>
                    </a:p>
                    <a:p>
                      <a:pPr marL="171450" indent="-171450" algn="l">
                        <a:buFont typeface="Arial" pitchFamily="34" charset="0"/>
                        <a:buChar char="•"/>
                      </a:pPr>
                      <a:r>
                        <a:rPr lang="en-US" sz="600" b="0" baseline="0" dirty="0" smtClean="0">
                          <a:latin typeface="Arial" pitchFamily="34" charset="0"/>
                          <a:cs typeface="Arial" pitchFamily="34" charset="0"/>
                        </a:rPr>
                        <a:t>https://cds.climate.copernicus.eu/cdsapp#!/dataset/sis-water-quality-swicca?tab=overview</a:t>
                      </a:r>
                    </a:p>
                    <a:p>
                      <a:pPr marL="171450" indent="-171450" algn="l">
                        <a:buFont typeface="Arial" pitchFamily="34" charset="0"/>
                        <a:buChar char="•"/>
                      </a:pPr>
                      <a:r>
                        <a:rPr lang="en-US" sz="600" b="0" baseline="0" dirty="0" smtClean="0">
                          <a:latin typeface="Arial" pitchFamily="34" charset="0"/>
                          <a:cs typeface="Arial" pitchFamily="34" charset="0"/>
                        </a:rPr>
                        <a:t>https://cds.climate.copernicus.eu/cdsapp#!/dataset/sis-water-quantity-swicca?tab=overview</a:t>
                      </a:r>
                    </a:p>
                    <a:p>
                      <a:pPr marL="171450" indent="-171450" algn="l">
                        <a:buFont typeface="Arial" pitchFamily="34" charset="0"/>
                        <a:buChar char="•"/>
                      </a:pPr>
                      <a:r>
                        <a:rPr lang="en-US" sz="600" b="0" baseline="0" dirty="0" smtClean="0">
                          <a:latin typeface="Arial" pitchFamily="34" charset="0"/>
                          <a:cs typeface="Arial" pitchFamily="34" charset="0"/>
                        </a:rPr>
                        <a:t>https://land.copernicus.eu/global/products/wl</a:t>
                      </a:r>
                    </a:p>
                    <a:p>
                      <a:pPr marL="171450" indent="-171450" algn="l">
                        <a:buFont typeface="Arial" pitchFamily="34" charset="0"/>
                        <a:buChar char="•"/>
                      </a:pPr>
                      <a:endParaRPr lang="en-US" sz="600" b="0" baseline="0" dirty="0" smtClean="0">
                        <a:latin typeface="Arial" pitchFamily="34" charset="0"/>
                        <a:cs typeface="Arial" pitchFamily="34" charset="0"/>
                      </a:endParaRPr>
                    </a:p>
                  </a:txBody>
                  <a:tcPr/>
                </a:tc>
                <a:tc hMerge="1">
                  <a:txBody>
                    <a:bodyPr/>
                    <a:lstStyle/>
                    <a:p>
                      <a:pPr algn="ctr"/>
                      <a:endParaRPr lang="en-US" sz="600" b="0" dirty="0">
                        <a:latin typeface="Arial" pitchFamily="34" charset="0"/>
                        <a:cs typeface="Arial" pitchFamily="34"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0"/>
          <p:cNvSpPr txBox="1">
            <a:spLocks noGrp="1"/>
          </p:cNvSpPr>
          <p:nvPr>
            <p:ph type="ftr" sz="quarter" idx="4294967295"/>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4294967295"/>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3</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3491020" cy="369332"/>
          </a:xfrm>
          <a:prstGeom prst="rect">
            <a:avLst/>
          </a:prstGeom>
          <a:noFill/>
        </p:spPr>
        <p:txBody>
          <a:bodyPr wrap="none" rtlCol="0">
            <a:spAutoFit/>
          </a:bodyPr>
          <a:lstStyle/>
          <a:p>
            <a:r>
              <a:rPr lang="en-US" b="1" dirty="0" smtClean="0"/>
              <a:t>SPOILER ALERT </a:t>
            </a:r>
            <a:r>
              <a:rPr lang="en-US" sz="900" dirty="0" smtClean="0"/>
              <a:t>or what the noob did / did not manage</a:t>
            </a:r>
            <a:endParaRPr lang="en-US" sz="900" b="1" dirty="0"/>
          </a:p>
        </p:txBody>
      </p:sp>
      <p:sp>
        <p:nvSpPr>
          <p:cNvPr id="8" name="BlokTextu 7"/>
          <p:cNvSpPr txBox="1"/>
          <p:nvPr/>
        </p:nvSpPr>
        <p:spPr>
          <a:xfrm>
            <a:off x="107504" y="698423"/>
            <a:ext cx="5933034" cy="4062651"/>
          </a:xfrm>
          <a:prstGeom prst="rect">
            <a:avLst/>
          </a:prstGeom>
          <a:noFill/>
        </p:spPr>
        <p:txBody>
          <a:bodyPr wrap="none" rtlCol="0">
            <a:spAutoFit/>
          </a:bodyPr>
          <a:lstStyle/>
          <a:p>
            <a:pPr marL="228600" indent="-228600">
              <a:buAutoNum type="arabicPeriod"/>
            </a:pPr>
            <a:r>
              <a:rPr lang="en-US" sz="1200" dirty="0" smtClean="0">
                <a:latin typeface="Arial" pitchFamily="34" charset="0"/>
                <a:cs typeface="Arial" pitchFamily="34" charset="0"/>
              </a:rPr>
              <a:t>Did manage to connect to some of the APIs or download the data.</a:t>
            </a:r>
          </a:p>
          <a:p>
            <a:pPr marL="228600" indent="-228600">
              <a:buAutoNum type="arabicPeriod"/>
            </a:pPr>
            <a:r>
              <a:rPr lang="en-US" sz="1200" dirty="0" smtClean="0">
                <a:latin typeface="Arial" pitchFamily="34" charset="0"/>
                <a:cs typeface="Arial" pitchFamily="34" charset="0"/>
              </a:rPr>
              <a:t>Since it was first time experience with </a:t>
            </a:r>
            <a:r>
              <a:rPr lang="en-US" sz="1200" b="1" dirty="0" err="1" smtClean="0">
                <a:latin typeface="Arial" pitchFamily="34" charset="0"/>
                <a:cs typeface="Arial" pitchFamily="34" charset="0"/>
              </a:rPr>
              <a:t>NetCDF</a:t>
            </a:r>
            <a:r>
              <a:rPr lang="sk-SK" sz="1200" b="1" baseline="30000" dirty="0"/>
              <a:t>1</a:t>
            </a:r>
            <a:r>
              <a:rPr lang="en-US" sz="1200" dirty="0" smtClean="0">
                <a:latin typeface="Arial" pitchFamily="34" charset="0"/>
                <a:cs typeface="Arial" pitchFamily="34" charset="0"/>
              </a:rPr>
              <a:t>, the noob had to move to </a:t>
            </a:r>
            <a:r>
              <a:rPr lang="en-US" sz="1200" b="1" dirty="0" smtClean="0">
                <a:latin typeface="Arial" pitchFamily="34" charset="0"/>
                <a:cs typeface="Arial" pitchFamily="34" charset="0"/>
              </a:rPr>
              <a:t>Plan B</a:t>
            </a:r>
            <a:r>
              <a:rPr lang="en-US" sz="1200" dirty="0" smtClean="0">
                <a:latin typeface="Arial" pitchFamily="34" charset="0"/>
                <a:cs typeface="Arial" pitchFamily="34" charset="0"/>
              </a:rPr>
              <a:t>:</a:t>
            </a:r>
          </a:p>
          <a:p>
            <a:pPr marL="228600" indent="-228600">
              <a:buAutoNum type="arabicPeriod"/>
            </a:pPr>
            <a:endParaRPr lang="en-US" sz="1200" dirty="0">
              <a:latin typeface="Arial" pitchFamily="34" charset="0"/>
              <a:cs typeface="Arial" pitchFamily="34" charset="0"/>
            </a:endParaRPr>
          </a:p>
          <a:p>
            <a:pPr lvl="0" algn="ctr"/>
            <a:endParaRPr lang="en-US" sz="1200" b="1" dirty="0" smtClean="0">
              <a:solidFill>
                <a:srgbClr val="000000"/>
              </a:solidFill>
              <a:latin typeface="Calibri" pitchFamily="18"/>
              <a:ea typeface="Calibri" pitchFamily="2"/>
              <a:cs typeface="Calibri" pitchFamily="2"/>
            </a:endParaRPr>
          </a:p>
          <a:p>
            <a:pPr lvl="0" algn="ctr"/>
            <a:endParaRPr lang="en-US" sz="1200" b="1" dirty="0">
              <a:solidFill>
                <a:srgbClr val="000000"/>
              </a:solidFill>
              <a:latin typeface="Calibri" pitchFamily="18"/>
              <a:ea typeface="Calibri" pitchFamily="2"/>
              <a:cs typeface="Calibri" pitchFamily="2"/>
            </a:endParaRPr>
          </a:p>
          <a:p>
            <a:pPr lvl="0" algn="ctr"/>
            <a:endParaRPr lang="en-US" sz="1200" b="1" dirty="0" smtClean="0">
              <a:solidFill>
                <a:srgbClr val="000000"/>
              </a:solidFill>
              <a:latin typeface="Calibri" pitchFamily="18"/>
              <a:ea typeface="Calibri" pitchFamily="2"/>
              <a:cs typeface="Calibri" pitchFamily="2"/>
            </a:endParaRPr>
          </a:p>
          <a:p>
            <a:pPr lvl="0" algn="ctr"/>
            <a:endParaRPr lang="en-US" sz="1200" b="1" dirty="0">
              <a:solidFill>
                <a:srgbClr val="000000"/>
              </a:solidFill>
              <a:latin typeface="Calibri" pitchFamily="18"/>
              <a:ea typeface="Calibri" pitchFamily="2"/>
              <a:cs typeface="Calibri" pitchFamily="2"/>
            </a:endParaRPr>
          </a:p>
          <a:p>
            <a:pPr lvl="0" algn="ctr"/>
            <a:endParaRPr lang="en-US" sz="1200" b="1" dirty="0" smtClean="0">
              <a:solidFill>
                <a:srgbClr val="000000"/>
              </a:solidFill>
              <a:latin typeface="Calibri" pitchFamily="18"/>
              <a:ea typeface="Calibri" pitchFamily="2"/>
              <a:cs typeface="Calibri" pitchFamily="2"/>
            </a:endParaRPr>
          </a:p>
          <a:p>
            <a:pPr lvl="0" algn="ctr"/>
            <a:r>
              <a:rPr lang="en-US" b="1" dirty="0" smtClean="0">
                <a:solidFill>
                  <a:srgbClr val="000000"/>
                </a:solidFill>
                <a:latin typeface="Calibri" pitchFamily="18"/>
                <a:ea typeface="Calibri" pitchFamily="2"/>
                <a:cs typeface="Calibri" pitchFamily="2"/>
              </a:rPr>
              <a:t>SK </a:t>
            </a:r>
            <a:r>
              <a:rPr lang="en-US" b="1" dirty="0">
                <a:solidFill>
                  <a:srgbClr val="000000"/>
                </a:solidFill>
                <a:latin typeface="Calibri" pitchFamily="18"/>
                <a:ea typeface="Calibri" pitchFamily="2"/>
                <a:cs typeface="Calibri" pitchFamily="2"/>
              </a:rPr>
              <a:t>LAU1 WASTE SCRAPPER</a:t>
            </a:r>
          </a:p>
          <a:p>
            <a:endParaRPr lang="en-US" sz="1200" dirty="0" smtClean="0">
              <a:latin typeface="Arial" pitchFamily="34" charset="0"/>
              <a:cs typeface="Arial" pitchFamily="34" charset="0"/>
            </a:endParaRPr>
          </a:p>
          <a:p>
            <a:pPr marL="228600" indent="-228600">
              <a:buAutoNum type="arabicPeriod"/>
            </a:pPr>
            <a:endParaRPr lang="en-US" sz="1200" dirty="0">
              <a:latin typeface="Arial" pitchFamily="34" charset="0"/>
              <a:cs typeface="Arial" pitchFamily="34" charset="0"/>
            </a:endParaRPr>
          </a:p>
          <a:p>
            <a:pPr marL="228600" indent="-228600">
              <a:buAutoNum type="arabicPeriod"/>
            </a:pPr>
            <a:endParaRPr lang="en-US" sz="1200" dirty="0">
              <a:latin typeface="Arial" pitchFamily="34" charset="0"/>
              <a:cs typeface="Arial" pitchFamily="34" charset="0"/>
            </a:endParaRPr>
          </a:p>
          <a:p>
            <a:pPr marL="228600" indent="-228600">
              <a:buAutoNum type="arabicPeriod"/>
            </a:pPr>
            <a:endParaRPr lang="en-US" sz="1200" dirty="0" smtClean="0">
              <a:latin typeface="Arial" pitchFamily="34" charset="0"/>
              <a:cs typeface="Arial" pitchFamily="34" charset="0"/>
            </a:endParaRPr>
          </a:p>
          <a:p>
            <a:pPr marL="228600" indent="-228600">
              <a:buAutoNum type="arabicPeriod"/>
            </a:pPr>
            <a:endParaRPr lang="en-US" sz="1200" dirty="0">
              <a:latin typeface="Arial" pitchFamily="34" charset="0"/>
              <a:cs typeface="Arial" pitchFamily="34" charset="0"/>
            </a:endParaRPr>
          </a:p>
          <a:p>
            <a:pPr marL="228600" indent="-228600">
              <a:buAutoNum type="arabicPeriod"/>
            </a:pPr>
            <a:endParaRPr lang="en-US" sz="1200" dirty="0" smtClean="0">
              <a:latin typeface="Arial" pitchFamily="34" charset="0"/>
              <a:cs typeface="Arial" pitchFamily="34" charset="0"/>
            </a:endParaRPr>
          </a:p>
          <a:p>
            <a:pPr marL="228600" indent="-228600">
              <a:buAutoNum type="arabicPeriod"/>
            </a:pPr>
            <a:endParaRPr lang="en-US" sz="1200" dirty="0">
              <a:latin typeface="Arial" pitchFamily="34" charset="0"/>
              <a:cs typeface="Arial" pitchFamily="34" charset="0"/>
            </a:endParaRPr>
          </a:p>
          <a:p>
            <a:pPr marL="228600" indent="-228600">
              <a:buAutoNum type="arabicPeriod"/>
            </a:pPr>
            <a:endParaRPr lang="en-US" sz="1200" dirty="0" smtClean="0">
              <a:latin typeface="Arial" pitchFamily="34" charset="0"/>
              <a:cs typeface="Arial" pitchFamily="34" charset="0"/>
            </a:endParaRPr>
          </a:p>
          <a:p>
            <a:pPr marL="228600" indent="-228600">
              <a:buAutoNum type="arabicPeriod"/>
            </a:pPr>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sk-SK" sz="1200" baseline="30000" dirty="0" smtClean="0"/>
              <a:t>1</a:t>
            </a:r>
            <a:r>
              <a:rPr lang="en-US" sz="1200" baseline="30000" dirty="0" smtClean="0"/>
              <a:t> </a:t>
            </a:r>
            <a:r>
              <a:rPr lang="en-US" sz="1200" dirty="0" smtClean="0"/>
              <a:t>  </a:t>
            </a:r>
            <a:r>
              <a:rPr lang="en-US" sz="600" dirty="0" smtClean="0"/>
              <a:t>At the end of the </a:t>
            </a:r>
            <a:r>
              <a:rPr lang="en-US" sz="600" dirty="0" err="1" smtClean="0"/>
              <a:t>hackahton</a:t>
            </a:r>
            <a:r>
              <a:rPr lang="en-US" sz="600" dirty="0" smtClean="0"/>
              <a:t> did get a good tutorial on </a:t>
            </a:r>
            <a:r>
              <a:rPr lang="en-US" sz="600" dirty="0" err="1" smtClean="0"/>
              <a:t>NetCDF</a:t>
            </a:r>
            <a:r>
              <a:rPr lang="en-US" sz="600" dirty="0" smtClean="0"/>
              <a:t>, so tangible outcomes of the original motivation are coming soon.</a:t>
            </a:r>
            <a:endParaRPr lang="en-US" sz="600" dirty="0" smtClean="0">
              <a:latin typeface="Arial" pitchFamily="34" charset="0"/>
              <a:cs typeface="Arial" pitchFamily="34" charset="0"/>
            </a:endParaRPr>
          </a:p>
          <a:p>
            <a:pPr marL="228600" indent="-228600">
              <a:buAutoNum type="arabicPeriod"/>
            </a:pPr>
            <a:endParaRPr lang="en-US" sz="1200" dirty="0">
              <a:latin typeface="Arial" pitchFamily="34" charset="0"/>
              <a:cs typeface="Arial" pitchFamily="34" charset="0"/>
            </a:endParaRPr>
          </a:p>
        </p:txBody>
      </p:sp>
    </p:spTree>
    <p:extLst>
      <p:ext uri="{BB962C8B-B14F-4D97-AF65-F5344CB8AC3E}">
        <p14:creationId xmlns:p14="http://schemas.microsoft.com/office/powerpoint/2010/main" val="699357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0"/>
          <p:cNvSpPr txBox="1">
            <a:spLocks noGrp="1"/>
          </p:cNvSpPr>
          <p:nvPr>
            <p:ph type="ftr" sz="quarter" idx="4294967295"/>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4294967295"/>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4</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2740430" cy="341632"/>
          </a:xfrm>
          <a:prstGeom prst="rect">
            <a:avLst/>
          </a:prstGeom>
          <a:noFill/>
        </p:spPr>
        <p:txBody>
          <a:bodyPr wrap="none" rtlCol="0">
            <a:spAutoFit/>
          </a:bodyPr>
          <a:lstStyle/>
          <a:p>
            <a:pPr lvl="0" hangingPunct="0">
              <a:lnSpc>
                <a:spcPct val="90000"/>
              </a:lnSpc>
              <a:defRPr sz="1800"/>
            </a:pPr>
            <a:r>
              <a:rPr lang="en-US" b="1" dirty="0">
                <a:solidFill>
                  <a:srgbClr val="000000"/>
                </a:solidFill>
                <a:latin typeface="Calibri" pitchFamily="18"/>
                <a:ea typeface="Calibri" pitchFamily="2"/>
                <a:cs typeface="Calibri" pitchFamily="2"/>
              </a:rPr>
              <a:t>SK LAU1 WASTE SCRAPPER</a:t>
            </a:r>
          </a:p>
        </p:txBody>
      </p:sp>
      <p:sp>
        <p:nvSpPr>
          <p:cNvPr id="6" name="BlokTextu 5"/>
          <p:cNvSpPr txBox="1"/>
          <p:nvPr/>
        </p:nvSpPr>
        <p:spPr>
          <a:xfrm>
            <a:off x="254573" y="627534"/>
            <a:ext cx="8238666" cy="2308324"/>
          </a:xfrm>
          <a:prstGeom prst="rect">
            <a:avLst/>
          </a:prstGeom>
          <a:noFill/>
        </p:spPr>
        <p:txBody>
          <a:bodyPr wrap="none" rtlCol="0">
            <a:spAutoFit/>
          </a:bodyPr>
          <a:lstStyle/>
          <a:p>
            <a:r>
              <a:rPr lang="en-US" b="1" dirty="0" smtClean="0"/>
              <a:t>Motivation:</a:t>
            </a:r>
          </a:p>
          <a:p>
            <a:r>
              <a:rPr lang="en-US" sz="1200" dirty="0" smtClean="0"/>
              <a:t>1. </a:t>
            </a:r>
            <a:r>
              <a:rPr lang="sk-SK" sz="1200" dirty="0" err="1" smtClean="0"/>
              <a:t>Create</a:t>
            </a:r>
            <a:r>
              <a:rPr lang="sk-SK" sz="1200" dirty="0" smtClean="0"/>
              <a:t> </a:t>
            </a:r>
            <a:r>
              <a:rPr lang="sk-SK" sz="1200" dirty="0" err="1" smtClean="0"/>
              <a:t>an</a:t>
            </a:r>
            <a:r>
              <a:rPr lang="sk-SK" sz="1200" dirty="0" smtClean="0"/>
              <a:t> </a:t>
            </a:r>
            <a:r>
              <a:rPr lang="sk-SK" sz="1200" dirty="0" err="1" smtClean="0"/>
              <a:t>example</a:t>
            </a:r>
            <a:r>
              <a:rPr lang="sk-SK" sz="1200" dirty="0" smtClean="0"/>
              <a:t> </a:t>
            </a:r>
            <a:r>
              <a:rPr lang="sk-SK" sz="1200" dirty="0" err="1" smtClean="0"/>
              <a:t>of</a:t>
            </a:r>
            <a:r>
              <a:rPr lang="sk-SK" sz="1200" dirty="0" smtClean="0"/>
              <a:t> </a:t>
            </a:r>
            <a:r>
              <a:rPr lang="sk-SK" sz="1200" dirty="0" err="1" smtClean="0"/>
              <a:t>open</a:t>
            </a:r>
            <a:r>
              <a:rPr lang="sk-SK" sz="1200" dirty="0" smtClean="0"/>
              <a:t> </a:t>
            </a:r>
            <a:r>
              <a:rPr lang="sk-SK" sz="1200" dirty="0" err="1" smtClean="0"/>
              <a:t>data</a:t>
            </a:r>
            <a:r>
              <a:rPr lang="en-US" sz="1200" dirty="0" smtClean="0"/>
              <a:t>’s</a:t>
            </a:r>
            <a:r>
              <a:rPr lang="sk-SK" sz="1200" dirty="0" smtClean="0"/>
              <a:t> </a:t>
            </a:r>
            <a:r>
              <a:rPr lang="en-US" sz="1200" dirty="0" smtClean="0"/>
              <a:t>(Waste management)</a:t>
            </a:r>
            <a:r>
              <a:rPr lang="sk-SK" sz="1200" dirty="0" smtClean="0"/>
              <a:t> subsidiarity to </a:t>
            </a:r>
            <a:r>
              <a:rPr lang="sk-SK" sz="1200" dirty="0" err="1" smtClean="0"/>
              <a:t>Copernicus</a:t>
            </a:r>
            <a:r>
              <a:rPr lang="sk-SK" sz="1200" dirty="0"/>
              <a:t> </a:t>
            </a:r>
            <a:r>
              <a:rPr lang="sk-SK" sz="1200" dirty="0" smtClean="0"/>
              <a:t>and </a:t>
            </a:r>
            <a:r>
              <a:rPr lang="sk-SK" sz="1200" dirty="0" err="1" smtClean="0"/>
              <a:t>Inspire</a:t>
            </a:r>
            <a:r>
              <a:rPr lang="sk-SK" sz="1200" dirty="0" smtClean="0"/>
              <a:t>.</a:t>
            </a:r>
          </a:p>
          <a:p>
            <a:r>
              <a:rPr lang="sk-SK" sz="1200" dirty="0" smtClean="0"/>
              <a:t>2. </a:t>
            </a:r>
            <a:r>
              <a:rPr lang="sk-SK" sz="1200" dirty="0" err="1" smtClean="0"/>
              <a:t>Find</a:t>
            </a:r>
            <a:r>
              <a:rPr lang="sk-SK" sz="1200" dirty="0" smtClean="0"/>
              <a:t> and </a:t>
            </a:r>
            <a:r>
              <a:rPr lang="sk-SK" sz="1200" dirty="0" err="1" smtClean="0"/>
              <a:t>easier</a:t>
            </a:r>
            <a:r>
              <a:rPr lang="sk-SK" sz="1200" dirty="0" smtClean="0"/>
              <a:t> </a:t>
            </a:r>
            <a:r>
              <a:rPr lang="sk-SK" sz="1200" dirty="0" err="1" smtClean="0"/>
              <a:t>way</a:t>
            </a:r>
            <a:r>
              <a:rPr lang="sk-SK" sz="1200" dirty="0" smtClean="0"/>
              <a:t> to </a:t>
            </a:r>
            <a:r>
              <a:rPr lang="en-US" sz="1200" dirty="0" smtClean="0"/>
              <a:t>scrap open data from the </a:t>
            </a:r>
            <a:r>
              <a:rPr lang="en-US" sz="1200" dirty="0" smtClean="0">
                <a:hlinkClick r:id="rId4"/>
              </a:rPr>
              <a:t>Slovak partial waste monitoring system </a:t>
            </a:r>
            <a:r>
              <a:rPr lang="en-US" sz="1200" dirty="0" smtClean="0"/>
              <a:t>(Ministry of environment of SR, 2018) </a:t>
            </a:r>
          </a:p>
          <a:p>
            <a:r>
              <a:rPr lang="en-US" sz="1200" dirty="0"/>
              <a:t> </a:t>
            </a:r>
            <a:r>
              <a:rPr lang="en-US" sz="1200" dirty="0" smtClean="0"/>
              <a:t>   for further use by non-programmers.</a:t>
            </a:r>
            <a:endParaRPr lang="sk-SK" sz="1200" dirty="0" smtClean="0"/>
          </a:p>
          <a:p>
            <a:endParaRPr lang="sk-SK" sz="1200" dirty="0"/>
          </a:p>
          <a:p>
            <a:r>
              <a:rPr lang="en-US" b="1" dirty="0" smtClean="0"/>
              <a:t>Reasoning:</a:t>
            </a:r>
          </a:p>
          <a:p>
            <a:r>
              <a:rPr lang="en-US" sz="1200" dirty="0" smtClean="0"/>
              <a:t>In order to get a dataset covering:</a:t>
            </a:r>
          </a:p>
          <a:p>
            <a:pPr marL="171450" indent="-171450">
              <a:buFont typeface="Arial" pitchFamily="34" charset="0"/>
              <a:buChar char="•"/>
            </a:pPr>
            <a:r>
              <a:rPr lang="en-US" sz="1200" dirty="0" smtClean="0"/>
              <a:t> one category of waste,</a:t>
            </a:r>
          </a:p>
          <a:p>
            <a:pPr marL="171450" indent="-171450">
              <a:buFont typeface="Arial" pitchFamily="34" charset="0"/>
              <a:buChar char="•"/>
            </a:pPr>
            <a:r>
              <a:rPr lang="en-US" sz="1200" dirty="0"/>
              <a:t> </a:t>
            </a:r>
            <a:r>
              <a:rPr lang="en-US" sz="1200" dirty="0" smtClean="0"/>
              <a:t>for 2005-2016 and 72 districts,</a:t>
            </a:r>
          </a:p>
          <a:p>
            <a:r>
              <a:rPr lang="en-US" sz="1200" dirty="0" smtClean="0"/>
              <a:t>has to manually copy 20 tables.</a:t>
            </a:r>
          </a:p>
          <a:p>
            <a:r>
              <a:rPr lang="en-US" sz="1200" dirty="0" smtClean="0"/>
              <a:t>In order to get data on all waste categories (987) he has to download 19 740 tables.</a:t>
            </a:r>
          </a:p>
        </p:txBody>
      </p:sp>
      <p:pic>
        <p:nvPicPr>
          <p:cNvPr id="1026" name="Picture 2" descr="D:\2018_Python_testovanie\copernicus\cm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74" r="25191"/>
          <a:stretch/>
        </p:blipFill>
        <p:spPr bwMode="auto">
          <a:xfrm>
            <a:off x="5568143" y="1415172"/>
            <a:ext cx="3419603" cy="319714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Rovná spojovacia šípka 10"/>
          <p:cNvCxnSpPr/>
          <p:nvPr/>
        </p:nvCxnSpPr>
        <p:spPr>
          <a:xfrm flipH="1">
            <a:off x="7884368" y="2139702"/>
            <a:ext cx="28803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Rovná spojovacia šípka 13"/>
          <p:cNvCxnSpPr/>
          <p:nvPr/>
        </p:nvCxnSpPr>
        <p:spPr>
          <a:xfrm flipH="1" flipV="1">
            <a:off x="6804248" y="2436118"/>
            <a:ext cx="792088" cy="63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Rovná spojovacia šípka 15"/>
          <p:cNvCxnSpPr/>
          <p:nvPr/>
        </p:nvCxnSpPr>
        <p:spPr>
          <a:xfrm flipH="1">
            <a:off x="6804248" y="2067694"/>
            <a:ext cx="216024"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BlokTextu 16"/>
          <p:cNvSpPr txBox="1"/>
          <p:nvPr/>
        </p:nvSpPr>
        <p:spPr>
          <a:xfrm>
            <a:off x="6973601" y="1982501"/>
            <a:ext cx="936104" cy="215444"/>
          </a:xfrm>
          <a:prstGeom prst="rect">
            <a:avLst/>
          </a:prstGeom>
          <a:noFill/>
        </p:spPr>
        <p:txBody>
          <a:bodyPr wrap="square" rtlCol="0">
            <a:spAutoFit/>
          </a:bodyPr>
          <a:lstStyle/>
          <a:p>
            <a:r>
              <a:rPr lang="en-US" sz="800" b="1" dirty="0" smtClean="0">
                <a:solidFill>
                  <a:srgbClr val="FF0000"/>
                </a:solidFill>
              </a:rPr>
              <a:t>12 years</a:t>
            </a:r>
            <a:endParaRPr lang="en-US" sz="800" b="1" dirty="0">
              <a:solidFill>
                <a:srgbClr val="FF0000"/>
              </a:solidFill>
            </a:endParaRPr>
          </a:p>
        </p:txBody>
      </p:sp>
      <p:sp>
        <p:nvSpPr>
          <p:cNvPr id="19" name="BlokTextu 18"/>
          <p:cNvSpPr txBox="1"/>
          <p:nvPr/>
        </p:nvSpPr>
        <p:spPr>
          <a:xfrm>
            <a:off x="8228404" y="2005362"/>
            <a:ext cx="936104" cy="461665"/>
          </a:xfrm>
          <a:prstGeom prst="rect">
            <a:avLst/>
          </a:prstGeom>
          <a:noFill/>
        </p:spPr>
        <p:txBody>
          <a:bodyPr wrap="square" rtlCol="0">
            <a:spAutoFit/>
          </a:bodyPr>
          <a:lstStyle/>
          <a:p>
            <a:r>
              <a:rPr lang="en-US" sz="800" b="1" dirty="0" smtClean="0">
                <a:solidFill>
                  <a:srgbClr val="FF0000"/>
                </a:solidFill>
              </a:rPr>
              <a:t>8 regions covering 72 districts</a:t>
            </a:r>
            <a:endParaRPr lang="en-US" sz="800" b="1" dirty="0">
              <a:solidFill>
                <a:srgbClr val="FF0000"/>
              </a:solidFill>
            </a:endParaRPr>
          </a:p>
        </p:txBody>
      </p:sp>
      <p:sp>
        <p:nvSpPr>
          <p:cNvPr id="20" name="BlokTextu 19"/>
          <p:cNvSpPr txBox="1"/>
          <p:nvPr/>
        </p:nvSpPr>
        <p:spPr>
          <a:xfrm>
            <a:off x="7585870" y="2436118"/>
            <a:ext cx="936104" cy="338554"/>
          </a:xfrm>
          <a:prstGeom prst="rect">
            <a:avLst/>
          </a:prstGeom>
          <a:noFill/>
        </p:spPr>
        <p:txBody>
          <a:bodyPr wrap="square" rtlCol="0">
            <a:spAutoFit/>
          </a:bodyPr>
          <a:lstStyle/>
          <a:p>
            <a:r>
              <a:rPr lang="en-US" sz="800" b="1" dirty="0" smtClean="0">
                <a:solidFill>
                  <a:srgbClr val="FF0000"/>
                </a:solidFill>
              </a:rPr>
              <a:t>987 waste categories</a:t>
            </a:r>
            <a:endParaRPr lang="en-US" sz="800" b="1" dirty="0">
              <a:solidFill>
                <a:srgbClr val="FF0000"/>
              </a:solidFill>
            </a:endParaRPr>
          </a:p>
        </p:txBody>
      </p:sp>
    </p:spTree>
    <p:extLst>
      <p:ext uri="{BB962C8B-B14F-4D97-AF65-F5344CB8AC3E}">
        <p14:creationId xmlns:p14="http://schemas.microsoft.com/office/powerpoint/2010/main" val="2155068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0"/>
          <p:cNvSpPr txBox="1">
            <a:spLocks noGrp="1"/>
          </p:cNvSpPr>
          <p:nvPr>
            <p:ph type="ftr" sz="quarter" idx="4294967295"/>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4294967295"/>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5</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787395" cy="369332"/>
          </a:xfrm>
          <a:prstGeom prst="rect">
            <a:avLst/>
          </a:prstGeom>
          <a:noFill/>
        </p:spPr>
        <p:txBody>
          <a:bodyPr wrap="none" rtlCol="0">
            <a:spAutoFit/>
          </a:bodyPr>
          <a:lstStyle/>
          <a:p>
            <a:r>
              <a:rPr lang="en-US" b="1" dirty="0" smtClean="0"/>
              <a:t>Inputs</a:t>
            </a:r>
            <a:endParaRPr lang="en-US" sz="900" b="1" dirty="0"/>
          </a:p>
        </p:txBody>
      </p:sp>
      <p:sp>
        <p:nvSpPr>
          <p:cNvPr id="8" name="BlokTextu 7"/>
          <p:cNvSpPr txBox="1"/>
          <p:nvPr/>
        </p:nvSpPr>
        <p:spPr>
          <a:xfrm>
            <a:off x="35448" y="698423"/>
            <a:ext cx="5832696" cy="3524042"/>
          </a:xfrm>
          <a:prstGeom prst="rect">
            <a:avLst/>
          </a:prstGeom>
          <a:noFill/>
        </p:spPr>
        <p:txBody>
          <a:bodyPr wrap="square" rtlCol="0">
            <a:spAutoFit/>
          </a:bodyPr>
          <a:lstStyle/>
          <a:p>
            <a:pPr marL="228600" indent="-228600">
              <a:buAutoNum type="arabicPeriod"/>
            </a:pPr>
            <a:r>
              <a:rPr lang="en-US" sz="1200" dirty="0" smtClean="0">
                <a:hlinkClick r:id="rId4"/>
              </a:rPr>
              <a:t>Slovak partial waste monitoring system</a:t>
            </a:r>
            <a:r>
              <a:rPr lang="en-US" sz="1200" dirty="0" smtClean="0">
                <a:latin typeface="Arial" pitchFamily="34" charset="0"/>
                <a:cs typeface="Arial" pitchFamily="34" charset="0"/>
              </a:rPr>
              <a:t>.</a:t>
            </a:r>
          </a:p>
          <a:p>
            <a:pPr marL="228600" indent="-228600">
              <a:buAutoNum type="arabicPeriod"/>
            </a:pPr>
            <a:r>
              <a:rPr lang="en-US" sz="1200" dirty="0" smtClean="0">
                <a:latin typeface="+mj-lt"/>
                <a:cs typeface="Arial" pitchFamily="34" charset="0"/>
                <a:hlinkClick r:id="rId5"/>
              </a:rPr>
              <a:t>Inspire protected sites</a:t>
            </a:r>
            <a:r>
              <a:rPr lang="en-US" sz="1200" dirty="0" smtClean="0">
                <a:latin typeface="+mj-lt"/>
                <a:cs typeface="Arial" pitchFamily="34" charset="0"/>
              </a:rPr>
              <a:t> (hereinafter IPS</a:t>
            </a:r>
            <a:r>
              <a:rPr lang="en-US" sz="1200" dirty="0" smtClean="0">
                <a:latin typeface="+mj-lt"/>
                <a:cs typeface="Arial" pitchFamily="34" charset="0"/>
              </a:rPr>
              <a:t>)</a:t>
            </a:r>
          </a:p>
          <a:p>
            <a:pPr marL="228600" indent="-228600">
              <a:buAutoNum type="arabicPeriod"/>
            </a:pPr>
            <a:r>
              <a:rPr lang="en-US" sz="1200" dirty="0" smtClean="0">
                <a:latin typeface="+mj-lt"/>
                <a:cs typeface="Arial" pitchFamily="34" charset="0"/>
                <a:hlinkClick r:id="rId6"/>
              </a:rPr>
              <a:t>SK LAU1</a:t>
            </a:r>
            <a:endParaRPr lang="en-US" sz="1200" dirty="0" smtClean="0">
              <a:latin typeface="+mj-lt"/>
              <a:cs typeface="Arial" pitchFamily="34" charset="0"/>
            </a:endParaRPr>
          </a:p>
          <a:p>
            <a:pPr lvl="0" algn="ctr"/>
            <a:endParaRPr lang="en-US" sz="1200" b="1" dirty="0" smtClean="0">
              <a:solidFill>
                <a:srgbClr val="000000"/>
              </a:solidFill>
              <a:latin typeface="Calibri" pitchFamily="18"/>
              <a:ea typeface="Calibri" pitchFamily="2"/>
              <a:cs typeface="Calibri" pitchFamily="2"/>
            </a:endParaRPr>
          </a:p>
          <a:p>
            <a:r>
              <a:rPr lang="sk-SK" b="1" dirty="0" err="1" smtClean="0"/>
              <a:t>Outcomes</a:t>
            </a:r>
            <a:r>
              <a:rPr lang="en-US" b="1" dirty="0" smtClean="0"/>
              <a:t>:</a:t>
            </a:r>
          </a:p>
          <a:p>
            <a:pPr marL="228600" lvl="0" indent="-228600">
              <a:buAutoNum type="arabicPeriod"/>
            </a:pPr>
            <a:r>
              <a:rPr lang="en-US" sz="1200" i="1" dirty="0" smtClean="0">
                <a:solidFill>
                  <a:srgbClr val="000000"/>
                </a:solidFill>
                <a:latin typeface="Calibri" pitchFamily="18"/>
                <a:ea typeface="Calibri" pitchFamily="2"/>
                <a:cs typeface="Calibri" pitchFamily="2"/>
              </a:rPr>
              <a:t>SK LAU1 WASTE SCRAPPER</a:t>
            </a:r>
            <a:r>
              <a:rPr lang="en-US" sz="1200" dirty="0" smtClean="0">
                <a:solidFill>
                  <a:srgbClr val="000000"/>
                </a:solidFill>
                <a:latin typeface="Calibri" pitchFamily="18"/>
                <a:ea typeface="Calibri" pitchFamily="2"/>
                <a:cs typeface="Calibri" pitchFamily="2"/>
              </a:rPr>
              <a:t>:</a:t>
            </a:r>
          </a:p>
          <a:p>
            <a:pPr marL="685800" lvl="1" indent="-228600">
              <a:buFont typeface="Arial" pitchFamily="34" charset="0"/>
              <a:buChar char="•"/>
            </a:pPr>
            <a:r>
              <a:rPr lang="en-US" sz="1200" dirty="0" smtClean="0">
                <a:solidFill>
                  <a:srgbClr val="000000"/>
                </a:solidFill>
                <a:latin typeface="Calibri" pitchFamily="18"/>
                <a:ea typeface="Calibri" pitchFamily="2"/>
                <a:cs typeface="Calibri" pitchFamily="2"/>
              </a:rPr>
              <a:t>A Simple </a:t>
            </a:r>
            <a:r>
              <a:rPr lang="en-US" sz="1200" dirty="0">
                <a:solidFill>
                  <a:srgbClr val="000000"/>
                </a:solidFill>
                <a:latin typeface="Calibri" pitchFamily="18"/>
                <a:ea typeface="Calibri" pitchFamily="2"/>
                <a:cs typeface="Calibri" pitchFamily="2"/>
              </a:rPr>
              <a:t>D</a:t>
            </a:r>
            <a:r>
              <a:rPr lang="en-US" sz="1200" dirty="0" smtClean="0">
                <a:solidFill>
                  <a:srgbClr val="000000"/>
                </a:solidFill>
                <a:latin typeface="Calibri" pitchFamily="18"/>
                <a:ea typeface="Calibri" pitchFamily="2"/>
                <a:cs typeface="Calibri" pitchFamily="2"/>
              </a:rPr>
              <a:t>jango app in a simpler template with each</a:t>
            </a:r>
          </a:p>
          <a:p>
            <a:pPr lvl="1"/>
            <a:r>
              <a:rPr lang="en-US" sz="1200" dirty="0">
                <a:solidFill>
                  <a:srgbClr val="000000"/>
                </a:solidFill>
                <a:latin typeface="Calibri" pitchFamily="18"/>
                <a:ea typeface="Calibri" pitchFamily="2"/>
                <a:cs typeface="Calibri" pitchFamily="2"/>
              </a:rPr>
              <a:t>w</a:t>
            </a:r>
            <a:r>
              <a:rPr lang="en-US" sz="1200" dirty="0" smtClean="0">
                <a:solidFill>
                  <a:srgbClr val="000000"/>
                </a:solidFill>
                <a:latin typeface="Calibri" pitchFamily="18"/>
                <a:ea typeface="Calibri" pitchFamily="2"/>
                <a:cs typeface="Calibri" pitchFamily="2"/>
              </a:rPr>
              <a:t>aste category represented by a button, that allows the</a:t>
            </a:r>
          </a:p>
          <a:p>
            <a:pPr lvl="1"/>
            <a:r>
              <a:rPr lang="en-US" sz="1200" dirty="0" smtClean="0">
                <a:solidFill>
                  <a:srgbClr val="000000"/>
                </a:solidFill>
                <a:latin typeface="Calibri" pitchFamily="18"/>
                <a:ea typeface="Calibri" pitchFamily="2"/>
                <a:cs typeface="Calibri" pitchFamily="2"/>
              </a:rPr>
              <a:t>user to download correspondent waste category for all</a:t>
            </a:r>
          </a:p>
          <a:p>
            <a:pPr lvl="1"/>
            <a:r>
              <a:rPr lang="en-US" sz="1200" dirty="0">
                <a:solidFill>
                  <a:srgbClr val="000000"/>
                </a:solidFill>
                <a:latin typeface="Calibri" pitchFamily="18"/>
                <a:ea typeface="Calibri" pitchFamily="2"/>
                <a:cs typeface="Calibri" pitchFamily="2"/>
              </a:rPr>
              <a:t>a</a:t>
            </a:r>
            <a:r>
              <a:rPr lang="en-US" sz="1200" dirty="0" smtClean="0">
                <a:solidFill>
                  <a:srgbClr val="000000"/>
                </a:solidFill>
                <a:latin typeface="Calibri" pitchFamily="18"/>
                <a:ea typeface="Calibri" pitchFamily="2"/>
                <a:cs typeface="Calibri" pitchFamily="2"/>
              </a:rPr>
              <a:t>vailable years and regions at once into .CSV</a:t>
            </a:r>
            <a:r>
              <a:rPr lang="sk-SK" sz="1200" baseline="30000" dirty="0" smtClean="0"/>
              <a:t> </a:t>
            </a:r>
            <a:r>
              <a:rPr lang="en-US" sz="1200" b="1" baseline="30000" dirty="0" smtClean="0"/>
              <a:t>2</a:t>
            </a:r>
            <a:r>
              <a:rPr lang="en-US" sz="1200" dirty="0" smtClean="0">
                <a:solidFill>
                  <a:srgbClr val="000000"/>
                </a:solidFill>
                <a:latin typeface="Calibri" pitchFamily="18"/>
                <a:ea typeface="Calibri" pitchFamily="2"/>
                <a:cs typeface="Calibri" pitchFamily="2"/>
              </a:rPr>
              <a:t> in 60 seconds</a:t>
            </a:r>
          </a:p>
          <a:p>
            <a:pPr lvl="1"/>
            <a:r>
              <a:rPr lang="en-US" sz="1200" b="1" dirty="0" smtClean="0">
                <a:solidFill>
                  <a:srgbClr val="000000"/>
                </a:solidFill>
                <a:latin typeface="Calibri" pitchFamily="18"/>
                <a:ea typeface="Calibri" pitchFamily="2"/>
                <a:cs typeface="Calibri" pitchFamily="2"/>
              </a:rPr>
              <a:t>Target groups:</a:t>
            </a:r>
            <a:endParaRPr lang="en-US" sz="1200" dirty="0">
              <a:solidFill>
                <a:srgbClr val="000000"/>
              </a:solidFill>
              <a:latin typeface="Calibri" pitchFamily="18"/>
              <a:ea typeface="Calibri" pitchFamily="2"/>
              <a:cs typeface="Calibri" pitchFamily="2"/>
            </a:endParaRPr>
          </a:p>
          <a:p>
            <a:pPr marL="742950" lvl="1" indent="-285750">
              <a:buFont typeface="Arial" pitchFamily="34" charset="0"/>
              <a:buChar char="•"/>
            </a:pPr>
            <a:r>
              <a:rPr lang="en-US" sz="1200" dirty="0" smtClean="0">
                <a:solidFill>
                  <a:srgbClr val="000000"/>
                </a:solidFill>
                <a:latin typeface="Calibri" pitchFamily="18"/>
              </a:rPr>
              <a:t>Academia, public administrations, citizens</a:t>
            </a:r>
          </a:p>
          <a:p>
            <a:endParaRPr lang="en-US" sz="1200" dirty="0" smtClean="0">
              <a:solidFill>
                <a:srgbClr val="000000"/>
              </a:solidFill>
              <a:latin typeface="Calibri" pitchFamily="18"/>
            </a:endParaRPr>
          </a:p>
          <a:p>
            <a:pPr lvl="0"/>
            <a:endParaRPr lang="en-US" sz="1200" dirty="0" smtClean="0">
              <a:solidFill>
                <a:srgbClr val="000000"/>
              </a:solidFill>
              <a:latin typeface="Calibri" pitchFamily="18"/>
              <a:ea typeface="Calibri" pitchFamily="2"/>
              <a:cs typeface="Calibri" pitchFamily="2"/>
            </a:endParaRPr>
          </a:p>
          <a:p>
            <a:pPr lvl="0" algn="ctr"/>
            <a:endParaRPr lang="en-US" sz="1200" b="1" dirty="0" smtClean="0">
              <a:solidFill>
                <a:srgbClr val="000000"/>
              </a:solidFill>
              <a:latin typeface="Calibri" pitchFamily="18"/>
              <a:ea typeface="Calibri" pitchFamily="2"/>
              <a:cs typeface="Calibri" pitchFamily="2"/>
            </a:endParaRPr>
          </a:p>
          <a:p>
            <a:pPr lvl="0" algn="ctr"/>
            <a:endParaRPr lang="en-US" sz="1200" b="1" dirty="0" smtClean="0">
              <a:solidFill>
                <a:srgbClr val="000000"/>
              </a:solidFill>
              <a:latin typeface="Calibri" pitchFamily="18"/>
              <a:ea typeface="Calibri" pitchFamily="2"/>
              <a:cs typeface="Calibri" pitchFamily="2"/>
            </a:endParaRPr>
          </a:p>
          <a:p>
            <a:pPr lvl="0"/>
            <a:r>
              <a:rPr lang="en-US" sz="700" b="1" baseline="30000" dirty="0" smtClean="0"/>
              <a:t>2</a:t>
            </a:r>
            <a:r>
              <a:rPr lang="en-US" sz="700" baseline="30000" dirty="0" smtClean="0"/>
              <a:t>  </a:t>
            </a:r>
            <a:r>
              <a:rPr lang="en-US" sz="700" dirty="0" smtClean="0">
                <a:solidFill>
                  <a:srgbClr val="000000"/>
                </a:solidFill>
                <a:latin typeface="Calibri" pitchFamily="18"/>
                <a:ea typeface="Calibri" pitchFamily="2"/>
                <a:cs typeface="Calibri" pitchFamily="2"/>
              </a:rPr>
              <a:t>It maybe easily altered into database connection.</a:t>
            </a:r>
            <a:endParaRPr lang="en-US" sz="700" b="1" dirty="0" smtClean="0">
              <a:solidFill>
                <a:srgbClr val="000000"/>
              </a:solidFill>
              <a:latin typeface="Calibri" pitchFamily="18"/>
              <a:ea typeface="Calibri" pitchFamily="2"/>
              <a:cs typeface="Calibri" pitchFamily="2"/>
            </a:endParaRPr>
          </a:p>
          <a:p>
            <a:r>
              <a:rPr lang="en-US" sz="600" dirty="0" smtClean="0"/>
              <a:t>.</a:t>
            </a:r>
            <a:endParaRPr lang="en-US" sz="600" dirty="0" smtClean="0">
              <a:latin typeface="Arial" pitchFamily="34" charset="0"/>
              <a:cs typeface="Arial" pitchFamily="34" charset="0"/>
            </a:endParaRPr>
          </a:p>
          <a:p>
            <a:pPr marL="228600" indent="-228600">
              <a:buAutoNum type="arabicPeriod"/>
            </a:pPr>
            <a:endParaRPr lang="en-US" sz="1200" dirty="0">
              <a:latin typeface="Arial" pitchFamily="34" charset="0"/>
              <a:cs typeface="Arial" pitchFamily="34" charset="0"/>
            </a:endParaRPr>
          </a:p>
        </p:txBody>
      </p:sp>
      <p:pic>
        <p:nvPicPr>
          <p:cNvPr id="2051" name="Picture 3" descr="D:\2018_Python_testovanie\copernicus\srapp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5976" y="698423"/>
            <a:ext cx="4860032" cy="254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9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0"/>
          <p:cNvSpPr txBox="1">
            <a:spLocks noGrp="1"/>
          </p:cNvSpPr>
          <p:nvPr>
            <p:ph type="ftr" sz="quarter" idx="4294967295"/>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4294967295"/>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6</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1217641" cy="369332"/>
          </a:xfrm>
          <a:prstGeom prst="rect">
            <a:avLst/>
          </a:prstGeom>
          <a:noFill/>
        </p:spPr>
        <p:txBody>
          <a:bodyPr wrap="none" rtlCol="0">
            <a:spAutoFit/>
          </a:bodyPr>
          <a:lstStyle/>
          <a:p>
            <a:r>
              <a:rPr lang="sk-SK" b="1" dirty="0" err="1"/>
              <a:t>Outcomes</a:t>
            </a:r>
            <a:r>
              <a:rPr lang="en-US" b="1" dirty="0"/>
              <a:t>:</a:t>
            </a:r>
          </a:p>
        </p:txBody>
      </p:sp>
      <p:sp>
        <p:nvSpPr>
          <p:cNvPr id="8" name="BlokTextu 7"/>
          <p:cNvSpPr txBox="1"/>
          <p:nvPr/>
        </p:nvSpPr>
        <p:spPr>
          <a:xfrm>
            <a:off x="35447" y="698423"/>
            <a:ext cx="9018905" cy="2923877"/>
          </a:xfrm>
          <a:prstGeom prst="rect">
            <a:avLst/>
          </a:prstGeom>
          <a:noFill/>
        </p:spPr>
        <p:txBody>
          <a:bodyPr wrap="square" rtlCol="0">
            <a:spAutoFit/>
          </a:bodyPr>
          <a:lstStyle/>
          <a:p>
            <a:r>
              <a:rPr lang="en-US" sz="1200" dirty="0" smtClean="0">
                <a:solidFill>
                  <a:srgbClr val="000000"/>
                </a:solidFill>
                <a:latin typeface="Calibri" pitchFamily="18"/>
              </a:rPr>
              <a:t>2. </a:t>
            </a:r>
            <a:r>
              <a:rPr lang="en-US" sz="1200" i="1" dirty="0" err="1" smtClean="0">
                <a:solidFill>
                  <a:srgbClr val="000000"/>
                </a:solidFill>
                <a:latin typeface="Calibri" pitchFamily="18"/>
              </a:rPr>
              <a:t>ips</a:t>
            </a:r>
            <a:r>
              <a:rPr lang="en-US" sz="1200" i="1" dirty="0" smtClean="0">
                <a:solidFill>
                  <a:srgbClr val="000000"/>
                </a:solidFill>
                <a:latin typeface="Calibri" pitchFamily="18"/>
              </a:rPr>
              <a:t>_</a:t>
            </a:r>
            <a:r>
              <a:rPr lang="sk-SK" sz="1200" i="1" dirty="0" smtClean="0">
                <a:solidFill>
                  <a:srgbClr val="000000"/>
                </a:solidFill>
                <a:latin typeface="Calibri" pitchFamily="18"/>
              </a:rPr>
              <a:t>m</a:t>
            </a:r>
            <a:r>
              <a:rPr lang="en-US" sz="1200" i="1" dirty="0" smtClean="0">
                <a:solidFill>
                  <a:srgbClr val="000000"/>
                </a:solidFill>
                <a:latin typeface="Calibri" pitchFamily="18"/>
              </a:rPr>
              <a:t>_0512.shp</a:t>
            </a:r>
          </a:p>
          <a:p>
            <a:pPr marL="171450" indent="-171450">
              <a:buFont typeface="Arial" pitchFamily="34" charset="0"/>
              <a:buChar char="•"/>
            </a:pPr>
            <a:r>
              <a:rPr lang="en-US" sz="1200" dirty="0">
                <a:solidFill>
                  <a:srgbClr val="000000"/>
                </a:solidFill>
                <a:latin typeface="Calibri" pitchFamily="18"/>
              </a:rPr>
              <a:t>Merged shapefile of all Slovak protected sites  in accordance to </a:t>
            </a:r>
            <a:r>
              <a:rPr lang="en-US" sz="1200" dirty="0" smtClean="0">
                <a:solidFill>
                  <a:srgbClr val="000000"/>
                </a:solidFill>
                <a:latin typeface="Calibri" pitchFamily="18"/>
              </a:rPr>
              <a:t>the date of their </a:t>
            </a:r>
            <a:r>
              <a:rPr lang="en-US" sz="1200" dirty="0">
                <a:solidFill>
                  <a:srgbClr val="000000"/>
                </a:solidFill>
                <a:latin typeface="Calibri" pitchFamily="18"/>
              </a:rPr>
              <a:t>legal foundation from 2005 to 2012  </a:t>
            </a:r>
            <a:endParaRPr lang="en-US" sz="1200" dirty="0" smtClean="0">
              <a:solidFill>
                <a:srgbClr val="000000"/>
              </a:solidFill>
              <a:latin typeface="Calibri" pitchFamily="18"/>
            </a:endParaRPr>
          </a:p>
          <a:p>
            <a:endParaRPr lang="en-US" sz="1200" dirty="0" smtClean="0">
              <a:solidFill>
                <a:srgbClr val="000000"/>
              </a:solidFill>
              <a:latin typeface="Calibri" pitchFamily="18"/>
            </a:endParaRPr>
          </a:p>
          <a:p>
            <a:r>
              <a:rPr lang="en-US" sz="1200" dirty="0" smtClean="0">
                <a:solidFill>
                  <a:srgbClr val="000000"/>
                </a:solidFill>
                <a:latin typeface="Calibri" pitchFamily="18"/>
              </a:rPr>
              <a:t>3. </a:t>
            </a:r>
            <a:r>
              <a:rPr lang="en-US" sz="1200" i="1" dirty="0" err="1" smtClean="0">
                <a:solidFill>
                  <a:srgbClr val="000000"/>
                </a:solidFill>
                <a:latin typeface="Calibri" pitchFamily="18"/>
              </a:rPr>
              <a:t>ips_nn_union</a:t>
            </a:r>
            <a:endParaRPr lang="en-US" sz="1200" i="1" dirty="0" smtClean="0">
              <a:solidFill>
                <a:srgbClr val="000000"/>
              </a:solidFill>
              <a:latin typeface="Calibri" pitchFamily="18"/>
            </a:endParaRPr>
          </a:p>
          <a:p>
            <a:pPr marL="171450" indent="-171450">
              <a:buFont typeface="Arial" pitchFamily="34" charset="0"/>
              <a:buChar char="•"/>
            </a:pPr>
            <a:r>
              <a:rPr lang="en-US" sz="1200" dirty="0" smtClean="0">
                <a:solidFill>
                  <a:srgbClr val="000000"/>
                </a:solidFill>
                <a:latin typeface="Calibri" pitchFamily="18"/>
              </a:rPr>
              <a:t>Merged shapefile of all a Slovak </a:t>
            </a:r>
            <a:r>
              <a:rPr lang="en-US" sz="1200" dirty="0">
                <a:solidFill>
                  <a:srgbClr val="000000"/>
                </a:solidFill>
                <a:latin typeface="Calibri" pitchFamily="18"/>
              </a:rPr>
              <a:t>protected sites  </a:t>
            </a:r>
            <a:r>
              <a:rPr lang="en-US" sz="1200" b="1" dirty="0" smtClean="0">
                <a:solidFill>
                  <a:srgbClr val="000000"/>
                </a:solidFill>
                <a:latin typeface="Calibri" pitchFamily="18"/>
              </a:rPr>
              <a:t>without</a:t>
            </a:r>
            <a:r>
              <a:rPr lang="en-US" sz="1200" dirty="0" smtClean="0">
                <a:solidFill>
                  <a:srgbClr val="000000"/>
                </a:solidFill>
                <a:latin typeface="Calibri" pitchFamily="18"/>
              </a:rPr>
              <a:t> a date of legal foundation</a:t>
            </a:r>
            <a:endParaRPr lang="en-US" sz="1200" dirty="0"/>
          </a:p>
          <a:p>
            <a:endParaRPr lang="en-US" sz="1200" dirty="0" smtClean="0">
              <a:solidFill>
                <a:srgbClr val="000000"/>
              </a:solidFill>
              <a:latin typeface="Calibri" pitchFamily="18"/>
            </a:endParaRPr>
          </a:p>
          <a:p>
            <a:endParaRPr lang="en-US" sz="1200" dirty="0" smtClean="0">
              <a:solidFill>
                <a:srgbClr val="000000"/>
              </a:solidFill>
              <a:latin typeface="Calibri" pitchFamily="18"/>
            </a:endParaRPr>
          </a:p>
          <a:p>
            <a:r>
              <a:rPr lang="en-US" sz="1200" dirty="0" smtClean="0">
                <a:solidFill>
                  <a:srgbClr val="000000"/>
                </a:solidFill>
                <a:latin typeface="Calibri" pitchFamily="18"/>
              </a:rPr>
              <a:t>4. </a:t>
            </a:r>
            <a:r>
              <a:rPr lang="en-US" sz="1200" i="1" dirty="0" smtClean="0">
                <a:solidFill>
                  <a:srgbClr val="000000"/>
                </a:solidFill>
                <a:latin typeface="Calibri" pitchFamily="18"/>
              </a:rPr>
              <a:t>sk_lau1_ips_pct.shp:</a:t>
            </a:r>
          </a:p>
          <a:p>
            <a:pPr marL="171450" indent="-171450">
              <a:buFont typeface="Arial" pitchFamily="34" charset="0"/>
              <a:buChar char="•"/>
            </a:pPr>
            <a:r>
              <a:rPr lang="en-US" sz="1200" dirty="0" smtClean="0">
                <a:solidFill>
                  <a:srgbClr val="000000"/>
                </a:solidFill>
                <a:latin typeface="Calibri" pitchFamily="18"/>
              </a:rPr>
              <a:t>Shapefile of SK LAU1 with the size (</a:t>
            </a:r>
            <a:r>
              <a:rPr lang="en-US" sz="1200" b="1" dirty="0" smtClean="0">
                <a:solidFill>
                  <a:srgbClr val="000000"/>
                </a:solidFill>
                <a:latin typeface="Calibri" pitchFamily="18"/>
              </a:rPr>
              <a:t>ha</a:t>
            </a:r>
            <a:r>
              <a:rPr lang="en-US" sz="1200" dirty="0" smtClean="0">
                <a:solidFill>
                  <a:srgbClr val="000000"/>
                </a:solidFill>
                <a:latin typeface="Calibri" pitchFamily="18"/>
              </a:rPr>
              <a:t>) and coverage (</a:t>
            </a:r>
            <a:r>
              <a:rPr lang="en-US" sz="1200" b="1" dirty="0" err="1" smtClean="0">
                <a:solidFill>
                  <a:srgbClr val="000000"/>
                </a:solidFill>
                <a:latin typeface="Calibri" pitchFamily="18"/>
              </a:rPr>
              <a:t>pct</a:t>
            </a:r>
            <a:r>
              <a:rPr lang="en-US" sz="1200" dirty="0" smtClean="0">
                <a:solidFill>
                  <a:srgbClr val="000000"/>
                </a:solidFill>
                <a:latin typeface="Calibri" pitchFamily="18"/>
              </a:rPr>
              <a:t>) by protected sites from 05 - 12</a:t>
            </a:r>
            <a:r>
              <a:rPr lang="en-US" sz="800" baseline="30000" dirty="0"/>
              <a:t> </a:t>
            </a:r>
            <a:r>
              <a:rPr lang="en-US" sz="1200" b="1" baseline="30000" dirty="0" smtClean="0"/>
              <a:t>3</a:t>
            </a:r>
            <a:endParaRPr lang="en-US" sz="1200" b="1" dirty="0" smtClean="0">
              <a:solidFill>
                <a:srgbClr val="000000"/>
              </a:solidFill>
              <a:latin typeface="Calibri" pitchFamily="18"/>
            </a:endParaRPr>
          </a:p>
          <a:p>
            <a:endParaRPr lang="en-US" sz="1200" dirty="0" smtClean="0">
              <a:solidFill>
                <a:srgbClr val="000000"/>
              </a:solidFill>
              <a:latin typeface="Calibri" pitchFamily="18"/>
            </a:endParaRPr>
          </a:p>
          <a:p>
            <a:pPr lvl="0"/>
            <a:endParaRPr lang="en-US" sz="1200" dirty="0" smtClean="0">
              <a:solidFill>
                <a:srgbClr val="000000"/>
              </a:solidFill>
              <a:latin typeface="Calibri" pitchFamily="18"/>
              <a:ea typeface="Calibri" pitchFamily="2"/>
              <a:cs typeface="Calibri" pitchFamily="2"/>
            </a:endParaRPr>
          </a:p>
          <a:p>
            <a:pPr lvl="0" algn="ctr"/>
            <a:endParaRPr lang="en-US" sz="1200" b="1" dirty="0" smtClean="0">
              <a:solidFill>
                <a:srgbClr val="000000"/>
              </a:solidFill>
              <a:latin typeface="Calibri" pitchFamily="18"/>
              <a:ea typeface="Calibri" pitchFamily="2"/>
              <a:cs typeface="Calibri" pitchFamily="2"/>
            </a:endParaRPr>
          </a:p>
          <a:p>
            <a:pPr lvl="0" algn="ctr"/>
            <a:endParaRPr lang="en-US" sz="1200" b="1" dirty="0" smtClean="0">
              <a:solidFill>
                <a:srgbClr val="000000"/>
              </a:solidFill>
              <a:latin typeface="Calibri" pitchFamily="18"/>
              <a:ea typeface="Calibri" pitchFamily="2"/>
              <a:cs typeface="Calibri" pitchFamily="2"/>
            </a:endParaRPr>
          </a:p>
          <a:p>
            <a:pPr marL="228600" lvl="0" indent="-228600">
              <a:buAutoNum type="arabicPlain" startAt="3"/>
            </a:pPr>
            <a:r>
              <a:rPr lang="en-US" sz="700" b="1" dirty="0" err="1" smtClean="0">
                <a:solidFill>
                  <a:srgbClr val="000000"/>
                </a:solidFill>
                <a:latin typeface="Calibri" pitchFamily="18"/>
              </a:rPr>
              <a:t>ips_xx_ha</a:t>
            </a:r>
            <a:r>
              <a:rPr lang="en-US" sz="700" dirty="0" smtClean="0">
                <a:solidFill>
                  <a:srgbClr val="000000"/>
                </a:solidFill>
                <a:latin typeface="Calibri" pitchFamily="18"/>
              </a:rPr>
              <a:t> = size of protected areas with a date of legal foundation in hectares</a:t>
            </a:r>
          </a:p>
          <a:p>
            <a:pPr lvl="0"/>
            <a:r>
              <a:rPr lang="en-US" sz="700" dirty="0" smtClean="0">
                <a:solidFill>
                  <a:srgbClr val="000000"/>
                </a:solidFill>
                <a:latin typeface="Calibri" pitchFamily="18"/>
              </a:rPr>
              <a:t>           </a:t>
            </a:r>
            <a:r>
              <a:rPr lang="en-US" sz="700" b="1" dirty="0" err="1" smtClean="0">
                <a:solidFill>
                  <a:srgbClr val="000000"/>
                </a:solidFill>
                <a:latin typeface="Calibri" pitchFamily="18"/>
              </a:rPr>
              <a:t>Ips_xx_pct</a:t>
            </a:r>
            <a:r>
              <a:rPr lang="en-US" sz="700" dirty="0" smtClean="0">
                <a:solidFill>
                  <a:srgbClr val="000000"/>
                </a:solidFill>
                <a:latin typeface="Calibri" pitchFamily="18"/>
              </a:rPr>
              <a:t> = </a:t>
            </a:r>
            <a:r>
              <a:rPr lang="en-US" sz="700" dirty="0" err="1" smtClean="0">
                <a:solidFill>
                  <a:srgbClr val="000000"/>
                </a:solidFill>
                <a:latin typeface="Calibri" pitchFamily="18"/>
              </a:rPr>
              <a:t>pct</a:t>
            </a:r>
            <a:r>
              <a:rPr lang="en-US" sz="700" dirty="0" smtClean="0">
                <a:solidFill>
                  <a:srgbClr val="000000"/>
                </a:solidFill>
                <a:latin typeface="Calibri" pitchFamily="18"/>
              </a:rPr>
              <a:t> coverage of the district by protected sites with a date of legal foundation</a:t>
            </a:r>
          </a:p>
          <a:p>
            <a:pPr lvl="0"/>
            <a:r>
              <a:rPr lang="en-US" sz="700" dirty="0" smtClean="0">
                <a:solidFill>
                  <a:srgbClr val="000000"/>
                </a:solidFill>
                <a:latin typeface="Calibri" pitchFamily="18"/>
              </a:rPr>
              <a:t>           </a:t>
            </a:r>
            <a:r>
              <a:rPr lang="en-US" sz="700" b="1" dirty="0" err="1" smtClean="0">
                <a:solidFill>
                  <a:srgbClr val="000000"/>
                </a:solidFill>
                <a:latin typeface="Calibri" pitchFamily="18"/>
              </a:rPr>
              <a:t>Ips_nlf_ha</a:t>
            </a:r>
            <a:r>
              <a:rPr lang="en-US" sz="700" dirty="0" smtClean="0">
                <a:solidFill>
                  <a:srgbClr val="000000"/>
                </a:solidFill>
                <a:latin typeface="Calibri" pitchFamily="18"/>
              </a:rPr>
              <a:t> </a:t>
            </a:r>
            <a:r>
              <a:rPr lang="en-US" sz="700" dirty="0">
                <a:solidFill>
                  <a:srgbClr val="000000"/>
                </a:solidFill>
                <a:latin typeface="Calibri" pitchFamily="18"/>
              </a:rPr>
              <a:t>= size of protected areas </a:t>
            </a:r>
            <a:r>
              <a:rPr lang="en-US" sz="700" dirty="0" smtClean="0">
                <a:solidFill>
                  <a:srgbClr val="000000"/>
                </a:solidFill>
                <a:latin typeface="Calibri" pitchFamily="18"/>
              </a:rPr>
              <a:t>without </a:t>
            </a:r>
            <a:r>
              <a:rPr lang="en-US" sz="700" dirty="0">
                <a:solidFill>
                  <a:srgbClr val="000000"/>
                </a:solidFill>
                <a:latin typeface="Calibri" pitchFamily="18"/>
              </a:rPr>
              <a:t>a date of legal foundation in hectares </a:t>
            </a:r>
          </a:p>
          <a:p>
            <a:pPr lvl="0"/>
            <a:r>
              <a:rPr lang="en-US" sz="700" dirty="0">
                <a:solidFill>
                  <a:srgbClr val="000000"/>
                </a:solidFill>
                <a:latin typeface="Calibri" pitchFamily="18"/>
              </a:rPr>
              <a:t> </a:t>
            </a:r>
            <a:r>
              <a:rPr lang="en-US" sz="700" dirty="0" smtClean="0">
                <a:solidFill>
                  <a:srgbClr val="000000"/>
                </a:solidFill>
                <a:latin typeface="Calibri" pitchFamily="18"/>
              </a:rPr>
              <a:t>          </a:t>
            </a:r>
            <a:r>
              <a:rPr lang="en-US" sz="700" b="1" dirty="0" err="1" smtClean="0">
                <a:solidFill>
                  <a:srgbClr val="000000"/>
                </a:solidFill>
                <a:latin typeface="Calibri" pitchFamily="18"/>
              </a:rPr>
              <a:t>t_ips_xx_ha</a:t>
            </a:r>
            <a:r>
              <a:rPr lang="en-US" sz="700" dirty="0" smtClean="0">
                <a:solidFill>
                  <a:srgbClr val="000000"/>
                </a:solidFill>
                <a:latin typeface="Calibri" pitchFamily="18"/>
              </a:rPr>
              <a:t> = </a:t>
            </a:r>
            <a:r>
              <a:rPr lang="en-US" sz="700" dirty="0" err="1" smtClean="0">
                <a:solidFill>
                  <a:srgbClr val="000000"/>
                </a:solidFill>
                <a:latin typeface="Calibri" pitchFamily="18"/>
              </a:rPr>
              <a:t>ips_xx_ha</a:t>
            </a:r>
            <a:r>
              <a:rPr lang="en-US" sz="700" dirty="0" smtClean="0">
                <a:solidFill>
                  <a:srgbClr val="000000"/>
                </a:solidFill>
                <a:latin typeface="Calibri" pitchFamily="18"/>
              </a:rPr>
              <a:t> + _</a:t>
            </a:r>
            <a:r>
              <a:rPr lang="en-US" sz="700" dirty="0" err="1" smtClean="0">
                <a:solidFill>
                  <a:srgbClr val="000000"/>
                </a:solidFill>
                <a:latin typeface="Calibri" pitchFamily="18"/>
              </a:rPr>
              <a:t>ips_nlf_ha</a:t>
            </a:r>
            <a:r>
              <a:rPr lang="en-US" sz="700" dirty="0">
                <a:solidFill>
                  <a:srgbClr val="000000"/>
                </a:solidFill>
                <a:latin typeface="Calibri" pitchFamily="18"/>
              </a:rPr>
              <a:t>	</a:t>
            </a:r>
            <a:r>
              <a:rPr lang="en-US" sz="700" dirty="0" smtClean="0">
                <a:solidFill>
                  <a:srgbClr val="000000"/>
                </a:solidFill>
                <a:latin typeface="Calibri" pitchFamily="18"/>
              </a:rPr>
              <a:t>  </a:t>
            </a:r>
            <a:endParaRPr lang="en-US" sz="700" b="1" dirty="0" smtClean="0">
              <a:solidFill>
                <a:srgbClr val="000000"/>
              </a:solidFill>
              <a:latin typeface="Calibri" pitchFamily="18"/>
              <a:ea typeface="Calibri" pitchFamily="2"/>
              <a:cs typeface="Calibri" pitchFamily="2"/>
            </a:endParaRPr>
          </a:p>
        </p:txBody>
      </p:sp>
    </p:spTree>
    <p:extLst>
      <p:ext uri="{BB962C8B-B14F-4D97-AF65-F5344CB8AC3E}">
        <p14:creationId xmlns:p14="http://schemas.microsoft.com/office/powerpoint/2010/main" val="3322194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0"/>
          <p:cNvSpPr txBox="1">
            <a:spLocks noGrp="1"/>
          </p:cNvSpPr>
          <p:nvPr>
            <p:ph type="ftr" sz="quarter" idx="4294967295"/>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4294967295"/>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7</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3522631" cy="369332"/>
          </a:xfrm>
          <a:prstGeom prst="rect">
            <a:avLst/>
          </a:prstGeom>
          <a:noFill/>
        </p:spPr>
        <p:txBody>
          <a:bodyPr wrap="none" rtlCol="0">
            <a:spAutoFit/>
          </a:bodyPr>
          <a:lstStyle/>
          <a:p>
            <a:r>
              <a:rPr lang="en-US" b="1" dirty="0" smtClean="0"/>
              <a:t>Example use case of the outcomes:</a:t>
            </a:r>
            <a:endParaRPr lang="en-US" b="1" dirty="0"/>
          </a:p>
        </p:txBody>
      </p:sp>
      <p:sp>
        <p:nvSpPr>
          <p:cNvPr id="8" name="BlokTextu 7"/>
          <p:cNvSpPr txBox="1"/>
          <p:nvPr/>
        </p:nvSpPr>
        <p:spPr>
          <a:xfrm>
            <a:off x="35447" y="698423"/>
            <a:ext cx="9018905" cy="1384995"/>
          </a:xfrm>
          <a:prstGeom prst="rect">
            <a:avLst/>
          </a:prstGeom>
          <a:noFill/>
        </p:spPr>
        <p:txBody>
          <a:bodyPr wrap="square" rtlCol="0">
            <a:spAutoFit/>
          </a:bodyPr>
          <a:lstStyle/>
          <a:p>
            <a:r>
              <a:rPr lang="en-US" sz="1200" dirty="0" smtClean="0">
                <a:solidFill>
                  <a:srgbClr val="000000"/>
                </a:solidFill>
                <a:latin typeface="Calibri" pitchFamily="18"/>
                <a:ea typeface="Calibri" pitchFamily="2"/>
                <a:cs typeface="Calibri" pitchFamily="2"/>
              </a:rPr>
              <a:t>Let’s say:</a:t>
            </a:r>
          </a:p>
          <a:p>
            <a:pPr marL="228600" indent="-228600">
              <a:buAutoNum type="arabicPeriod"/>
            </a:pPr>
            <a:r>
              <a:rPr lang="en-US" sz="1200" dirty="0" smtClean="0">
                <a:solidFill>
                  <a:srgbClr val="000000"/>
                </a:solidFill>
                <a:latin typeface="Calibri" pitchFamily="18"/>
                <a:ea typeface="Calibri" pitchFamily="2"/>
                <a:cs typeface="Calibri" pitchFamily="2"/>
              </a:rPr>
              <a:t>A user want’s to take a closer look on the historical status of  all </a:t>
            </a:r>
            <a:r>
              <a:rPr lang="en-US" sz="1200" b="1" dirty="0" smtClean="0">
                <a:solidFill>
                  <a:srgbClr val="000000"/>
                </a:solidFill>
                <a:latin typeface="Calibri" pitchFamily="18"/>
                <a:ea typeface="Calibri" pitchFamily="2"/>
                <a:cs typeface="Calibri" pitchFamily="2"/>
              </a:rPr>
              <a:t>Dangerous wast</a:t>
            </a:r>
            <a:r>
              <a:rPr lang="en-US" sz="1200" dirty="0" smtClean="0">
                <a:solidFill>
                  <a:srgbClr val="000000"/>
                </a:solidFill>
                <a:latin typeface="Calibri" pitchFamily="18"/>
                <a:ea typeface="Calibri" pitchFamily="2"/>
                <a:cs typeface="Calibri" pitchFamily="2"/>
              </a:rPr>
              <a:t>e per districts (lau1) in a particular region(nuts3), e.g. </a:t>
            </a:r>
            <a:r>
              <a:rPr lang="en-US" sz="1200" dirty="0" err="1" smtClean="0">
                <a:solidFill>
                  <a:srgbClr val="000000"/>
                </a:solidFill>
                <a:latin typeface="Calibri" pitchFamily="18"/>
                <a:ea typeface="Calibri" pitchFamily="2"/>
                <a:cs typeface="Calibri" pitchFamily="2"/>
              </a:rPr>
              <a:t>region_id</a:t>
            </a:r>
            <a:r>
              <a:rPr lang="en-US" sz="1200" dirty="0" smtClean="0">
                <a:solidFill>
                  <a:srgbClr val="000000"/>
                </a:solidFill>
                <a:latin typeface="Calibri" pitchFamily="18"/>
                <a:ea typeface="Calibri" pitchFamily="2"/>
                <a:cs typeface="Calibri" pitchFamily="2"/>
              </a:rPr>
              <a:t> = ‘8’. </a:t>
            </a:r>
          </a:p>
          <a:p>
            <a:pPr marL="685800" lvl="1" indent="-228600">
              <a:buFont typeface="+mj-lt"/>
              <a:buAutoNum type="alphaLcParenR"/>
            </a:pPr>
            <a:r>
              <a:rPr lang="en-US" sz="1200" dirty="0" smtClean="0">
                <a:solidFill>
                  <a:srgbClr val="000000"/>
                </a:solidFill>
                <a:latin typeface="Calibri" pitchFamily="18"/>
                <a:ea typeface="Calibri" pitchFamily="2"/>
                <a:cs typeface="Calibri" pitchFamily="2"/>
              </a:rPr>
              <a:t>Downloads the relative table by one click and reorders the table by the relevant variable and he can easily: </a:t>
            </a:r>
          </a:p>
          <a:p>
            <a:pPr marL="1143000" lvl="2" indent="-228600">
              <a:buFont typeface="+mj-lt"/>
              <a:buAutoNum type="alphaLcParenR"/>
            </a:pPr>
            <a:r>
              <a:rPr lang="en-US" sz="1200" dirty="0" smtClean="0">
                <a:solidFill>
                  <a:srgbClr val="000000"/>
                </a:solidFill>
                <a:latin typeface="Calibri" pitchFamily="18"/>
                <a:ea typeface="Calibri" pitchFamily="2"/>
                <a:cs typeface="Calibri" pitchFamily="2"/>
              </a:rPr>
              <a:t>Calcula</a:t>
            </a:r>
            <a:r>
              <a:rPr lang="en-US" sz="1200" dirty="0" smtClean="0">
                <a:solidFill>
                  <a:srgbClr val="000000"/>
                </a:solidFill>
                <a:latin typeface="Calibri" pitchFamily="18"/>
                <a:ea typeface="Calibri" pitchFamily="2"/>
                <a:cs typeface="Calibri" pitchFamily="2"/>
              </a:rPr>
              <a:t>te and plot  the e. g.  annual share of the region on</a:t>
            </a:r>
            <a:r>
              <a:rPr lang="en-US" sz="1200" dirty="0" smtClean="0">
                <a:solidFill>
                  <a:srgbClr val="000000"/>
                </a:solidFill>
                <a:latin typeface="Calibri" pitchFamily="18"/>
                <a:ea typeface="Calibri" pitchFamily="2"/>
                <a:cs typeface="Calibri" pitchFamily="2"/>
              </a:rPr>
              <a:t> production of total dangerous waste in Slovakia or the share of</a:t>
            </a:r>
          </a:p>
          <a:p>
            <a:pPr lvl="2"/>
            <a:r>
              <a:rPr lang="en-US" sz="1200" dirty="0" smtClean="0">
                <a:solidFill>
                  <a:srgbClr val="000000"/>
                </a:solidFill>
                <a:latin typeface="Calibri" pitchFamily="18"/>
                <a:ea typeface="Calibri" pitchFamily="2"/>
                <a:cs typeface="Calibri" pitchFamily="2"/>
              </a:rPr>
              <a:t>       Districts within the region, or whatever he desires.</a:t>
            </a:r>
            <a:endParaRPr lang="en-US" sz="1200" dirty="0" smtClean="0">
              <a:solidFill>
                <a:srgbClr val="000000"/>
              </a:solidFill>
              <a:latin typeface="Calibri" pitchFamily="18"/>
              <a:ea typeface="Calibri" pitchFamily="2"/>
              <a:cs typeface="Calibri" pitchFamily="2"/>
            </a:endParaRPr>
          </a:p>
          <a:p>
            <a:pPr lvl="2"/>
            <a:r>
              <a:rPr lang="en-US" sz="1200" dirty="0">
                <a:solidFill>
                  <a:srgbClr val="000000"/>
                </a:solidFill>
                <a:latin typeface="Calibri" pitchFamily="18"/>
                <a:ea typeface="Calibri" pitchFamily="2"/>
                <a:cs typeface="Calibri" pitchFamily="2"/>
              </a:rPr>
              <a:t> </a:t>
            </a:r>
            <a:r>
              <a:rPr lang="en-US" sz="1200" dirty="0" smtClean="0">
                <a:solidFill>
                  <a:srgbClr val="000000"/>
                </a:solidFill>
                <a:latin typeface="Calibri" pitchFamily="18"/>
                <a:ea typeface="Calibri" pitchFamily="2"/>
                <a:cs typeface="Calibri" pitchFamily="2"/>
              </a:rPr>
              <a:t>     </a:t>
            </a:r>
            <a:endParaRPr lang="en-US" sz="1200" dirty="0" smtClean="0">
              <a:solidFill>
                <a:srgbClr val="000000"/>
              </a:solidFill>
              <a:latin typeface="Calibri" pitchFamily="18"/>
              <a:ea typeface="Calibri" pitchFamily="2"/>
              <a:cs typeface="Calibri" pitchFamily="2"/>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995686"/>
            <a:ext cx="4437395" cy="232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5422" y="1990402"/>
            <a:ext cx="4498578" cy="23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027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0"/>
          <p:cNvSpPr txBox="1">
            <a:spLocks noGrp="1"/>
          </p:cNvSpPr>
          <p:nvPr>
            <p:ph type="ftr" sz="quarter" idx="4294967295"/>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4294967295"/>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8</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3522631" cy="369332"/>
          </a:xfrm>
          <a:prstGeom prst="rect">
            <a:avLst/>
          </a:prstGeom>
          <a:noFill/>
        </p:spPr>
        <p:txBody>
          <a:bodyPr wrap="none" rtlCol="0">
            <a:spAutoFit/>
          </a:bodyPr>
          <a:lstStyle/>
          <a:p>
            <a:r>
              <a:rPr lang="en-US" b="1" dirty="0" smtClean="0"/>
              <a:t>Example use case of the outcomes:</a:t>
            </a:r>
            <a:endParaRPr lang="en-US" b="1" dirty="0"/>
          </a:p>
        </p:txBody>
      </p:sp>
      <p:sp>
        <p:nvSpPr>
          <p:cNvPr id="8" name="BlokTextu 7"/>
          <p:cNvSpPr txBox="1"/>
          <p:nvPr/>
        </p:nvSpPr>
        <p:spPr>
          <a:xfrm>
            <a:off x="35447" y="698423"/>
            <a:ext cx="9018905" cy="830997"/>
          </a:xfrm>
          <a:prstGeom prst="rect">
            <a:avLst/>
          </a:prstGeom>
          <a:noFill/>
        </p:spPr>
        <p:txBody>
          <a:bodyPr wrap="square" rtlCol="0">
            <a:spAutoFit/>
          </a:bodyPr>
          <a:lstStyle/>
          <a:p>
            <a:r>
              <a:rPr lang="en-US" sz="1200" dirty="0" smtClean="0">
                <a:solidFill>
                  <a:srgbClr val="000000"/>
                </a:solidFill>
                <a:latin typeface="Calibri" pitchFamily="18"/>
                <a:ea typeface="Calibri" pitchFamily="2"/>
                <a:cs typeface="Calibri" pitchFamily="2"/>
              </a:rPr>
              <a:t>2. Or he wants to see, the production of dangerous waste in districts and their share of protected sites (e. g. tons of waste per hectare).</a:t>
            </a:r>
          </a:p>
          <a:p>
            <a:r>
              <a:rPr lang="en-US" sz="1200" dirty="0">
                <a:solidFill>
                  <a:srgbClr val="000000"/>
                </a:solidFill>
                <a:latin typeface="Calibri" pitchFamily="18"/>
                <a:ea typeface="Calibri" pitchFamily="2"/>
                <a:cs typeface="Calibri" pitchFamily="2"/>
              </a:rPr>
              <a:t> </a:t>
            </a:r>
            <a:endParaRPr lang="en-US" sz="1200" dirty="0" smtClean="0">
              <a:solidFill>
                <a:srgbClr val="000000"/>
              </a:solidFill>
              <a:latin typeface="Calibri" pitchFamily="18"/>
              <a:ea typeface="Calibri" pitchFamily="2"/>
              <a:cs typeface="Calibri" pitchFamily="2"/>
            </a:endParaRPr>
          </a:p>
          <a:p>
            <a:r>
              <a:rPr lang="en-US" sz="1200" dirty="0" smtClean="0">
                <a:solidFill>
                  <a:srgbClr val="000000"/>
                </a:solidFill>
                <a:latin typeface="Calibri" pitchFamily="18"/>
                <a:ea typeface="Calibri" pitchFamily="2"/>
                <a:cs typeface="Calibri" pitchFamily="2"/>
              </a:rPr>
              <a:t> </a:t>
            </a:r>
            <a:endParaRPr lang="en-US" sz="1200" dirty="0" smtClean="0">
              <a:solidFill>
                <a:srgbClr val="000000"/>
              </a:solidFill>
              <a:latin typeface="Calibri" pitchFamily="18"/>
              <a:ea typeface="Calibri" pitchFamily="2"/>
              <a:cs typeface="Calibri" pitchFamily="2"/>
            </a:endParaRPr>
          </a:p>
          <a:p>
            <a:pPr lvl="2"/>
            <a:r>
              <a:rPr lang="en-US" sz="1200" dirty="0">
                <a:solidFill>
                  <a:srgbClr val="000000"/>
                </a:solidFill>
                <a:latin typeface="Calibri" pitchFamily="18"/>
                <a:ea typeface="Calibri" pitchFamily="2"/>
                <a:cs typeface="Calibri" pitchFamily="2"/>
              </a:rPr>
              <a:t> </a:t>
            </a:r>
            <a:r>
              <a:rPr lang="en-US" sz="1200" dirty="0" smtClean="0">
                <a:solidFill>
                  <a:srgbClr val="000000"/>
                </a:solidFill>
                <a:latin typeface="Calibri" pitchFamily="18"/>
                <a:ea typeface="Calibri" pitchFamily="2"/>
                <a:cs typeface="Calibri" pitchFamily="2"/>
              </a:rPr>
              <a:t>     </a:t>
            </a:r>
            <a:endParaRPr lang="en-US" sz="1200" dirty="0" smtClean="0">
              <a:solidFill>
                <a:srgbClr val="000000"/>
              </a:solidFill>
              <a:latin typeface="Calibri" pitchFamily="18"/>
              <a:ea typeface="Calibri" pitchFamily="2"/>
              <a:cs typeface="Calibri" pitchFamily="2"/>
            </a:endParaRPr>
          </a:p>
        </p:txBody>
      </p:sp>
      <p:graphicFrame>
        <p:nvGraphicFramePr>
          <p:cNvPr id="6" name="Tabuľka 5"/>
          <p:cNvGraphicFramePr>
            <a:graphicFrameLocks noGrp="1"/>
          </p:cNvGraphicFramePr>
          <p:nvPr>
            <p:extLst>
              <p:ext uri="{D42A27DB-BD31-4B8C-83A1-F6EECF244321}">
                <p14:modId xmlns:p14="http://schemas.microsoft.com/office/powerpoint/2010/main" val="3870092669"/>
              </p:ext>
            </p:extLst>
          </p:nvPr>
        </p:nvGraphicFramePr>
        <p:xfrm>
          <a:off x="1844600" y="965857"/>
          <a:ext cx="5400598" cy="1127125"/>
        </p:xfrm>
        <a:graphic>
          <a:graphicData uri="http://schemas.openxmlformats.org/drawingml/2006/table">
            <a:tbl>
              <a:tblPr/>
              <a:tblGrid>
                <a:gridCol w="385757"/>
                <a:gridCol w="385757"/>
                <a:gridCol w="385757"/>
                <a:gridCol w="385757"/>
                <a:gridCol w="385757"/>
                <a:gridCol w="385757"/>
                <a:gridCol w="385757"/>
                <a:gridCol w="385757"/>
                <a:gridCol w="385757"/>
                <a:gridCol w="385757"/>
                <a:gridCol w="385757"/>
                <a:gridCol w="385757"/>
                <a:gridCol w="385757"/>
                <a:gridCol w="385757"/>
              </a:tblGrid>
              <a:tr h="139700">
                <a:tc>
                  <a:txBody>
                    <a:bodyPr/>
                    <a:lstStyle/>
                    <a:p>
                      <a:pPr algn="l" fontAlgn="b"/>
                      <a:r>
                        <a:rPr lang="sk-SK" sz="500" b="1" i="0" u="none" strike="noStrike" dirty="0" err="1">
                          <a:solidFill>
                            <a:srgbClr val="000000"/>
                          </a:solidFill>
                          <a:effectLst/>
                          <a:latin typeface="Calibri"/>
                        </a:rPr>
                        <a:t>region_name</a:t>
                      </a:r>
                      <a:endParaRPr lang="sk-SK" sz="500" b="1"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t_ips05_pct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t_ips06_pct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t_ips07_pct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t_ips08_pct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t_ips09_pct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t_ips10_pct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t_ips11_pct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t_ips12_pct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t_ips13_pct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t_ips14_pct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t_ips15_pct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t_ips16_pct</a:t>
                      </a:r>
                    </a:p>
                  </a:txBody>
                  <a:tcPr marL="0" marR="0" marT="0" marB="0" anchor="b">
                    <a:lnL>
                      <a:noFill/>
                    </a:lnL>
                    <a:lnR>
                      <a:noFill/>
                    </a:lnR>
                    <a:lnT>
                      <a:noFill/>
                    </a:lnT>
                    <a:lnB>
                      <a:noFill/>
                    </a:lnB>
                  </a:tcPr>
                </a:tc>
                <a:tc>
                  <a:txBody>
                    <a:bodyPr/>
                    <a:lstStyle/>
                    <a:p>
                      <a:pPr algn="l" fontAlgn="b"/>
                      <a:r>
                        <a:rPr lang="sk-SK" sz="500" b="1" i="0" u="none" strike="noStrike" dirty="0">
                          <a:solidFill>
                            <a:srgbClr val="000000"/>
                          </a:solidFill>
                          <a:effectLst/>
                          <a:latin typeface="Calibri"/>
                        </a:rPr>
                        <a:t>t_ips16_pct-2</a:t>
                      </a:r>
                    </a:p>
                  </a:txBody>
                  <a:tcPr marL="0" marR="0" marT="0" marB="0" anchor="b">
                    <a:lnL>
                      <a:noFill/>
                    </a:lnL>
                    <a:lnR>
                      <a:noFill/>
                    </a:lnR>
                    <a:lnT>
                      <a:noFill/>
                    </a:lnT>
                    <a:lnB>
                      <a:noFill/>
                    </a:lnB>
                  </a:tcPr>
                </a:tc>
              </a:tr>
              <a:tr h="79375">
                <a:tc>
                  <a:txBody>
                    <a:bodyPr/>
                    <a:lstStyle/>
                    <a:p>
                      <a:pPr algn="l" fontAlgn="b"/>
                      <a:r>
                        <a:rPr lang="sk-SK" sz="500" b="0" i="0" u="none" strike="noStrike">
                          <a:solidFill>
                            <a:srgbClr val="000000"/>
                          </a:solidFill>
                          <a:effectLst/>
                          <a:latin typeface="Calibri"/>
                        </a:rPr>
                        <a:t>Gelnica</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77,34</a:t>
                      </a:r>
                    </a:p>
                  </a:txBody>
                  <a:tcPr marL="0" marR="0" marT="0" marB="0" anchor="b">
                    <a:lnL>
                      <a:noFill/>
                    </a:lnL>
                    <a:lnR>
                      <a:noFill/>
                    </a:lnR>
                    <a:lnT>
                      <a:noFill/>
                    </a:lnT>
                    <a:lnB>
                      <a:noFill/>
                    </a:lnB>
                  </a:tcPr>
                </a:tc>
              </a:tr>
              <a:tr h="79375">
                <a:tc>
                  <a:txBody>
                    <a:bodyPr/>
                    <a:lstStyle/>
                    <a:p>
                      <a:pPr algn="l" fontAlgn="b"/>
                      <a:r>
                        <a:rPr lang="sk-SK" sz="500" b="0" i="0" u="none" strike="noStrike">
                          <a:solidFill>
                            <a:srgbClr val="000000"/>
                          </a:solidFill>
                          <a:effectLst/>
                          <a:latin typeface="Calibri"/>
                        </a:rPr>
                        <a:t>Košice I</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42,69</a:t>
                      </a:r>
                    </a:p>
                  </a:txBody>
                  <a:tcPr marL="0" marR="0" marT="0" marB="0" anchor="b">
                    <a:lnL>
                      <a:noFill/>
                    </a:lnL>
                    <a:lnR>
                      <a:noFill/>
                    </a:lnR>
                    <a:lnT>
                      <a:noFill/>
                    </a:lnT>
                    <a:lnB>
                      <a:noFill/>
                    </a:lnB>
                  </a:tcPr>
                </a:tc>
              </a:tr>
              <a:tr h="79375">
                <a:tc>
                  <a:txBody>
                    <a:bodyPr/>
                    <a:lstStyle/>
                    <a:p>
                      <a:pPr algn="l" fontAlgn="b"/>
                      <a:r>
                        <a:rPr lang="sk-SK" sz="500" b="0" i="0" u="none" strike="noStrike">
                          <a:solidFill>
                            <a:srgbClr val="000000"/>
                          </a:solidFill>
                          <a:effectLst/>
                          <a:latin typeface="Calibri"/>
                        </a:rPr>
                        <a:t>Košice II</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0,03</a:t>
                      </a:r>
                    </a:p>
                  </a:txBody>
                  <a:tcPr marL="0" marR="0" marT="0" marB="0" anchor="b">
                    <a:lnL>
                      <a:noFill/>
                    </a:lnL>
                    <a:lnR>
                      <a:noFill/>
                    </a:lnR>
                    <a:lnT>
                      <a:noFill/>
                    </a:lnT>
                    <a:lnB>
                      <a:noFill/>
                    </a:lnB>
                  </a:tcPr>
                </a:tc>
              </a:tr>
              <a:tr h="79375">
                <a:tc>
                  <a:txBody>
                    <a:bodyPr/>
                    <a:lstStyle/>
                    <a:p>
                      <a:pPr algn="l" fontAlgn="b"/>
                      <a:r>
                        <a:rPr lang="sk-SK" sz="500" b="0" i="0" u="none" strike="noStrike">
                          <a:solidFill>
                            <a:srgbClr val="000000"/>
                          </a:solidFill>
                          <a:effectLst/>
                          <a:latin typeface="Calibri"/>
                        </a:rPr>
                        <a:t>Košice IV</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0</a:t>
                      </a:r>
                    </a:p>
                  </a:txBody>
                  <a:tcPr marL="0" marR="0" marT="0" marB="0" anchor="b">
                    <a:lnL>
                      <a:noFill/>
                    </a:lnL>
                    <a:lnR>
                      <a:noFill/>
                    </a:lnR>
                    <a:lnT>
                      <a:noFill/>
                    </a:lnT>
                    <a:lnB>
                      <a:noFill/>
                    </a:lnB>
                  </a:tcPr>
                </a:tc>
              </a:tr>
              <a:tr h="139700">
                <a:tc>
                  <a:txBody>
                    <a:bodyPr/>
                    <a:lstStyle/>
                    <a:p>
                      <a:pPr algn="l" fontAlgn="b"/>
                      <a:r>
                        <a:rPr lang="sk-SK" sz="500" b="0" i="0" u="none" strike="noStrike">
                          <a:solidFill>
                            <a:srgbClr val="000000"/>
                          </a:solidFill>
                          <a:effectLst/>
                          <a:latin typeface="Calibri"/>
                        </a:rPr>
                        <a:t>Košice - okolie</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57,8</a:t>
                      </a:r>
                    </a:p>
                  </a:txBody>
                  <a:tcPr marL="0" marR="0" marT="0" marB="0" anchor="b">
                    <a:lnL>
                      <a:noFill/>
                    </a:lnL>
                    <a:lnR>
                      <a:noFill/>
                    </a:lnR>
                    <a:lnT>
                      <a:noFill/>
                    </a:lnT>
                    <a:lnB>
                      <a:noFill/>
                    </a:lnB>
                  </a:tcPr>
                </a:tc>
              </a:tr>
              <a:tr h="139700">
                <a:tc>
                  <a:txBody>
                    <a:bodyPr/>
                    <a:lstStyle/>
                    <a:p>
                      <a:pPr algn="l" fontAlgn="b"/>
                      <a:r>
                        <a:rPr lang="sk-SK" sz="500" b="0" i="0" u="none" strike="noStrike">
                          <a:solidFill>
                            <a:srgbClr val="000000"/>
                          </a:solidFill>
                          <a:effectLst/>
                          <a:latin typeface="Calibri"/>
                        </a:rPr>
                        <a:t>Michalovce</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23,04</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23,05</a:t>
                      </a:r>
                    </a:p>
                  </a:txBody>
                  <a:tcPr marL="0" marR="0" marT="0" marB="0" anchor="b">
                    <a:lnL>
                      <a:noFill/>
                    </a:lnL>
                    <a:lnR>
                      <a:noFill/>
                    </a:lnR>
                    <a:lnT>
                      <a:noFill/>
                    </a:lnT>
                    <a:lnB>
                      <a:noFill/>
                    </a:lnB>
                  </a:tcPr>
                </a:tc>
              </a:tr>
              <a:tr h="79375">
                <a:tc>
                  <a:txBody>
                    <a:bodyPr/>
                    <a:lstStyle/>
                    <a:p>
                      <a:pPr algn="l" fontAlgn="b"/>
                      <a:r>
                        <a:rPr lang="sk-SK" sz="500" b="0" i="0" u="none" strike="noStrike">
                          <a:solidFill>
                            <a:srgbClr val="000000"/>
                          </a:solidFill>
                          <a:effectLst/>
                          <a:latin typeface="Calibri"/>
                        </a:rPr>
                        <a:t>Rožňava</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58,92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58,92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58,92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58,92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58,92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58,92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59,26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59,26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59,26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59,26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59,26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59,26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59,26</a:t>
                      </a:r>
                    </a:p>
                  </a:txBody>
                  <a:tcPr marL="0" marR="0" marT="0" marB="0" anchor="b">
                    <a:lnL>
                      <a:noFill/>
                    </a:lnL>
                    <a:lnR>
                      <a:noFill/>
                    </a:lnR>
                    <a:lnT>
                      <a:noFill/>
                    </a:lnT>
                    <a:lnB>
                      <a:noFill/>
                    </a:lnB>
                  </a:tcPr>
                </a:tc>
              </a:tr>
              <a:tr h="79375">
                <a:tc>
                  <a:txBody>
                    <a:bodyPr/>
                    <a:lstStyle/>
                    <a:p>
                      <a:pPr algn="l" fontAlgn="b"/>
                      <a:r>
                        <a:rPr lang="sk-SK" sz="500" b="0" i="0" u="none" strike="noStrike">
                          <a:solidFill>
                            <a:srgbClr val="000000"/>
                          </a:solidFill>
                          <a:effectLst/>
                          <a:latin typeface="Calibri"/>
                        </a:rPr>
                        <a:t>Sobrance</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48,53</a:t>
                      </a:r>
                    </a:p>
                  </a:txBody>
                  <a:tcPr marL="0" marR="0" marT="0" marB="0" anchor="b">
                    <a:lnL>
                      <a:noFill/>
                    </a:lnL>
                    <a:lnR>
                      <a:noFill/>
                    </a:lnR>
                    <a:lnT>
                      <a:noFill/>
                    </a:lnT>
                    <a:lnB>
                      <a:noFill/>
                    </a:lnB>
                  </a:tcPr>
                </a:tc>
              </a:tr>
              <a:tr h="139700">
                <a:tc>
                  <a:txBody>
                    <a:bodyPr/>
                    <a:lstStyle/>
                    <a:p>
                      <a:pPr algn="l" fontAlgn="b"/>
                      <a:r>
                        <a:rPr lang="sk-SK" sz="500" b="0" i="0" u="none" strike="noStrike">
                          <a:solidFill>
                            <a:srgbClr val="000000"/>
                          </a:solidFill>
                          <a:effectLst/>
                          <a:latin typeface="Calibri"/>
                        </a:rPr>
                        <a:t>Spišská Nová Ves</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63,56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63,56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63,56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63,56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63,56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63,56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63,62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63,62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63,62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63,62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63,62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63,62</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63,62</a:t>
                      </a:r>
                    </a:p>
                  </a:txBody>
                  <a:tcPr marL="0" marR="0" marT="0" marB="0" anchor="b">
                    <a:lnL>
                      <a:noFill/>
                    </a:lnL>
                    <a:lnR>
                      <a:noFill/>
                    </a:lnR>
                    <a:lnT>
                      <a:noFill/>
                    </a:lnT>
                    <a:lnB>
                      <a:noFill/>
                    </a:lnB>
                  </a:tcPr>
                </a:tc>
              </a:tr>
              <a:tr h="79375">
                <a:tc>
                  <a:txBody>
                    <a:bodyPr/>
                    <a:lstStyle/>
                    <a:p>
                      <a:pPr algn="l" fontAlgn="b"/>
                      <a:r>
                        <a:rPr lang="sk-SK" sz="500" b="0" i="0" u="none" strike="noStrike">
                          <a:solidFill>
                            <a:srgbClr val="000000"/>
                          </a:solidFill>
                          <a:effectLst/>
                          <a:latin typeface="Calibri"/>
                        </a:rPr>
                        <a:t>Trebišov</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a:solidFill>
                            <a:srgbClr val="000000"/>
                          </a:solidFill>
                          <a:effectLst/>
                          <a:latin typeface="Calibri"/>
                        </a:rPr>
                        <a:t>52,46</a:t>
                      </a:r>
                    </a:p>
                  </a:txBody>
                  <a:tcPr marL="0" marR="0" marT="0" marB="0" anchor="b">
                    <a:lnL>
                      <a:noFill/>
                    </a:lnL>
                    <a:lnR>
                      <a:noFill/>
                    </a:lnR>
                    <a:lnT>
                      <a:noFill/>
                    </a:lnT>
                    <a:lnB>
                      <a:noFill/>
                    </a:lnB>
                  </a:tcPr>
                </a:tc>
                <a:tc>
                  <a:txBody>
                    <a:bodyPr/>
                    <a:lstStyle/>
                    <a:p>
                      <a:pPr algn="r" fontAlgn="b"/>
                      <a:r>
                        <a:rPr lang="sk-SK" sz="500" b="0" i="0" u="none" strike="noStrike" dirty="0">
                          <a:solidFill>
                            <a:srgbClr val="000000"/>
                          </a:solidFill>
                          <a:effectLst/>
                          <a:latin typeface="Calibri"/>
                        </a:rPr>
                        <a:t>52,46</a:t>
                      </a:r>
                    </a:p>
                  </a:txBody>
                  <a:tcPr marL="0" marR="0" marT="0" marB="0" anchor="b">
                    <a:lnL>
                      <a:noFill/>
                    </a:lnL>
                    <a:lnR>
                      <a:noFill/>
                    </a:lnR>
                    <a:lnT>
                      <a:noFill/>
                    </a:lnT>
                    <a:lnB>
                      <a:noFill/>
                    </a:lnB>
                  </a:tcPr>
                </a:tc>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164" y="2184517"/>
            <a:ext cx="6690901" cy="2427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62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0"/>
          <p:cNvSpPr txBox="1">
            <a:spLocks noGrp="1"/>
          </p:cNvSpPr>
          <p:nvPr>
            <p:ph type="ftr" sz="quarter" idx="4294967295"/>
          </p:nvPr>
        </p:nvSpPr>
        <p:spPr>
          <a:xfrm>
            <a:off x="107504" y="4806180"/>
            <a:ext cx="2046239" cy="273600"/>
          </a:xfrm>
          <a:prstGeom prst="rect">
            <a:avLst/>
          </a:prstGeom>
          <a:noFill/>
          <a:ln>
            <a:noFill/>
          </a:ln>
        </p:spPr>
        <p:txBody>
          <a:bodyPr wrap="square" lIns="91440" tIns="45720" rIns="91440" bIns="45720" anchor="ctr" anchorCtr="0"/>
          <a:lstStyle/>
          <a:p>
            <a:pPr lvl="0" algn="ctr" hangingPunct="0"/>
            <a:r>
              <a:rPr lang="en-US" sz="1000" dirty="0">
                <a:solidFill>
                  <a:srgbClr val="000000"/>
                </a:solidFill>
                <a:latin typeface="Arial" pitchFamily="18"/>
                <a:cs typeface="Arial" pitchFamily="2"/>
              </a:rPr>
              <a:t>copernicus.danubehack.eu</a:t>
            </a:r>
          </a:p>
        </p:txBody>
      </p:sp>
      <p:sp>
        <p:nvSpPr>
          <p:cNvPr id="3" name="Google Shape;186;p30"/>
          <p:cNvSpPr txBox="1">
            <a:spLocks noGrp="1"/>
          </p:cNvSpPr>
          <p:nvPr>
            <p:ph type="sldNum" sz="quarter" idx="4294967295"/>
          </p:nvPr>
        </p:nvSpPr>
        <p:spPr>
          <a:xfrm>
            <a:off x="2343240" y="4767120"/>
            <a:ext cx="2057039" cy="273600"/>
          </a:xfrm>
          <a:prstGeom prst="rect">
            <a:avLst/>
          </a:prstGeom>
          <a:noFill/>
          <a:ln>
            <a:noFill/>
          </a:ln>
        </p:spPr>
        <p:txBody>
          <a:bodyPr wrap="square" lIns="91440" tIns="45720" rIns="91440" bIns="45720" anchor="ctr" anchorCtr="0"/>
          <a:lstStyle/>
          <a:p>
            <a:pPr lvl="0" hangingPunct="0"/>
            <a:fld id="{46EC1E8B-FB7B-41B3-908B-0C08059B4EEF}" type="slidenum">
              <a:t>9</a:t>
            </a:fld>
            <a:endParaRPr lang="en-US" sz="900">
              <a:solidFill>
                <a:srgbClr val="000000"/>
              </a:solidFill>
              <a:latin typeface="Calibri" pitchFamily="18"/>
            </a:endParaRPr>
          </a:p>
        </p:txBody>
      </p:sp>
      <p:sp>
        <p:nvSpPr>
          <p:cNvPr id="4" name="Google Shape;187;p30"/>
          <p:cNvSpPr txBox="1">
            <a:spLocks noGrp="1"/>
          </p:cNvSpPr>
          <p:nvPr>
            <p:ph type="title" idx="4294967295"/>
          </p:nvPr>
        </p:nvSpPr>
        <p:spPr>
          <a:xfrm>
            <a:off x="-21523" y="0"/>
            <a:ext cx="7751520" cy="19548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buNone/>
            </a:pPr>
            <a:r>
              <a:rPr lang="en-US" sz="1000" dirty="0"/>
              <a:t>Copernicus Hackathon @ Danube Hack 2018</a:t>
            </a:r>
          </a:p>
        </p:txBody>
      </p:sp>
      <p:pic>
        <p:nvPicPr>
          <p:cNvPr id="5" name="Google Shape;188;p30"/>
          <p:cNvPicPr>
            <a:picLocks noChangeAspect="1"/>
          </p:cNvPicPr>
          <p:nvPr/>
        </p:nvPicPr>
        <p:blipFill>
          <a:blip r:embed="rId3">
            <a:lum/>
            <a:alphaModFix/>
          </a:blip>
          <a:srcRect/>
          <a:stretch>
            <a:fillRect/>
          </a:stretch>
        </p:blipFill>
        <p:spPr>
          <a:xfrm>
            <a:off x="7808400" y="4612320"/>
            <a:ext cx="456480" cy="387720"/>
          </a:xfrm>
          <a:prstGeom prst="rect">
            <a:avLst/>
          </a:prstGeom>
          <a:noFill/>
          <a:ln>
            <a:noFill/>
          </a:ln>
        </p:spPr>
      </p:pic>
      <p:sp>
        <p:nvSpPr>
          <p:cNvPr id="7" name="BlokTextu 6"/>
          <p:cNvSpPr txBox="1"/>
          <p:nvPr/>
        </p:nvSpPr>
        <p:spPr>
          <a:xfrm>
            <a:off x="231608" y="267494"/>
            <a:ext cx="1246303" cy="369332"/>
          </a:xfrm>
          <a:prstGeom prst="rect">
            <a:avLst/>
          </a:prstGeom>
          <a:noFill/>
        </p:spPr>
        <p:txBody>
          <a:bodyPr wrap="none" rtlCol="0">
            <a:spAutoFit/>
          </a:bodyPr>
          <a:lstStyle/>
          <a:p>
            <a:r>
              <a:rPr lang="en-US" b="1" dirty="0" smtClean="0"/>
              <a:t>Limitations</a:t>
            </a:r>
            <a:endParaRPr lang="en-US" b="1" dirty="0"/>
          </a:p>
        </p:txBody>
      </p:sp>
      <p:sp>
        <p:nvSpPr>
          <p:cNvPr id="9" name="BlokTextu 8"/>
          <p:cNvSpPr txBox="1"/>
          <p:nvPr/>
        </p:nvSpPr>
        <p:spPr>
          <a:xfrm>
            <a:off x="231608" y="2427734"/>
            <a:ext cx="8681675" cy="2123658"/>
          </a:xfrm>
          <a:prstGeom prst="rect">
            <a:avLst/>
          </a:prstGeom>
          <a:noFill/>
        </p:spPr>
        <p:txBody>
          <a:bodyPr wrap="square" rtlCol="0">
            <a:spAutoFit/>
          </a:bodyPr>
          <a:lstStyle/>
          <a:p>
            <a:pPr marL="228600" indent="-228600">
              <a:buAutoNum type="arabicPeriod"/>
            </a:pPr>
            <a:endParaRPr lang="sk-SK" sz="1200" dirty="0" smtClean="0"/>
          </a:p>
          <a:p>
            <a:pPr marL="228600" indent="-228600">
              <a:buAutoNum type="arabicPeriod"/>
            </a:pPr>
            <a:endParaRPr lang="sk-SK" sz="1200" dirty="0"/>
          </a:p>
          <a:p>
            <a:pPr marL="228600" indent="-228600">
              <a:buAutoNum type="arabicPeriod"/>
            </a:pPr>
            <a:r>
              <a:rPr lang="sk-SK" sz="1200" dirty="0" err="1" smtClean="0"/>
              <a:t>Tune</a:t>
            </a:r>
            <a:r>
              <a:rPr lang="sk-SK" sz="1200" dirty="0" smtClean="0"/>
              <a:t> </a:t>
            </a:r>
            <a:r>
              <a:rPr lang="sk-SK" sz="1200" dirty="0" err="1" smtClean="0"/>
              <a:t>up</a:t>
            </a:r>
            <a:r>
              <a:rPr lang="sk-SK" sz="1200" dirty="0" smtClean="0"/>
              <a:t> </a:t>
            </a:r>
            <a:r>
              <a:rPr lang="sk-SK" sz="1200" dirty="0" err="1" smtClean="0"/>
              <a:t>open</a:t>
            </a:r>
            <a:r>
              <a:rPr lang="sk-SK" sz="1200" dirty="0" smtClean="0"/>
              <a:t> on </a:t>
            </a:r>
            <a:r>
              <a:rPr lang="en-US" sz="1200" b="1" dirty="0" err="1" smtClean="0">
                <a:latin typeface="Arial" pitchFamily="34" charset="0"/>
                <a:cs typeface="Arial" pitchFamily="34" charset="0"/>
              </a:rPr>
              <a:t>NetCDF</a:t>
            </a:r>
            <a:r>
              <a:rPr lang="sk-SK" sz="1200" b="1" dirty="0" smtClean="0">
                <a:latin typeface="Arial" pitchFamily="34" charset="0"/>
                <a:cs typeface="Arial" pitchFamily="34" charset="0"/>
              </a:rPr>
              <a:t> </a:t>
            </a:r>
            <a:endParaRPr lang="sk-SK" sz="1200" dirty="0" smtClean="0"/>
          </a:p>
          <a:p>
            <a:pPr marL="228600" indent="-228600">
              <a:buAutoNum type="arabicPeriod"/>
            </a:pPr>
            <a:r>
              <a:rPr lang="en-US" sz="1200" dirty="0" smtClean="0"/>
              <a:t>Get access to waste management data at LAU2 (municipalities)</a:t>
            </a:r>
          </a:p>
          <a:p>
            <a:pPr marL="228600" indent="-228600">
              <a:buAutoNum type="arabicPeriod"/>
            </a:pPr>
            <a:r>
              <a:rPr lang="en-US" sz="1200" dirty="0" smtClean="0"/>
              <a:t>Bound them with data from the Registry of financial statements and Registry of legal entities</a:t>
            </a:r>
          </a:p>
          <a:p>
            <a:pPr marL="228600" indent="-228600">
              <a:buAutoNum type="arabicPeriod"/>
            </a:pPr>
            <a:r>
              <a:rPr lang="en-US" sz="1200" dirty="0" smtClean="0"/>
              <a:t>Try fill in the missing legal foundations of protected sites and try to fill in </a:t>
            </a:r>
            <a:r>
              <a:rPr lang="sk-SK" sz="1200" dirty="0" err="1" smtClean="0"/>
              <a:t>the</a:t>
            </a:r>
            <a:r>
              <a:rPr lang="sk-SK" sz="1200" dirty="0" smtClean="0"/>
              <a:t> </a:t>
            </a:r>
            <a:r>
              <a:rPr lang="sk-SK" sz="1200" dirty="0" err="1" smtClean="0"/>
              <a:t>degree</a:t>
            </a:r>
            <a:r>
              <a:rPr lang="sk-SK" sz="1200" dirty="0" smtClean="0"/>
              <a:t> </a:t>
            </a:r>
            <a:r>
              <a:rPr lang="sk-SK" sz="1200" dirty="0" err="1" smtClean="0"/>
              <a:t>of</a:t>
            </a:r>
            <a:r>
              <a:rPr lang="sk-SK" sz="1200" dirty="0" smtClean="0"/>
              <a:t> </a:t>
            </a:r>
            <a:r>
              <a:rPr lang="sk-SK" sz="1200" dirty="0" err="1" smtClean="0"/>
              <a:t>protection</a:t>
            </a:r>
            <a:r>
              <a:rPr lang="sk-SK" sz="1200" dirty="0" smtClean="0"/>
              <a:t> </a:t>
            </a:r>
            <a:r>
              <a:rPr lang="sk-SK" sz="1200" dirty="0" err="1" smtClean="0"/>
              <a:t>that</a:t>
            </a:r>
            <a:r>
              <a:rPr lang="sk-SK" sz="1200" dirty="0" smtClean="0"/>
              <a:t> </a:t>
            </a:r>
            <a:r>
              <a:rPr lang="sk-SK" sz="1200" dirty="0" err="1" smtClean="0"/>
              <a:t>regulates</a:t>
            </a:r>
            <a:r>
              <a:rPr lang="sk-SK" sz="1200" dirty="0" smtClean="0"/>
              <a:t> </a:t>
            </a:r>
            <a:r>
              <a:rPr lang="sk-SK" sz="1200" dirty="0" err="1" smtClean="0"/>
              <a:t>human</a:t>
            </a:r>
            <a:r>
              <a:rPr lang="sk-SK" sz="1200" dirty="0" smtClean="0"/>
              <a:t> </a:t>
            </a:r>
            <a:r>
              <a:rPr lang="sk-SK" sz="1200" dirty="0" err="1" smtClean="0"/>
              <a:t>activity</a:t>
            </a:r>
            <a:endParaRPr lang="sk-SK" sz="1200" dirty="0" smtClean="0"/>
          </a:p>
          <a:p>
            <a:pPr marL="228600" indent="-228600">
              <a:buAutoNum type="arabicPeriod"/>
            </a:pPr>
            <a:r>
              <a:rPr lang="sk-SK" sz="1200" dirty="0" err="1" smtClean="0"/>
              <a:t>Create</a:t>
            </a:r>
            <a:r>
              <a:rPr lang="sk-SK" sz="1200" dirty="0" smtClean="0"/>
              <a:t> a </a:t>
            </a:r>
            <a:r>
              <a:rPr lang="en-US" sz="1200" i="1" dirty="0" err="1" smtClean="0">
                <a:solidFill>
                  <a:srgbClr val="000000"/>
                </a:solidFill>
                <a:latin typeface="Calibri" pitchFamily="18"/>
              </a:rPr>
              <a:t>sk_lau</a:t>
            </a:r>
            <a:r>
              <a:rPr lang="sk-SK" sz="1200" i="1" dirty="0" smtClean="0">
                <a:solidFill>
                  <a:srgbClr val="000000"/>
                </a:solidFill>
                <a:latin typeface="Calibri" pitchFamily="18"/>
              </a:rPr>
              <a:t>2</a:t>
            </a:r>
            <a:r>
              <a:rPr lang="en-US" sz="1200" i="1" dirty="0" smtClean="0">
                <a:solidFill>
                  <a:srgbClr val="000000"/>
                </a:solidFill>
                <a:latin typeface="Calibri" pitchFamily="18"/>
              </a:rPr>
              <a:t>_</a:t>
            </a:r>
            <a:r>
              <a:rPr lang="en-US" sz="1200" i="1" dirty="0" err="1" smtClean="0">
                <a:solidFill>
                  <a:srgbClr val="000000"/>
                </a:solidFill>
                <a:latin typeface="Calibri" pitchFamily="18"/>
              </a:rPr>
              <a:t>ips_pc</a:t>
            </a:r>
            <a:r>
              <a:rPr lang="sk-SK" sz="1200" i="1" dirty="0" smtClean="0">
                <a:solidFill>
                  <a:srgbClr val="000000"/>
                </a:solidFill>
                <a:latin typeface="Calibri" pitchFamily="18"/>
              </a:rPr>
              <a:t>t  </a:t>
            </a:r>
            <a:r>
              <a:rPr lang="sk-SK" sz="1200" dirty="0" err="1" smtClean="0"/>
              <a:t>for</a:t>
            </a:r>
            <a:r>
              <a:rPr lang="sk-SK" sz="1200" dirty="0" smtClean="0"/>
              <a:t> </a:t>
            </a:r>
            <a:r>
              <a:rPr lang="sk-SK" sz="1200" dirty="0" err="1" smtClean="0"/>
              <a:t>each</a:t>
            </a:r>
            <a:r>
              <a:rPr lang="sk-SK" sz="1200" dirty="0" smtClean="0"/>
              <a:t> SK </a:t>
            </a:r>
            <a:r>
              <a:rPr lang="sk-SK" sz="1200" dirty="0" err="1" smtClean="0"/>
              <a:t>municipality</a:t>
            </a:r>
            <a:r>
              <a:rPr lang="sk-SK" sz="1200" dirty="0" smtClean="0"/>
              <a:t> </a:t>
            </a:r>
          </a:p>
          <a:p>
            <a:pPr marL="228600" indent="-228600">
              <a:buAutoNum type="arabicPeriod"/>
            </a:pPr>
            <a:r>
              <a:rPr lang="sk-SK" sz="1200" dirty="0" err="1" smtClean="0"/>
              <a:t>Create</a:t>
            </a:r>
            <a:r>
              <a:rPr lang="sk-SK" sz="1200" dirty="0" smtClean="0"/>
              <a:t> </a:t>
            </a:r>
            <a:r>
              <a:rPr lang="sk-SK" sz="1200" dirty="0" err="1" smtClean="0"/>
              <a:t>the</a:t>
            </a:r>
            <a:r>
              <a:rPr lang="sk-SK" sz="1200" dirty="0" smtClean="0"/>
              <a:t> web </a:t>
            </a:r>
            <a:r>
              <a:rPr lang="sk-SK" sz="1200" dirty="0" err="1" smtClean="0"/>
              <a:t>app</a:t>
            </a:r>
            <a:r>
              <a:rPr lang="sk-SK" sz="1200" dirty="0" smtClean="0"/>
              <a:t> </a:t>
            </a:r>
            <a:r>
              <a:rPr lang="sk-SK" sz="1200" dirty="0" err="1" smtClean="0"/>
              <a:t>based</a:t>
            </a:r>
            <a:r>
              <a:rPr lang="sk-SK" sz="1200" dirty="0" smtClean="0"/>
              <a:t> on </a:t>
            </a:r>
            <a:r>
              <a:rPr lang="sk-SK" sz="1200" dirty="0" err="1" smtClean="0"/>
              <a:t>leaflet</a:t>
            </a:r>
            <a:r>
              <a:rPr lang="sk-SK" sz="1200" dirty="0" smtClean="0"/>
              <a:t> and </a:t>
            </a:r>
            <a:r>
              <a:rPr lang="sk-SK" sz="1200" dirty="0" err="1" smtClean="0"/>
              <a:t>dc.js</a:t>
            </a:r>
            <a:r>
              <a:rPr lang="sk-SK" sz="1200" dirty="0" smtClean="0"/>
              <a:t>.</a:t>
            </a:r>
          </a:p>
          <a:p>
            <a:pPr marL="228600" indent="-228600">
              <a:buAutoNum type="arabicPeriod"/>
            </a:pPr>
            <a:r>
              <a:rPr lang="sk-SK" sz="1200" dirty="0" smtClean="0"/>
              <a:t>Get </a:t>
            </a:r>
            <a:r>
              <a:rPr lang="sk-SK" sz="1200" dirty="0" err="1" smtClean="0"/>
              <a:t>back</a:t>
            </a:r>
            <a:r>
              <a:rPr lang="sk-SK" sz="1200" dirty="0" smtClean="0"/>
              <a:t> to </a:t>
            </a:r>
            <a:r>
              <a:rPr lang="sk-SK" sz="1200" dirty="0" err="1" smtClean="0"/>
              <a:t>original</a:t>
            </a:r>
            <a:r>
              <a:rPr lang="sk-SK" sz="1200" dirty="0" smtClean="0"/>
              <a:t> </a:t>
            </a:r>
            <a:r>
              <a:rPr lang="sk-SK" sz="1200" dirty="0" err="1" smtClean="0"/>
              <a:t>motivations</a:t>
            </a:r>
            <a:endParaRPr lang="sk-SK" sz="1200" dirty="0" smtClean="0"/>
          </a:p>
          <a:p>
            <a:pPr marL="228600" indent="-228600">
              <a:buAutoNum type="arabicPeriod"/>
            </a:pPr>
            <a:endParaRPr lang="sk-SK" sz="1200" dirty="0"/>
          </a:p>
          <a:p>
            <a:pPr marL="228600" indent="-228600">
              <a:buAutoNum type="arabicPeriod"/>
            </a:pPr>
            <a:endParaRPr lang="en-US" sz="1200" dirty="0" smtClean="0"/>
          </a:p>
        </p:txBody>
      </p:sp>
      <p:sp>
        <p:nvSpPr>
          <p:cNvPr id="12" name="BlokTextu 11"/>
          <p:cNvSpPr txBox="1"/>
          <p:nvPr/>
        </p:nvSpPr>
        <p:spPr>
          <a:xfrm>
            <a:off x="308897" y="2058402"/>
            <a:ext cx="692818" cy="369332"/>
          </a:xfrm>
          <a:prstGeom prst="rect">
            <a:avLst/>
          </a:prstGeom>
          <a:noFill/>
        </p:spPr>
        <p:txBody>
          <a:bodyPr wrap="none" rtlCol="0">
            <a:spAutoFit/>
          </a:bodyPr>
          <a:lstStyle/>
          <a:p>
            <a:r>
              <a:rPr lang="en-US" b="1" dirty="0" smtClean="0"/>
              <a:t>Plans</a:t>
            </a:r>
            <a:endParaRPr lang="en-US" b="1" dirty="0"/>
          </a:p>
        </p:txBody>
      </p:sp>
      <p:sp>
        <p:nvSpPr>
          <p:cNvPr id="13" name="BlokTextu 12"/>
          <p:cNvSpPr txBox="1"/>
          <p:nvPr/>
        </p:nvSpPr>
        <p:spPr>
          <a:xfrm>
            <a:off x="435213" y="851942"/>
            <a:ext cx="8681675" cy="1200329"/>
          </a:xfrm>
          <a:prstGeom prst="rect">
            <a:avLst/>
          </a:prstGeom>
          <a:noFill/>
        </p:spPr>
        <p:txBody>
          <a:bodyPr wrap="square" rtlCol="0">
            <a:spAutoFit/>
          </a:bodyPr>
          <a:lstStyle/>
          <a:p>
            <a:pPr marL="228600" indent="-228600">
              <a:buAutoNum type="arabicPeriod"/>
            </a:pPr>
            <a:r>
              <a:rPr lang="en-US" sz="1200" dirty="0" smtClean="0"/>
              <a:t>Since waste production is bound to other variables (local economy, population), the app itself is good only for getting some partial data and the user still has to majority of the work.</a:t>
            </a:r>
          </a:p>
          <a:p>
            <a:pPr marL="228600" indent="-228600">
              <a:buAutoNum type="arabicPeriod"/>
            </a:pPr>
            <a:r>
              <a:rPr lang="en-US" sz="1200" dirty="0" smtClean="0"/>
              <a:t>The </a:t>
            </a:r>
            <a:r>
              <a:rPr lang="en-US" sz="1200" dirty="0" err="1" smtClean="0"/>
              <a:t>gui</a:t>
            </a:r>
            <a:r>
              <a:rPr lang="en-US" sz="1200" dirty="0" smtClean="0"/>
              <a:t> itself is too simple and prehistoric.</a:t>
            </a:r>
          </a:p>
          <a:p>
            <a:pPr marL="228600" indent="-228600">
              <a:buAutoNum type="arabicPeriod"/>
            </a:pPr>
            <a:r>
              <a:rPr lang="en-US" sz="1200" dirty="0" smtClean="0"/>
              <a:t>Not all protected sites have date a of legal foundation, for this, the share of protected sites per LAU1 is not exact.</a:t>
            </a:r>
          </a:p>
          <a:p>
            <a:pPr marL="228600" indent="-228600">
              <a:buAutoNum type="arabicPeriod"/>
            </a:pPr>
            <a:r>
              <a:rPr lang="en-US" sz="1200" dirty="0" smtClean="0"/>
              <a:t>LAU1’s to large areas for seeking exact answers about the efforts of local business and public administrations in sustainable waste management. </a:t>
            </a:r>
          </a:p>
        </p:txBody>
      </p:sp>
    </p:spTree>
    <p:extLst>
      <p:ext uri="{BB962C8B-B14F-4D97-AF65-F5344CB8AC3E}">
        <p14:creationId xmlns:p14="http://schemas.microsoft.com/office/powerpoint/2010/main" val="291556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Defaul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Default 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2121</TotalTime>
  <Words>1155</Words>
  <Application>Microsoft Office PowerPoint</Application>
  <PresentationFormat>Prezentácia na obrazovke (16:9)</PresentationFormat>
  <Paragraphs>344</Paragraphs>
  <Slides>10</Slides>
  <Notes>10</Notes>
  <HiddenSlides>0</HiddenSlides>
  <MMClips>0</MMClips>
  <ScaleCrop>false</ScaleCrop>
  <HeadingPairs>
    <vt:vector size="4" baseType="variant">
      <vt:variant>
        <vt:lpstr>Motív</vt:lpstr>
      </vt:variant>
      <vt:variant>
        <vt:i4>6</vt:i4>
      </vt:variant>
      <vt:variant>
        <vt:lpstr>Nadpisy snímok</vt:lpstr>
      </vt:variant>
      <vt:variant>
        <vt:i4>10</vt:i4>
      </vt:variant>
    </vt:vector>
  </HeadingPairs>
  <TitlesOfParts>
    <vt:vector size="16" baseType="lpstr">
      <vt:lpstr>Default</vt:lpstr>
      <vt:lpstr>Default 1</vt:lpstr>
      <vt:lpstr>Default 2</vt:lpstr>
      <vt:lpstr>Default 3</vt:lpstr>
      <vt:lpstr>Default 4</vt:lpstr>
      <vt:lpstr>Default 5</vt:lpstr>
      <vt:lpstr>Prezentácia programu PowerPoint</vt:lpstr>
      <vt:lpstr>Copernicus Hackathon @ Danube Hack 2018</vt:lpstr>
      <vt:lpstr>Copernicus Hackathon @ Danube Hack 2018</vt:lpstr>
      <vt:lpstr>Copernicus Hackathon @ Danube Hack 2018</vt:lpstr>
      <vt:lpstr>Copernicus Hackathon @ Danube Hack 2018</vt:lpstr>
      <vt:lpstr>Copernicus Hackathon @ Danube Hack 2018</vt:lpstr>
      <vt:lpstr>Copernicus Hackathon @ Danube Hack 2018</vt:lpstr>
      <vt:lpstr>Copernicus Hackathon @ Danube Hack 2018</vt:lpstr>
      <vt:lpstr>Copernicus Hackathon @ Danube Hack 2018</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Host</dc:creator>
  <cp:lastModifiedBy>cs633gc</cp:lastModifiedBy>
  <cp:revision>47</cp:revision>
  <dcterms:modified xsi:type="dcterms:W3CDTF">2018-11-15T16:08:24Z</dcterms:modified>
</cp:coreProperties>
</file>