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5" r:id="rId5"/>
    <p:sldId id="27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CE"/>
    <a:srgbClr val="F7DB95"/>
    <a:srgbClr val="FCCB47"/>
    <a:srgbClr val="82D7CE"/>
    <a:srgbClr val="A1DCD7"/>
    <a:srgbClr val="72D3C8"/>
    <a:srgbClr val="F6B7BF"/>
    <a:srgbClr val="F6AFB6"/>
    <a:srgbClr val="FC7886"/>
    <a:srgbClr val="F0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100" dirty="0">
                <a:solidFill>
                  <a:srgbClr val="52CBBE"/>
                </a:solidFill>
                <a:latin typeface="Tw Cen MT" panose="020B0602020104020603" pitchFamily="34" charset="0"/>
              </a:rPr>
              <a:t>GYORSOLVASÓ PROJEKT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Info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95">
            <a:extLst>
              <a:ext uri="{FF2B5EF4-FFF2-40B4-BE49-F238E27FC236}">
                <a16:creationId xmlns:a16="http://schemas.microsoft.com/office/drawing/2014/main" id="{593C674C-794B-0FF9-53AD-78EB9E7A80F0}"/>
              </a:ext>
            </a:extLst>
          </p:cNvPr>
          <p:cNvGrpSpPr/>
          <p:nvPr/>
        </p:nvGrpSpPr>
        <p:grpSpPr>
          <a:xfrm>
            <a:off x="7278939" y="1403991"/>
            <a:ext cx="1591582" cy="1866900"/>
            <a:chOff x="6488272" y="2209800"/>
            <a:chExt cx="1591582" cy="1866900"/>
          </a:xfrm>
        </p:grpSpPr>
        <p:sp>
          <p:nvSpPr>
            <p:cNvPr id="82" name="Rectangle: Top Corners Rounded 96">
              <a:extLst>
                <a:ext uri="{FF2B5EF4-FFF2-40B4-BE49-F238E27FC236}">
                  <a16:creationId xmlns:a16="http://schemas.microsoft.com/office/drawing/2014/main" id="{999DCD13-C8B8-78EF-7212-AFE5ECAB706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98">
              <a:extLst>
                <a:ext uri="{FF2B5EF4-FFF2-40B4-BE49-F238E27FC236}">
                  <a16:creationId xmlns:a16="http://schemas.microsoft.com/office/drawing/2014/main" id="{6991C128-1F81-D622-448D-766A413EA1D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84" name="Group 99">
            <a:extLst>
              <a:ext uri="{FF2B5EF4-FFF2-40B4-BE49-F238E27FC236}">
                <a16:creationId xmlns:a16="http://schemas.microsoft.com/office/drawing/2014/main" id="{329C865C-4606-5B25-F553-FEB9F91D950C}"/>
              </a:ext>
            </a:extLst>
          </p:cNvPr>
          <p:cNvGrpSpPr/>
          <p:nvPr/>
        </p:nvGrpSpPr>
        <p:grpSpPr>
          <a:xfrm>
            <a:off x="4782062" y="1403991"/>
            <a:ext cx="1591582" cy="1866900"/>
            <a:chOff x="3991395" y="2209800"/>
            <a:chExt cx="1591582" cy="1866900"/>
          </a:xfrm>
        </p:grpSpPr>
        <p:sp>
          <p:nvSpPr>
            <p:cNvPr id="85" name="Rectangle: Top Corners Rounded 100">
              <a:extLst>
                <a:ext uri="{FF2B5EF4-FFF2-40B4-BE49-F238E27FC236}">
                  <a16:creationId xmlns:a16="http://schemas.microsoft.com/office/drawing/2014/main" id="{0CCD80B8-2EC6-3A08-1A28-4EF8599F6CD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102">
              <a:extLst>
                <a:ext uri="{FF2B5EF4-FFF2-40B4-BE49-F238E27FC236}">
                  <a16:creationId xmlns:a16="http://schemas.microsoft.com/office/drawing/2014/main" id="{5D4C80A8-4F7D-FFF3-7F7E-F85C2B7F68A9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87" name="Group 103">
            <a:extLst>
              <a:ext uri="{FF2B5EF4-FFF2-40B4-BE49-F238E27FC236}">
                <a16:creationId xmlns:a16="http://schemas.microsoft.com/office/drawing/2014/main" id="{3296580B-63AE-C647-D75A-01A29D9526A9}"/>
              </a:ext>
            </a:extLst>
          </p:cNvPr>
          <p:cNvGrpSpPr/>
          <p:nvPr/>
        </p:nvGrpSpPr>
        <p:grpSpPr>
          <a:xfrm>
            <a:off x="2285185" y="1403991"/>
            <a:ext cx="1591582" cy="1866900"/>
            <a:chOff x="1494518" y="2209800"/>
            <a:chExt cx="1591582" cy="1866900"/>
          </a:xfrm>
        </p:grpSpPr>
        <p:sp>
          <p:nvSpPr>
            <p:cNvPr id="88" name="Rectangle: Top Corners Rounded 104">
              <a:extLst>
                <a:ext uri="{FF2B5EF4-FFF2-40B4-BE49-F238E27FC236}">
                  <a16:creationId xmlns:a16="http://schemas.microsoft.com/office/drawing/2014/main" id="{031D6CE6-54F8-96D4-06FA-B500DAEAE6B5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106">
              <a:extLst>
                <a:ext uri="{FF2B5EF4-FFF2-40B4-BE49-F238E27FC236}">
                  <a16:creationId xmlns:a16="http://schemas.microsoft.com/office/drawing/2014/main" id="{278085F6-B3B6-4E11-81FC-3E33722CF8D6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90" name="Freeform: Shape 107">
            <a:extLst>
              <a:ext uri="{FF2B5EF4-FFF2-40B4-BE49-F238E27FC236}">
                <a16:creationId xmlns:a16="http://schemas.microsoft.com/office/drawing/2014/main" id="{4CFACFD5-8125-9E36-005B-53F15C2C9425}"/>
              </a:ext>
            </a:extLst>
          </p:cNvPr>
          <p:cNvSpPr/>
          <p:nvPr/>
        </p:nvSpPr>
        <p:spPr>
          <a:xfrm flipV="1">
            <a:off x="2285185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108">
            <a:extLst>
              <a:ext uri="{FF2B5EF4-FFF2-40B4-BE49-F238E27FC236}">
                <a16:creationId xmlns:a16="http://schemas.microsoft.com/office/drawing/2014/main" id="{9E0452CE-158E-15BC-45E5-0D94585FBA08}"/>
              </a:ext>
            </a:extLst>
          </p:cNvPr>
          <p:cNvSpPr/>
          <p:nvPr/>
        </p:nvSpPr>
        <p:spPr>
          <a:xfrm flipV="1">
            <a:off x="4782062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109">
            <a:extLst>
              <a:ext uri="{FF2B5EF4-FFF2-40B4-BE49-F238E27FC236}">
                <a16:creationId xmlns:a16="http://schemas.microsoft.com/office/drawing/2014/main" id="{A8349DCA-E495-520D-DD36-58EA1F202F6E}"/>
              </a:ext>
            </a:extLst>
          </p:cNvPr>
          <p:cNvSpPr/>
          <p:nvPr/>
        </p:nvSpPr>
        <p:spPr>
          <a:xfrm flipV="1">
            <a:off x="7278939" y="233744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114">
            <a:extLst>
              <a:ext uri="{FF2B5EF4-FFF2-40B4-BE49-F238E27FC236}">
                <a16:creationId xmlns:a16="http://schemas.microsoft.com/office/drawing/2014/main" id="{CDA15BF2-0457-D8D2-8E3D-AA4C8C7E7CD8}"/>
              </a:ext>
            </a:extLst>
          </p:cNvPr>
          <p:cNvSpPr txBox="1"/>
          <p:nvPr/>
        </p:nvSpPr>
        <p:spPr>
          <a:xfrm>
            <a:off x="2285182" y="3294176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5969"/>
                </a:solidFill>
                <a:latin typeface="Tw Cen MT" panose="020B0602020104020603" pitchFamily="34" charset="0"/>
              </a:rPr>
              <a:t>TXT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117">
            <a:extLst>
              <a:ext uri="{FF2B5EF4-FFF2-40B4-BE49-F238E27FC236}">
                <a16:creationId xmlns:a16="http://schemas.microsoft.com/office/drawing/2014/main" id="{E4207DC9-25A9-2295-94D1-0F1096DF49E6}"/>
              </a:ext>
            </a:extLst>
          </p:cNvPr>
          <p:cNvSpPr txBox="1"/>
          <p:nvPr/>
        </p:nvSpPr>
        <p:spPr>
          <a:xfrm>
            <a:off x="4768491" y="3310745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52CBBE"/>
                </a:solidFill>
                <a:latin typeface="Tw Cen MT" panose="020B0602020104020603" pitchFamily="34" charset="0"/>
              </a:rPr>
              <a:t>KÓD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95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0CADE636-2F5F-6284-5382-56E2E923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98" y="4114676"/>
            <a:ext cx="894354" cy="894352"/>
          </a:xfrm>
          <a:prstGeom prst="rect">
            <a:avLst/>
          </a:prstGeom>
        </p:spPr>
      </p:pic>
      <p:pic>
        <p:nvPicPr>
          <p:cNvPr id="96" name="Picture 6">
            <a:extLst>
              <a:ext uri="{FF2B5EF4-FFF2-40B4-BE49-F238E27FC236}">
                <a16:creationId xmlns:a16="http://schemas.microsoft.com/office/drawing/2014/main" id="{D1937A7F-43E3-E805-22AF-B8D2DEEAB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86" y="4114763"/>
            <a:ext cx="897858" cy="897856"/>
          </a:xfrm>
          <a:prstGeom prst="rect">
            <a:avLst/>
          </a:prstGeom>
        </p:spPr>
      </p:pic>
      <p:pic>
        <p:nvPicPr>
          <p:cNvPr id="97" name="Picture 8">
            <a:extLst>
              <a:ext uri="{FF2B5EF4-FFF2-40B4-BE49-F238E27FC236}">
                <a16:creationId xmlns:a16="http://schemas.microsoft.com/office/drawing/2014/main" id="{86EACA9A-FDDB-9845-E246-E91A9842A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13" y="4114676"/>
            <a:ext cx="907482" cy="907480"/>
          </a:xfrm>
          <a:prstGeom prst="rect">
            <a:avLst/>
          </a:prstGeom>
        </p:spPr>
      </p:pic>
      <p:sp>
        <p:nvSpPr>
          <p:cNvPr id="98" name="TextBox 117">
            <a:extLst>
              <a:ext uri="{FF2B5EF4-FFF2-40B4-BE49-F238E27FC236}">
                <a16:creationId xmlns:a16="http://schemas.microsoft.com/office/drawing/2014/main" id="{806C2A69-6AA0-5C20-EC9C-17A5D40E3A1D}"/>
              </a:ext>
            </a:extLst>
          </p:cNvPr>
          <p:cNvSpPr txBox="1"/>
          <p:nvPr/>
        </p:nvSpPr>
        <p:spPr>
          <a:xfrm>
            <a:off x="7336559" y="3292222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EC630"/>
                </a:solidFill>
                <a:latin typeface="Tw Cen MT" panose="020B0602020104020603" pitchFamily="34" charset="0"/>
              </a:rPr>
              <a:t>FUTTATÁS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/>
      <p:bldP spid="94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7BD50F8-4F76-882C-12C4-5F6F97F04233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FC7886"/>
              </a:gs>
              <a:gs pos="74000">
                <a:srgbClr val="F6AFB6">
                  <a:alpha val="50000"/>
                </a:srgbClr>
              </a:gs>
              <a:gs pos="100000">
                <a:srgbClr val="F6B7BF">
                  <a:alpha val="2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TXT</a:t>
            </a:r>
          </a:p>
        </p:txBody>
      </p:sp>
      <p:pic>
        <p:nvPicPr>
          <p:cNvPr id="20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6E9CB64A-748E-AB7C-F368-BA551779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"/>
            <a:ext cx="894354" cy="894352"/>
          </a:xfrm>
          <a:prstGeom prst="rect">
            <a:avLst/>
          </a:prstGeom>
        </p:spPr>
      </p:pic>
      <p:sp>
        <p:nvSpPr>
          <p:cNvPr id="28" name="TextBox 105">
            <a:extLst>
              <a:ext uri="{FF2B5EF4-FFF2-40B4-BE49-F238E27FC236}">
                <a16:creationId xmlns:a16="http://schemas.microsoft.com/office/drawing/2014/main" id="{9065E4D3-C78B-3727-ED95-DF7653781587}"/>
              </a:ext>
            </a:extLst>
          </p:cNvPr>
          <p:cNvSpPr txBox="1"/>
          <p:nvPr/>
        </p:nvSpPr>
        <p:spPr>
          <a:xfrm>
            <a:off x="1342990" y="2997578"/>
            <a:ext cx="8589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>
                <a:latin typeface="Tw Cen MT" panose="020B0602020104020603" pitchFamily="34" charset="0"/>
              </a:rPr>
              <a:t>A Széchenyi lánchíd (a köznyelvben általában csak Lánchíd) Budapest legrégibb, egyben egyik legismertebb állandó hídja a Dunán, a magyar </a:t>
            </a:r>
          </a:p>
          <a:p>
            <a:pPr algn="just"/>
            <a:r>
              <a:rPr lang="hu-HU" sz="2000" b="1" dirty="0">
                <a:latin typeface="Tw Cen MT" panose="020B0602020104020603" pitchFamily="34" charset="0"/>
              </a:rPr>
              <a:t>főváros egyik jelképe. Építését gróf Széchenyi István kezdeményezte és báró Sina György finanszírozta. A Lánchíd volt az első állandó híd Pest </a:t>
            </a:r>
          </a:p>
          <a:p>
            <a:pPr algn="just"/>
            <a:r>
              <a:rPr lang="hu-HU" sz="2000" b="1" dirty="0">
                <a:latin typeface="Tw Cen MT" panose="020B0602020104020603" pitchFamily="34" charset="0"/>
              </a:rPr>
              <a:t>és Buda között, egyben a teljes magyarországi Duna-szakaszon is.</a:t>
            </a:r>
            <a:endParaRPr lang="en-US" sz="2000" b="1" dirty="0">
              <a:latin typeface="Tw Cen MT" panose="020B0602020104020603" pitchFamily="34" charset="0"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A7B3B7F3-B0CC-706B-A7F0-6740989A39DC}"/>
              </a:ext>
            </a:extLst>
          </p:cNvPr>
          <p:cNvSpPr/>
          <p:nvPr/>
        </p:nvSpPr>
        <p:spPr>
          <a:xfrm>
            <a:off x="-4161289" y="-3964353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1.</a:t>
            </a:r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2B6826DC-E1D1-A226-FFFB-9EF481C5C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05" y="10130595"/>
            <a:ext cx="4486901" cy="704948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88A380C9-F13B-E3D8-72DB-7EEE27EFD094}"/>
              </a:ext>
            </a:extLst>
          </p:cNvPr>
          <p:cNvCxnSpPr/>
          <p:nvPr/>
        </p:nvCxnSpPr>
        <p:spPr>
          <a:xfrm>
            <a:off x="-7709807" y="4628794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zis 35">
            <a:extLst>
              <a:ext uri="{FF2B5EF4-FFF2-40B4-BE49-F238E27FC236}">
                <a16:creationId xmlns:a16="http://schemas.microsoft.com/office/drawing/2014/main" id="{A8C1C345-85FB-79CD-122A-09876386308A}"/>
              </a:ext>
            </a:extLst>
          </p:cNvPr>
          <p:cNvSpPr/>
          <p:nvPr/>
        </p:nvSpPr>
        <p:spPr>
          <a:xfrm>
            <a:off x="9629302" y="-1947415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2.</a:t>
            </a:r>
          </a:p>
        </p:txBody>
      </p: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169F9744-15EF-FB0D-5805-725D3545C5E3}"/>
              </a:ext>
            </a:extLst>
          </p:cNvPr>
          <p:cNvCxnSpPr/>
          <p:nvPr/>
        </p:nvCxnSpPr>
        <p:spPr>
          <a:xfrm>
            <a:off x="13866478" y="1247774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Kép 37">
            <a:extLst>
              <a:ext uri="{FF2B5EF4-FFF2-40B4-BE49-F238E27FC236}">
                <a16:creationId xmlns:a16="http://schemas.microsoft.com/office/drawing/2014/main" id="{7B8FB76A-2FFC-2C7E-CE9C-38C445900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9807" y="5330682"/>
            <a:ext cx="5215305" cy="4154182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DE98AE16-8918-3139-6FF8-D398FFA58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13807" y="2200473"/>
            <a:ext cx="6408000" cy="1966094"/>
          </a:xfrm>
          <a:prstGeom prst="rect">
            <a:avLst/>
          </a:prstGeom>
        </p:spPr>
      </p:pic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C13D4230-C657-3F62-1812-E4A643655261}"/>
              </a:ext>
            </a:extLst>
          </p:cNvPr>
          <p:cNvCxnSpPr/>
          <p:nvPr/>
        </p:nvCxnSpPr>
        <p:spPr>
          <a:xfrm>
            <a:off x="-1185269" y="9174073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D726B-4449-4E7E-B003-2B1C54D7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D4D25EA2-2929-B867-16A9-09A2D21A0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897858" cy="897856"/>
          </a:xfrm>
          <a:prstGeom prst="rect">
            <a:avLst/>
          </a:prstGeom>
        </p:spPr>
      </p:pic>
      <p:sp>
        <p:nvSpPr>
          <p:cNvPr id="5" name="Téglalap: lekerekített 22">
            <a:extLst>
              <a:ext uri="{FF2B5EF4-FFF2-40B4-BE49-F238E27FC236}">
                <a16:creationId xmlns:a16="http://schemas.microsoft.com/office/drawing/2014/main" id="{F02C3071-84F1-4ADB-0F05-D16124A758B9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72D3C8"/>
              </a:gs>
              <a:gs pos="74000">
                <a:srgbClr val="A1DCD7">
                  <a:alpha val="55000"/>
                </a:srgbClr>
              </a:gs>
              <a:gs pos="100000">
                <a:srgbClr val="82D7CE">
                  <a:alpha val="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KÓD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442D2F86-B4DF-6BFA-EBE2-4312371869C0}"/>
              </a:ext>
            </a:extLst>
          </p:cNvPr>
          <p:cNvSpPr/>
          <p:nvPr/>
        </p:nvSpPr>
        <p:spPr>
          <a:xfrm>
            <a:off x="2740956" y="2200473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83689FA-F54C-A768-138B-3E5C29F83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58" y="6119034"/>
            <a:ext cx="4486901" cy="704948"/>
          </a:xfrm>
          <a:prstGeom prst="rect">
            <a:avLst/>
          </a:prstGeom>
        </p:spPr>
      </p:pic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C8240C4E-2C4F-1FB2-9795-82845791DE83}"/>
              </a:ext>
            </a:extLst>
          </p:cNvPr>
          <p:cNvCxnSpPr/>
          <p:nvPr/>
        </p:nvCxnSpPr>
        <p:spPr>
          <a:xfrm>
            <a:off x="3010956" y="2864347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A0E11B90-D99C-88F9-5375-C8AAF438FF78}"/>
              </a:ext>
            </a:extLst>
          </p:cNvPr>
          <p:cNvSpPr/>
          <p:nvPr/>
        </p:nvSpPr>
        <p:spPr>
          <a:xfrm>
            <a:off x="8670516" y="1280332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2.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FCB72EA-0401-2006-F5DB-3611072FB776}"/>
              </a:ext>
            </a:extLst>
          </p:cNvPr>
          <p:cNvCxnSpPr/>
          <p:nvPr/>
        </p:nvCxnSpPr>
        <p:spPr>
          <a:xfrm>
            <a:off x="8940516" y="1952153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D8F59749-D2CE-952A-505B-9E93406CC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912" y="2533628"/>
            <a:ext cx="5215305" cy="4154182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E0365A8-E9AD-EE8F-343C-4C82799ED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80547"/>
            <a:ext cx="6408000" cy="1966094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A884CB8C-283E-2018-589C-F92199908EAD}"/>
              </a:ext>
            </a:extLst>
          </p:cNvPr>
          <p:cNvCxnSpPr/>
          <p:nvPr/>
        </p:nvCxnSpPr>
        <p:spPr>
          <a:xfrm>
            <a:off x="2944281" y="5534247"/>
            <a:ext cx="0" cy="4095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7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01C8-B486-0313-B295-D5DDE0A75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hlinkClick r:id="rId4" action="ppaction://hlinksldjump"/>
            <a:extLst>
              <a:ext uri="{FF2B5EF4-FFF2-40B4-BE49-F238E27FC236}">
                <a16:creationId xmlns:a16="http://schemas.microsoft.com/office/drawing/2014/main" id="{CA9A5184-AFC4-0200-161F-682A613EA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14"/>
            <a:ext cx="907482" cy="907480"/>
          </a:xfrm>
          <a:prstGeom prst="rect">
            <a:avLst/>
          </a:prstGeom>
        </p:spPr>
      </p:pic>
      <p:sp>
        <p:nvSpPr>
          <p:cNvPr id="5" name="Téglalap: lekerekített 22">
            <a:extLst>
              <a:ext uri="{FF2B5EF4-FFF2-40B4-BE49-F238E27FC236}">
                <a16:creationId xmlns:a16="http://schemas.microsoft.com/office/drawing/2014/main" id="{A4547E58-E9B7-EE7D-3CB4-E188F6DCF483}"/>
              </a:ext>
            </a:extLst>
          </p:cNvPr>
          <p:cNvSpPr/>
          <p:nvPr/>
        </p:nvSpPr>
        <p:spPr>
          <a:xfrm>
            <a:off x="492897" y="72389"/>
            <a:ext cx="9439773" cy="1175385"/>
          </a:xfrm>
          <a:custGeom>
            <a:avLst/>
            <a:gdLst>
              <a:gd name="connsiteX0" fmla="*/ 0 w 9439773"/>
              <a:gd name="connsiteY0" fmla="*/ 0 h 1162050"/>
              <a:gd name="connsiteX1" fmla="*/ 0 w 9439773"/>
              <a:gd name="connsiteY1" fmla="*/ 0 h 1162050"/>
              <a:gd name="connsiteX2" fmla="*/ 9439773 w 9439773"/>
              <a:gd name="connsiteY2" fmla="*/ 0 h 1162050"/>
              <a:gd name="connsiteX3" fmla="*/ 9439773 w 9439773"/>
              <a:gd name="connsiteY3" fmla="*/ 0 h 1162050"/>
              <a:gd name="connsiteX4" fmla="*/ 9439773 w 9439773"/>
              <a:gd name="connsiteY4" fmla="*/ 1162050 h 1162050"/>
              <a:gd name="connsiteX5" fmla="*/ 9439773 w 9439773"/>
              <a:gd name="connsiteY5" fmla="*/ 1162050 h 1162050"/>
              <a:gd name="connsiteX6" fmla="*/ 0 w 9439773"/>
              <a:gd name="connsiteY6" fmla="*/ 1162050 h 1162050"/>
              <a:gd name="connsiteX7" fmla="*/ 0 w 9439773"/>
              <a:gd name="connsiteY7" fmla="*/ 1162050 h 1162050"/>
              <a:gd name="connsiteX8" fmla="*/ 0 w 9439773"/>
              <a:gd name="connsiteY8" fmla="*/ 0 h 1162050"/>
              <a:gd name="connsiteX0" fmla="*/ 600075 w 9439773"/>
              <a:gd name="connsiteY0" fmla="*/ 0 h 1190625"/>
              <a:gd name="connsiteX1" fmla="*/ 0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600075 w 9439773"/>
              <a:gd name="connsiteY0" fmla="*/ 0 h 1190625"/>
              <a:gd name="connsiteX1" fmla="*/ 561975 w 9439773"/>
              <a:gd name="connsiteY1" fmla="*/ 28575 h 1190625"/>
              <a:gd name="connsiteX2" fmla="*/ 9439773 w 9439773"/>
              <a:gd name="connsiteY2" fmla="*/ 28575 h 1190625"/>
              <a:gd name="connsiteX3" fmla="*/ 9439773 w 9439773"/>
              <a:gd name="connsiteY3" fmla="*/ 28575 h 1190625"/>
              <a:gd name="connsiteX4" fmla="*/ 9439773 w 9439773"/>
              <a:gd name="connsiteY4" fmla="*/ 1190625 h 1190625"/>
              <a:gd name="connsiteX5" fmla="*/ 9439773 w 9439773"/>
              <a:gd name="connsiteY5" fmla="*/ 1190625 h 1190625"/>
              <a:gd name="connsiteX6" fmla="*/ 0 w 9439773"/>
              <a:gd name="connsiteY6" fmla="*/ 1190625 h 1190625"/>
              <a:gd name="connsiteX7" fmla="*/ 0 w 9439773"/>
              <a:gd name="connsiteY7" fmla="*/ 1190625 h 1190625"/>
              <a:gd name="connsiteX8" fmla="*/ 600075 w 9439773"/>
              <a:gd name="connsiteY8" fmla="*/ 0 h 1190625"/>
              <a:gd name="connsiteX0" fmla="*/ 577215 w 9439773"/>
              <a:gd name="connsiteY0" fmla="*/ 0 h 1175385"/>
              <a:gd name="connsiteX1" fmla="*/ 561975 w 9439773"/>
              <a:gd name="connsiteY1" fmla="*/ 13335 h 1175385"/>
              <a:gd name="connsiteX2" fmla="*/ 9439773 w 9439773"/>
              <a:gd name="connsiteY2" fmla="*/ 13335 h 1175385"/>
              <a:gd name="connsiteX3" fmla="*/ 9439773 w 9439773"/>
              <a:gd name="connsiteY3" fmla="*/ 13335 h 1175385"/>
              <a:gd name="connsiteX4" fmla="*/ 9439773 w 9439773"/>
              <a:gd name="connsiteY4" fmla="*/ 1175385 h 1175385"/>
              <a:gd name="connsiteX5" fmla="*/ 9439773 w 9439773"/>
              <a:gd name="connsiteY5" fmla="*/ 1175385 h 1175385"/>
              <a:gd name="connsiteX6" fmla="*/ 0 w 9439773"/>
              <a:gd name="connsiteY6" fmla="*/ 1175385 h 1175385"/>
              <a:gd name="connsiteX7" fmla="*/ 0 w 9439773"/>
              <a:gd name="connsiteY7" fmla="*/ 1175385 h 1175385"/>
              <a:gd name="connsiteX8" fmla="*/ 577215 w 9439773"/>
              <a:gd name="connsiteY8" fmla="*/ 0 h 11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9773" h="1175385">
                <a:moveTo>
                  <a:pt x="577215" y="0"/>
                </a:moveTo>
                <a:lnTo>
                  <a:pt x="561975" y="13335"/>
                </a:lnTo>
                <a:lnTo>
                  <a:pt x="9439773" y="13335"/>
                </a:lnTo>
                <a:lnTo>
                  <a:pt x="9439773" y="13335"/>
                </a:lnTo>
                <a:lnTo>
                  <a:pt x="9439773" y="1175385"/>
                </a:lnTo>
                <a:lnTo>
                  <a:pt x="9439773" y="1175385"/>
                </a:lnTo>
                <a:lnTo>
                  <a:pt x="0" y="1175385"/>
                </a:lnTo>
                <a:lnTo>
                  <a:pt x="0" y="1175385"/>
                </a:lnTo>
                <a:lnTo>
                  <a:pt x="577215" y="0"/>
                </a:lnTo>
                <a:close/>
              </a:path>
            </a:pathLst>
          </a:custGeom>
          <a:gradFill>
            <a:gsLst>
              <a:gs pos="0">
                <a:srgbClr val="FCCB47"/>
              </a:gs>
              <a:gs pos="74000">
                <a:srgbClr val="F7DB95">
                  <a:alpha val="63000"/>
                </a:srgbClr>
              </a:gs>
              <a:gs pos="100000">
                <a:srgbClr val="F3E7CE">
                  <a:alpha val="66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spc="1000" dirty="0">
                <a:latin typeface="Bauhaus 93" panose="04030905020B02020C02" pitchFamily="82" charset="0"/>
              </a:rPr>
              <a:t>FUTTATÁS</a:t>
            </a:r>
          </a:p>
        </p:txBody>
      </p:sp>
      <p:pic>
        <p:nvPicPr>
          <p:cNvPr id="7" name="kod">
            <a:hlinkClick r:id="" action="ppaction://media"/>
            <a:extLst>
              <a:ext uri="{FF2B5EF4-FFF2-40B4-BE49-F238E27FC236}">
                <a16:creationId xmlns:a16="http://schemas.microsoft.com/office/drawing/2014/main" id="{F3537115-606B-715E-7515-8BC6C469AC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4278"/>
          <a:stretch/>
        </p:blipFill>
        <p:spPr>
          <a:xfrm>
            <a:off x="1138237" y="1298574"/>
            <a:ext cx="10285031" cy="55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34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20000" mute="1" showWhenStopped="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79</Words>
  <Application>Microsoft Office PowerPoint</Application>
  <PresentationFormat>Szélesvásznú</PresentationFormat>
  <Paragraphs>20</Paragraphs>
  <Slides>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Csabinyoo</cp:lastModifiedBy>
  <cp:revision>20</cp:revision>
  <dcterms:created xsi:type="dcterms:W3CDTF">2017-01-05T13:17:27Z</dcterms:created>
  <dcterms:modified xsi:type="dcterms:W3CDTF">2024-03-07T13:58:02Z</dcterms:modified>
</cp:coreProperties>
</file>