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911" r:id="rId1"/>
  </p:sldMasterIdLst>
  <p:notesMasterIdLst>
    <p:notesMasterId r:id="rId51"/>
  </p:notesMasterIdLst>
  <p:sldIdLst>
    <p:sldId id="270" r:id="rId2"/>
    <p:sldId id="269" r:id="rId3"/>
    <p:sldId id="290" r:id="rId4"/>
    <p:sldId id="259" r:id="rId5"/>
    <p:sldId id="260" r:id="rId6"/>
    <p:sldId id="261" r:id="rId7"/>
    <p:sldId id="262" r:id="rId8"/>
    <p:sldId id="296" r:id="rId9"/>
    <p:sldId id="263" r:id="rId10"/>
    <p:sldId id="311" r:id="rId11"/>
    <p:sldId id="264" r:id="rId12"/>
    <p:sldId id="294" r:id="rId13"/>
    <p:sldId id="265" r:id="rId14"/>
    <p:sldId id="295" r:id="rId15"/>
    <p:sldId id="300" r:id="rId16"/>
    <p:sldId id="272" r:id="rId17"/>
    <p:sldId id="301" r:id="rId18"/>
    <p:sldId id="273" r:id="rId19"/>
    <p:sldId id="274" r:id="rId20"/>
    <p:sldId id="312" r:id="rId21"/>
    <p:sldId id="267" r:id="rId22"/>
    <p:sldId id="275" r:id="rId23"/>
    <p:sldId id="280" r:id="rId24"/>
    <p:sldId id="279" r:id="rId25"/>
    <p:sldId id="302" r:id="rId26"/>
    <p:sldId id="281" r:id="rId27"/>
    <p:sldId id="303" r:id="rId28"/>
    <p:sldId id="277" r:id="rId29"/>
    <p:sldId id="304" r:id="rId30"/>
    <p:sldId id="283" r:id="rId31"/>
    <p:sldId id="315" r:id="rId32"/>
    <p:sldId id="313" r:id="rId33"/>
    <p:sldId id="284" r:id="rId34"/>
    <p:sldId id="292" r:id="rId35"/>
    <p:sldId id="310" r:id="rId36"/>
    <p:sldId id="297" r:id="rId37"/>
    <p:sldId id="291" r:id="rId38"/>
    <p:sldId id="309" r:id="rId39"/>
    <p:sldId id="293" r:id="rId40"/>
    <p:sldId id="268" r:id="rId41"/>
    <p:sldId id="306" r:id="rId42"/>
    <p:sldId id="285" r:id="rId43"/>
    <p:sldId id="286" r:id="rId44"/>
    <p:sldId id="287" r:id="rId45"/>
    <p:sldId id="298" r:id="rId46"/>
    <p:sldId id="289" r:id="rId47"/>
    <p:sldId id="299" r:id="rId48"/>
    <p:sldId id="305" r:id="rId49"/>
    <p:sldId id="278" r:id="rId5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Alapértelmezett szakasz" id="{AC8DC71F-CA05-4676-A818-209C867BB7F5}">
          <p14:sldIdLst>
            <p14:sldId id="270"/>
            <p14:sldId id="269"/>
            <p14:sldId id="290"/>
          </p14:sldIdLst>
        </p14:section>
        <p14:section name="Néhány alapvető jelölés" id="{4FACBED0-EBF5-451B-8C2A-525CDE7D478A}">
          <p14:sldIdLst>
            <p14:sldId id="259"/>
            <p14:sldId id="260"/>
            <p14:sldId id="261"/>
          </p14:sldIdLst>
        </p14:section>
        <p14:section name="Tömbök" id="{F90945B5-2A41-480A-AA60-0B447BEB1832}">
          <p14:sldIdLst>
            <p14:sldId id="262"/>
            <p14:sldId id="296"/>
            <p14:sldId id="263"/>
            <p14:sldId id="311"/>
          </p14:sldIdLst>
        </p14:section>
        <p14:section name="A struktogramok paraméterlistái" id="{42CDA7AF-FBC1-420B-8C3D-5C5B7D169B80}">
          <p14:sldIdLst>
            <p14:sldId id="264"/>
            <p14:sldId id="294"/>
          </p14:sldIdLst>
        </p14:section>
        <p14:section name="Eljárások, függvények, ciklusok, rekurzió" id="{6933BC7F-51AB-43A8-B510-9E463DD11204}">
          <p14:sldIdLst>
            <p14:sldId id="265"/>
          </p14:sldIdLst>
        </p14:section>
        <p14:section name="Programok, alprogramok és hatékonyságuk" id="{2038B59B-2DB2-4E78-9A85-42670AA6F019}">
          <p14:sldIdLst>
            <p14:sldId id="295"/>
            <p14:sldId id="300"/>
            <p14:sldId id="272"/>
            <p14:sldId id="301"/>
            <p14:sldId id="273"/>
            <p14:sldId id="274"/>
            <p14:sldId id="312"/>
          </p14:sldIdLst>
        </p14:section>
        <p14:section name="Beszúró rendezés (Insertion sort)" id="{A9762330-9D0D-48D5-BEC9-E587BA112878}">
          <p14:sldIdLst>
            <p14:sldId id="267"/>
            <p14:sldId id="275"/>
            <p14:sldId id="280"/>
            <p14:sldId id="279"/>
            <p14:sldId id="302"/>
            <p14:sldId id="281"/>
            <p14:sldId id="303"/>
            <p14:sldId id="277"/>
            <p14:sldId id="304"/>
            <p14:sldId id="283"/>
            <p14:sldId id="315"/>
            <p14:sldId id="313"/>
            <p14:sldId id="284"/>
            <p14:sldId id="292"/>
            <p14:sldId id="310"/>
            <p14:sldId id="297"/>
          </p14:sldIdLst>
        </p14:section>
        <p14:section name="Rendezések stabilitása" id="{AE737F37-BFCE-49D3-925E-C7D537CF6397}">
          <p14:sldIdLst>
            <p14:sldId id="291"/>
            <p14:sldId id="309"/>
          </p14:sldIdLst>
        </p14:section>
        <p14:section name="Kiválasztó rendezések" id="{218A5221-7452-485D-9E12-79A4ED2FE373}">
          <p14:sldIdLst>
            <p14:sldId id="293"/>
          </p14:sldIdLst>
        </p14:section>
        <p14:section name="Összefésülő rendezés (Merge Sort)" id="{36553EFC-5CCA-4140-818D-DD6EAC746EE2}">
          <p14:sldIdLst>
            <p14:sldId id="268"/>
            <p14:sldId id="306"/>
            <p14:sldId id="285"/>
            <p14:sldId id="286"/>
            <p14:sldId id="287"/>
            <p14:sldId id="298"/>
            <p14:sldId id="289"/>
            <p14:sldId id="299"/>
            <p14:sldId id="305"/>
            <p14:sldId id="27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A80F5E89-5A40-44A3-BDF5-9C4499B69402}" v="238" dt="2025-02-12T10:05:10.392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Közepesen sötét stílus 2 – 1. jelölőszín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D5ABB26-0587-4C30-8999-92F81FD0307C}" styleName="Stílus és rács nélkül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  <a:tblStyle styleId="{69012ECD-51FC-41F1-AA8D-1B2483CD663E}" styleName="Világos stílus 2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9D7B26C5-4107-4FEC-AEDC-1716B250A1EF}" styleName="Világos stílus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8EC20E35-A176-4012-BC5E-935CFFF8708E}" styleName="Közepesen sötét stílus 3">
    <a:wholeTbl>
      <a:tcTxStyle>
        <a:fontRef idx="minor"/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dk1"/>
          </a:solidFill>
        </a:fill>
      </a:tcStyle>
    </a:firstRow>
  </a:tblStyle>
  <a:tblStyle styleId="{8799B23B-EC83-4686-B30A-512413B5E67A}" styleName="Világos stílus 3 – 3. jelölőszín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3B4B98B0-60AC-42C2-AFA5-B58CD77FA1E5}" styleName="Világos stílus 1 – 1. jelölőszín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accent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accent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79" d="100"/>
          <a:sy n="79" d="100"/>
        </p:scale>
        <p:origin x="773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tableStyles" Target="tableStyle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viewProps" Target="viewProps.xml"/><Relationship Id="rId5" Type="http://schemas.openxmlformats.org/officeDocument/2006/relationships/slide" Target="slides/slide4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microsoft.com/office/2016/11/relationships/changesInfo" Target="changesInfos/changesInfo1.xml"/><Relationship Id="rId8" Type="http://schemas.openxmlformats.org/officeDocument/2006/relationships/slide" Target="slides/slide7.xml"/><Relationship Id="rId51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microsoft.com/office/2015/10/relationships/revisionInfo" Target="revisionInfo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Kovácsné Pusztai Kinga" userId="1282fdc4-838f-4805-a47a-02b770215156" providerId="ADAL" clId="{A80F5E89-5A40-44A3-BDF5-9C4499B69402}"/>
    <pc:docChg chg="undo redo custSel addSld delSld modSld sldOrd modSection">
      <pc:chgData name="Kovácsné Pusztai Kinga" userId="1282fdc4-838f-4805-a47a-02b770215156" providerId="ADAL" clId="{A80F5E89-5A40-44A3-BDF5-9C4499B69402}" dt="2025-02-12T10:05:46.326" v="4117" actId="114"/>
      <pc:docMkLst>
        <pc:docMk/>
      </pc:docMkLst>
      <pc:sldChg chg="modSp">
        <pc:chgData name="Kovácsné Pusztai Kinga" userId="1282fdc4-838f-4805-a47a-02b770215156" providerId="ADAL" clId="{A80F5E89-5A40-44A3-BDF5-9C4499B69402}" dt="2025-02-10T17:35:27.746" v="2336" actId="6549"/>
        <pc:sldMkLst>
          <pc:docMk/>
          <pc:sldMk cId="638116520" sldId="260"/>
        </pc:sldMkLst>
        <pc:spChg chg="mod">
          <ac:chgData name="Kovácsné Pusztai Kinga" userId="1282fdc4-838f-4805-a47a-02b770215156" providerId="ADAL" clId="{A80F5E89-5A40-44A3-BDF5-9C4499B69402}" dt="2025-02-10T17:35:27.746" v="2336" actId="6549"/>
          <ac:spMkLst>
            <pc:docMk/>
            <pc:sldMk cId="638116520" sldId="260"/>
            <ac:spMk id="13" creationId="{87D9B573-E19F-85E8-055E-D33492C7B89C}"/>
          </ac:spMkLst>
        </pc:spChg>
      </pc:sldChg>
      <pc:sldChg chg="delSp modSp mod">
        <pc:chgData name="Kovácsné Pusztai Kinga" userId="1282fdc4-838f-4805-a47a-02b770215156" providerId="ADAL" clId="{A80F5E89-5A40-44A3-BDF5-9C4499B69402}" dt="2025-02-10T07:55:32.881" v="2266" actId="14100"/>
        <pc:sldMkLst>
          <pc:docMk/>
          <pc:sldMk cId="3280143770" sldId="261"/>
        </pc:sldMkLst>
        <pc:spChg chg="mod">
          <ac:chgData name="Kovácsné Pusztai Kinga" userId="1282fdc4-838f-4805-a47a-02b770215156" providerId="ADAL" clId="{A80F5E89-5A40-44A3-BDF5-9C4499B69402}" dt="2025-02-10T07:49:27.727" v="2139" actId="14100"/>
          <ac:spMkLst>
            <pc:docMk/>
            <pc:sldMk cId="3280143770" sldId="261"/>
            <ac:spMk id="3" creationId="{F6CFD3F4-FCCC-9C1B-5A02-E80B432FD490}"/>
          </ac:spMkLst>
        </pc:spChg>
        <pc:spChg chg="mod">
          <ac:chgData name="Kovácsné Pusztai Kinga" userId="1282fdc4-838f-4805-a47a-02b770215156" providerId="ADAL" clId="{A80F5E89-5A40-44A3-BDF5-9C4499B69402}" dt="2025-02-10T07:55:28.501" v="2265" actId="1076"/>
          <ac:spMkLst>
            <pc:docMk/>
            <pc:sldMk cId="3280143770" sldId="261"/>
            <ac:spMk id="4" creationId="{4050CDEE-D1BE-187A-3474-C829536EC9CA}"/>
          </ac:spMkLst>
        </pc:spChg>
        <pc:spChg chg="mod">
          <ac:chgData name="Kovácsné Pusztai Kinga" userId="1282fdc4-838f-4805-a47a-02b770215156" providerId="ADAL" clId="{A80F5E89-5A40-44A3-BDF5-9C4499B69402}" dt="2025-02-10T07:55:32.881" v="2266" actId="14100"/>
          <ac:spMkLst>
            <pc:docMk/>
            <pc:sldMk cId="3280143770" sldId="261"/>
            <ac:spMk id="5" creationId="{F0796968-BD14-CF5B-598B-26492E1C85C7}"/>
          </ac:spMkLst>
        </pc:spChg>
        <pc:spChg chg="mod">
          <ac:chgData name="Kovácsné Pusztai Kinga" userId="1282fdc4-838f-4805-a47a-02b770215156" providerId="ADAL" clId="{A80F5E89-5A40-44A3-BDF5-9C4499B69402}" dt="2025-02-10T07:48:43.308" v="2125" actId="6549"/>
          <ac:spMkLst>
            <pc:docMk/>
            <pc:sldMk cId="3280143770" sldId="261"/>
            <ac:spMk id="6" creationId="{A7565D31-F883-2F06-85FA-D59BA1AA0434}"/>
          </ac:spMkLst>
        </pc:spChg>
      </pc:sldChg>
      <pc:sldChg chg="addSp delSp modSp mod ord">
        <pc:chgData name="Kovácsné Pusztai Kinga" userId="1282fdc4-838f-4805-a47a-02b770215156" providerId="ADAL" clId="{A80F5E89-5A40-44A3-BDF5-9C4499B69402}" dt="2025-02-10T17:36:31.182" v="2337" actId="20577"/>
        <pc:sldMkLst>
          <pc:docMk/>
          <pc:sldMk cId="1094168828" sldId="262"/>
        </pc:sldMkLst>
        <pc:spChg chg="mod">
          <ac:chgData name="Kovácsné Pusztai Kinga" userId="1282fdc4-838f-4805-a47a-02b770215156" providerId="ADAL" clId="{A80F5E89-5A40-44A3-BDF5-9C4499B69402}" dt="2025-02-10T17:36:31.182" v="2337" actId="20577"/>
          <ac:spMkLst>
            <pc:docMk/>
            <pc:sldMk cId="1094168828" sldId="262"/>
            <ac:spMk id="3" creationId="{7AE84942-F241-432B-87A1-AFC08BCDCA4F}"/>
          </ac:spMkLst>
        </pc:spChg>
        <pc:spChg chg="add mod">
          <ac:chgData name="Kovácsné Pusztai Kinga" userId="1282fdc4-838f-4805-a47a-02b770215156" providerId="ADAL" clId="{A80F5E89-5A40-44A3-BDF5-9C4499B69402}" dt="2025-02-10T07:53:04.651" v="2223" actId="1036"/>
          <ac:spMkLst>
            <pc:docMk/>
            <pc:sldMk cId="1094168828" sldId="262"/>
            <ac:spMk id="6" creationId="{7DECFE50-5DB5-ADBE-5E7F-16D23B9499B2}"/>
          </ac:spMkLst>
        </pc:spChg>
        <pc:spChg chg="add mod">
          <ac:chgData name="Kovácsné Pusztai Kinga" userId="1282fdc4-838f-4805-a47a-02b770215156" providerId="ADAL" clId="{A80F5E89-5A40-44A3-BDF5-9C4499B69402}" dt="2025-02-10T07:54:39.953" v="2255" actId="1076"/>
          <ac:spMkLst>
            <pc:docMk/>
            <pc:sldMk cId="1094168828" sldId="262"/>
            <ac:spMk id="7" creationId="{AC747F01-4737-9E88-1289-D6B1FECC380F}"/>
          </ac:spMkLst>
        </pc:spChg>
        <pc:spChg chg="add mod">
          <ac:chgData name="Kovácsné Pusztai Kinga" userId="1282fdc4-838f-4805-a47a-02b770215156" providerId="ADAL" clId="{A80F5E89-5A40-44A3-BDF5-9C4499B69402}" dt="2025-02-10T07:54:51.262" v="2258" actId="1076"/>
          <ac:spMkLst>
            <pc:docMk/>
            <pc:sldMk cId="1094168828" sldId="262"/>
            <ac:spMk id="8" creationId="{0971165D-32C0-7648-B539-A15767FF8DA4}"/>
          </ac:spMkLst>
        </pc:spChg>
        <pc:spChg chg="add mod">
          <ac:chgData name="Kovácsné Pusztai Kinga" userId="1282fdc4-838f-4805-a47a-02b770215156" providerId="ADAL" clId="{A80F5E89-5A40-44A3-BDF5-9C4499B69402}" dt="2025-02-10T07:54:25.269" v="2254" actId="1036"/>
          <ac:spMkLst>
            <pc:docMk/>
            <pc:sldMk cId="1094168828" sldId="262"/>
            <ac:spMk id="9" creationId="{0D343889-2C95-E545-A09E-B41AF30409DD}"/>
          </ac:spMkLst>
        </pc:spChg>
      </pc:sldChg>
      <pc:sldChg chg="delSp modSp mod ord">
        <pc:chgData name="Kovácsné Pusztai Kinga" userId="1282fdc4-838f-4805-a47a-02b770215156" providerId="ADAL" clId="{A80F5E89-5A40-44A3-BDF5-9C4499B69402}" dt="2025-02-10T17:38:20.532" v="2342" actId="6549"/>
        <pc:sldMkLst>
          <pc:docMk/>
          <pc:sldMk cId="655050710" sldId="263"/>
        </pc:sldMkLst>
        <pc:spChg chg="mod">
          <ac:chgData name="Kovácsné Pusztai Kinga" userId="1282fdc4-838f-4805-a47a-02b770215156" providerId="ADAL" clId="{A80F5E89-5A40-44A3-BDF5-9C4499B69402}" dt="2025-02-10T17:38:20.532" v="2342" actId="6549"/>
          <ac:spMkLst>
            <pc:docMk/>
            <pc:sldMk cId="655050710" sldId="263"/>
            <ac:spMk id="3" creationId="{18709E2B-982B-2FCD-9513-2D9ADB909799}"/>
          </ac:spMkLst>
        </pc:spChg>
        <pc:spChg chg="mod">
          <ac:chgData name="Kovácsné Pusztai Kinga" userId="1282fdc4-838f-4805-a47a-02b770215156" providerId="ADAL" clId="{A80F5E89-5A40-44A3-BDF5-9C4499B69402}" dt="2025-02-10T07:51:27.613" v="2150" actId="1076"/>
          <ac:spMkLst>
            <pc:docMk/>
            <pc:sldMk cId="655050710" sldId="263"/>
            <ac:spMk id="6" creationId="{83BF8A21-63CA-43BA-DE27-2FABE3B93990}"/>
          </ac:spMkLst>
        </pc:spChg>
      </pc:sldChg>
      <pc:sldChg chg="modSp mod">
        <pc:chgData name="Kovácsné Pusztai Kinga" userId="1282fdc4-838f-4805-a47a-02b770215156" providerId="ADAL" clId="{A80F5E89-5A40-44A3-BDF5-9C4499B69402}" dt="2025-02-06T19:08:03.506" v="1370" actId="1076"/>
        <pc:sldMkLst>
          <pc:docMk/>
          <pc:sldMk cId="340072943" sldId="264"/>
        </pc:sldMkLst>
        <pc:spChg chg="mod">
          <ac:chgData name="Kovácsné Pusztai Kinga" userId="1282fdc4-838f-4805-a47a-02b770215156" providerId="ADAL" clId="{A80F5E89-5A40-44A3-BDF5-9C4499B69402}" dt="2025-02-06T19:08:03.506" v="1370" actId="1076"/>
          <ac:spMkLst>
            <pc:docMk/>
            <pc:sldMk cId="340072943" sldId="264"/>
            <ac:spMk id="2" creationId="{03777C97-5382-D241-A76E-C538CCCDE818}"/>
          </ac:spMkLst>
        </pc:spChg>
        <pc:spChg chg="mod">
          <ac:chgData name="Kovácsné Pusztai Kinga" userId="1282fdc4-838f-4805-a47a-02b770215156" providerId="ADAL" clId="{A80F5E89-5A40-44A3-BDF5-9C4499B69402}" dt="2025-02-06T19:08:00.111" v="1369" actId="14100"/>
          <ac:spMkLst>
            <pc:docMk/>
            <pc:sldMk cId="340072943" sldId="264"/>
            <ac:spMk id="3" creationId="{A0DDED3E-2106-4BCC-A9AD-4B646808447F}"/>
          </ac:spMkLst>
        </pc:spChg>
      </pc:sldChg>
      <pc:sldChg chg="addSp delSp modSp mod">
        <pc:chgData name="Kovácsné Pusztai Kinga" userId="1282fdc4-838f-4805-a47a-02b770215156" providerId="ADAL" clId="{A80F5E89-5A40-44A3-BDF5-9C4499B69402}" dt="2025-02-11T18:32:57.327" v="3780" actId="6549"/>
        <pc:sldMkLst>
          <pc:docMk/>
          <pc:sldMk cId="3133455291" sldId="268"/>
        </pc:sldMkLst>
        <pc:spChg chg="mod">
          <ac:chgData name="Kovácsné Pusztai Kinga" userId="1282fdc4-838f-4805-a47a-02b770215156" providerId="ADAL" clId="{A80F5E89-5A40-44A3-BDF5-9C4499B69402}" dt="2025-02-06T10:52:02.678" v="824"/>
          <ac:spMkLst>
            <pc:docMk/>
            <pc:sldMk cId="3133455291" sldId="268"/>
            <ac:spMk id="2" creationId="{4CB9A495-DD60-BF4C-E242-48AFEF34CCB9}"/>
          </ac:spMkLst>
        </pc:spChg>
        <pc:spChg chg="add mod">
          <ac:chgData name="Kovácsné Pusztai Kinga" userId="1282fdc4-838f-4805-a47a-02b770215156" providerId="ADAL" clId="{A80F5E89-5A40-44A3-BDF5-9C4499B69402}" dt="2025-02-11T18:32:53.197" v="3779" actId="1076"/>
          <ac:spMkLst>
            <pc:docMk/>
            <pc:sldMk cId="3133455291" sldId="268"/>
            <ac:spMk id="6" creationId="{1C4FC2E7-51C4-2BAB-8C3F-6D24070FF837}"/>
          </ac:spMkLst>
        </pc:spChg>
        <pc:spChg chg="add mod">
          <ac:chgData name="Kovácsné Pusztai Kinga" userId="1282fdc4-838f-4805-a47a-02b770215156" providerId="ADAL" clId="{A80F5E89-5A40-44A3-BDF5-9C4499B69402}" dt="2025-02-11T18:32:57.327" v="3780" actId="6549"/>
          <ac:spMkLst>
            <pc:docMk/>
            <pc:sldMk cId="3133455291" sldId="268"/>
            <ac:spMk id="7" creationId="{75F3CB25-D0E8-2B57-9ABE-43498DAD8CEF}"/>
          </ac:spMkLst>
        </pc:spChg>
        <pc:spChg chg="add mod">
          <ac:chgData name="Kovácsné Pusztai Kinga" userId="1282fdc4-838f-4805-a47a-02b770215156" providerId="ADAL" clId="{A80F5E89-5A40-44A3-BDF5-9C4499B69402}" dt="2025-02-06T11:09:16.899" v="919" actId="14100"/>
          <ac:spMkLst>
            <pc:docMk/>
            <pc:sldMk cId="3133455291" sldId="268"/>
            <ac:spMk id="8" creationId="{2B1A48A2-32CB-547E-7E6E-B53AEDC0CBC2}"/>
          </ac:spMkLst>
        </pc:spChg>
      </pc:sldChg>
      <pc:sldChg chg="modSp mod">
        <pc:chgData name="Kovácsné Pusztai Kinga" userId="1282fdc4-838f-4805-a47a-02b770215156" providerId="ADAL" clId="{A80F5E89-5A40-44A3-BDF5-9C4499B69402}" dt="2025-02-06T10:48:04.962" v="724" actId="27636"/>
        <pc:sldMkLst>
          <pc:docMk/>
          <pc:sldMk cId="2244582942" sldId="269"/>
        </pc:sldMkLst>
        <pc:spChg chg="mod">
          <ac:chgData name="Kovácsné Pusztai Kinga" userId="1282fdc4-838f-4805-a47a-02b770215156" providerId="ADAL" clId="{A80F5E89-5A40-44A3-BDF5-9C4499B69402}" dt="2025-02-06T10:48:04.962" v="724" actId="27636"/>
          <ac:spMkLst>
            <pc:docMk/>
            <pc:sldMk cId="2244582942" sldId="269"/>
            <ac:spMk id="3" creationId="{6995C4C9-8308-6EBF-95DE-5E0256419B6F}"/>
          </ac:spMkLst>
        </pc:spChg>
      </pc:sldChg>
      <pc:sldChg chg="modSp mod">
        <pc:chgData name="Kovácsné Pusztai Kinga" userId="1282fdc4-838f-4805-a47a-02b770215156" providerId="ADAL" clId="{A80F5E89-5A40-44A3-BDF5-9C4499B69402}" dt="2025-02-10T17:48:05.073" v="2472" actId="20577"/>
        <pc:sldMkLst>
          <pc:docMk/>
          <pc:sldMk cId="3027729290" sldId="272"/>
        </pc:sldMkLst>
        <pc:spChg chg="mod">
          <ac:chgData name="Kovácsné Pusztai Kinga" userId="1282fdc4-838f-4805-a47a-02b770215156" providerId="ADAL" clId="{A80F5E89-5A40-44A3-BDF5-9C4499B69402}" dt="2025-02-06T10:01:40.642" v="167" actId="1076"/>
          <ac:spMkLst>
            <pc:docMk/>
            <pc:sldMk cId="3027729290" sldId="272"/>
            <ac:spMk id="2" creationId="{5D0193DF-BF5C-7710-1F59-341E099DEE3C}"/>
          </ac:spMkLst>
        </pc:spChg>
        <pc:spChg chg="mod">
          <ac:chgData name="Kovácsné Pusztai Kinga" userId="1282fdc4-838f-4805-a47a-02b770215156" providerId="ADAL" clId="{A80F5E89-5A40-44A3-BDF5-9C4499B69402}" dt="2025-02-10T17:48:05.073" v="2472" actId="20577"/>
          <ac:spMkLst>
            <pc:docMk/>
            <pc:sldMk cId="3027729290" sldId="272"/>
            <ac:spMk id="3" creationId="{CA2DC557-2E86-449F-F1F7-B26BC04A2C1D}"/>
          </ac:spMkLst>
        </pc:spChg>
      </pc:sldChg>
      <pc:sldChg chg="modSp mod">
        <pc:chgData name="Kovácsné Pusztai Kinga" userId="1282fdc4-838f-4805-a47a-02b770215156" providerId="ADAL" clId="{A80F5E89-5A40-44A3-BDF5-9C4499B69402}" dt="2025-02-10T17:49:31.880" v="2481" actId="207"/>
        <pc:sldMkLst>
          <pc:docMk/>
          <pc:sldMk cId="258554015" sldId="273"/>
        </pc:sldMkLst>
        <pc:spChg chg="mod">
          <ac:chgData name="Kovácsné Pusztai Kinga" userId="1282fdc4-838f-4805-a47a-02b770215156" providerId="ADAL" clId="{A80F5E89-5A40-44A3-BDF5-9C4499B69402}" dt="2025-02-10T17:49:31.880" v="2481" actId="207"/>
          <ac:spMkLst>
            <pc:docMk/>
            <pc:sldMk cId="258554015" sldId="273"/>
            <ac:spMk id="3" creationId="{CA2DC557-2E86-449F-F1F7-B26BC04A2C1D}"/>
          </ac:spMkLst>
        </pc:spChg>
      </pc:sldChg>
      <pc:sldChg chg="modSp mod">
        <pc:chgData name="Kovácsné Pusztai Kinga" userId="1282fdc4-838f-4805-a47a-02b770215156" providerId="ADAL" clId="{A80F5E89-5A40-44A3-BDF5-9C4499B69402}" dt="2025-02-10T18:04:13.246" v="2729" actId="1076"/>
        <pc:sldMkLst>
          <pc:docMk/>
          <pc:sldMk cId="1576592119" sldId="274"/>
        </pc:sldMkLst>
        <pc:spChg chg="mod">
          <ac:chgData name="Kovácsné Pusztai Kinga" userId="1282fdc4-838f-4805-a47a-02b770215156" providerId="ADAL" clId="{A80F5E89-5A40-44A3-BDF5-9C4499B69402}" dt="2025-02-10T18:04:13.246" v="2729" actId="1076"/>
          <ac:spMkLst>
            <pc:docMk/>
            <pc:sldMk cId="1576592119" sldId="274"/>
            <ac:spMk id="2" creationId="{5D0193DF-BF5C-7710-1F59-341E099DEE3C}"/>
          </ac:spMkLst>
        </pc:spChg>
        <pc:spChg chg="mod">
          <ac:chgData name="Kovácsné Pusztai Kinga" userId="1282fdc4-838f-4805-a47a-02b770215156" providerId="ADAL" clId="{A80F5E89-5A40-44A3-BDF5-9C4499B69402}" dt="2025-02-10T18:04:09.182" v="2728" actId="14100"/>
          <ac:spMkLst>
            <pc:docMk/>
            <pc:sldMk cId="1576592119" sldId="274"/>
            <ac:spMk id="3" creationId="{CA2DC557-2E86-449F-F1F7-B26BC04A2C1D}"/>
          </ac:spMkLst>
        </pc:spChg>
      </pc:sldChg>
      <pc:sldChg chg="modSp mod">
        <pc:chgData name="Kovácsné Pusztai Kinga" userId="1282fdc4-838f-4805-a47a-02b770215156" providerId="ADAL" clId="{A80F5E89-5A40-44A3-BDF5-9C4499B69402}" dt="2025-02-11T15:49:32.342" v="2926" actId="27636"/>
        <pc:sldMkLst>
          <pc:docMk/>
          <pc:sldMk cId="3985926252" sldId="275"/>
        </pc:sldMkLst>
        <pc:spChg chg="mod">
          <ac:chgData name="Kovácsné Pusztai Kinga" userId="1282fdc4-838f-4805-a47a-02b770215156" providerId="ADAL" clId="{A80F5E89-5A40-44A3-BDF5-9C4499B69402}" dt="2025-02-11T15:46:49.540" v="2855" actId="1076"/>
          <ac:spMkLst>
            <pc:docMk/>
            <pc:sldMk cId="3985926252" sldId="275"/>
            <ac:spMk id="2" creationId="{0B8BCF98-EB17-C08C-7712-31C22966B3A7}"/>
          </ac:spMkLst>
        </pc:spChg>
        <pc:spChg chg="mod">
          <ac:chgData name="Kovácsné Pusztai Kinga" userId="1282fdc4-838f-4805-a47a-02b770215156" providerId="ADAL" clId="{A80F5E89-5A40-44A3-BDF5-9C4499B69402}" dt="2025-02-11T15:49:32.342" v="2926" actId="27636"/>
          <ac:spMkLst>
            <pc:docMk/>
            <pc:sldMk cId="3985926252" sldId="275"/>
            <ac:spMk id="3" creationId="{36209F0A-8249-68EF-BE38-3A877317D008}"/>
          </ac:spMkLst>
        </pc:spChg>
      </pc:sldChg>
      <pc:sldChg chg="addSp modSp mod">
        <pc:chgData name="Kovácsné Pusztai Kinga" userId="1282fdc4-838f-4805-a47a-02b770215156" providerId="ADAL" clId="{A80F5E89-5A40-44A3-BDF5-9C4499B69402}" dt="2025-02-11T16:46:45.432" v="3176" actId="20577"/>
        <pc:sldMkLst>
          <pc:docMk/>
          <pc:sldMk cId="459738359" sldId="277"/>
        </pc:sldMkLst>
        <pc:spChg chg="mod ord">
          <ac:chgData name="Kovácsné Pusztai Kinga" userId="1282fdc4-838f-4805-a47a-02b770215156" providerId="ADAL" clId="{A80F5E89-5A40-44A3-BDF5-9C4499B69402}" dt="2025-02-11T16:46:45.432" v="3176" actId="20577"/>
          <ac:spMkLst>
            <pc:docMk/>
            <pc:sldMk cId="459738359" sldId="277"/>
            <ac:spMk id="3" creationId="{98A1128F-3999-A303-F740-BC6A97513A20}"/>
          </ac:spMkLst>
        </pc:spChg>
        <pc:spChg chg="add mod ord">
          <ac:chgData name="Kovácsné Pusztai Kinga" userId="1282fdc4-838f-4805-a47a-02b770215156" providerId="ADAL" clId="{A80F5E89-5A40-44A3-BDF5-9C4499B69402}" dt="2025-02-11T16:46:33.197" v="3173" actId="167"/>
          <ac:spMkLst>
            <pc:docMk/>
            <pc:sldMk cId="459738359" sldId="277"/>
            <ac:spMk id="5" creationId="{9E95809E-C971-0425-ED8C-E59FE32163D2}"/>
          </ac:spMkLst>
        </pc:spChg>
        <pc:picChg chg="mod">
          <ac:chgData name="Kovácsné Pusztai Kinga" userId="1282fdc4-838f-4805-a47a-02b770215156" providerId="ADAL" clId="{A80F5E89-5A40-44A3-BDF5-9C4499B69402}" dt="2025-02-11T16:42:20.666" v="3113" actId="14100"/>
          <ac:picMkLst>
            <pc:docMk/>
            <pc:sldMk cId="459738359" sldId="277"/>
            <ac:picMk id="4" creationId="{DD13DF37-BBEA-84DA-7A12-4AF60E20BCED}"/>
          </ac:picMkLst>
        </pc:picChg>
      </pc:sldChg>
      <pc:sldChg chg="addSp delSp modSp mod">
        <pc:chgData name="Kovácsné Pusztai Kinga" userId="1282fdc4-838f-4805-a47a-02b770215156" providerId="ADAL" clId="{A80F5E89-5A40-44A3-BDF5-9C4499B69402}" dt="2025-02-11T15:52:55.452" v="2967" actId="6549"/>
        <pc:sldMkLst>
          <pc:docMk/>
          <pc:sldMk cId="1038041134" sldId="279"/>
        </pc:sldMkLst>
        <pc:spChg chg="mod">
          <ac:chgData name="Kovácsné Pusztai Kinga" userId="1282fdc4-838f-4805-a47a-02b770215156" providerId="ADAL" clId="{A80F5E89-5A40-44A3-BDF5-9C4499B69402}" dt="2025-02-06T10:26:21.529" v="264" actId="1076"/>
          <ac:spMkLst>
            <pc:docMk/>
            <pc:sldMk cId="1038041134" sldId="279"/>
            <ac:spMk id="2" creationId="{CF23EB0B-BCD2-BFD5-965E-E4B86A91EB4B}"/>
          </ac:spMkLst>
        </pc:spChg>
        <pc:spChg chg="mod">
          <ac:chgData name="Kovácsné Pusztai Kinga" userId="1282fdc4-838f-4805-a47a-02b770215156" providerId="ADAL" clId="{A80F5E89-5A40-44A3-BDF5-9C4499B69402}" dt="2025-02-11T15:52:55.452" v="2967" actId="6549"/>
          <ac:spMkLst>
            <pc:docMk/>
            <pc:sldMk cId="1038041134" sldId="279"/>
            <ac:spMk id="3" creationId="{BCEBBC2D-C95E-8676-DF98-97F2A3B88917}"/>
          </ac:spMkLst>
        </pc:spChg>
        <pc:spChg chg="add mod ord">
          <ac:chgData name="Kovácsné Pusztai Kinga" userId="1282fdc4-838f-4805-a47a-02b770215156" providerId="ADAL" clId="{A80F5E89-5A40-44A3-BDF5-9C4499B69402}" dt="2025-02-06T10:26:11.335" v="262" actId="14100"/>
          <ac:spMkLst>
            <pc:docMk/>
            <pc:sldMk cId="1038041134" sldId="279"/>
            <ac:spMk id="4" creationId="{9BC6624C-016E-1FD1-6CD5-C537F51EF073}"/>
          </ac:spMkLst>
        </pc:spChg>
        <pc:picChg chg="add mod">
          <ac:chgData name="Kovácsné Pusztai Kinga" userId="1282fdc4-838f-4805-a47a-02b770215156" providerId="ADAL" clId="{A80F5E89-5A40-44A3-BDF5-9C4499B69402}" dt="2025-02-06T10:26:02.648" v="261" actId="1035"/>
          <ac:picMkLst>
            <pc:docMk/>
            <pc:sldMk cId="1038041134" sldId="279"/>
            <ac:picMk id="7" creationId="{F5C4EFE0-2A41-655E-154F-044A5FA0F4C2}"/>
          </ac:picMkLst>
        </pc:picChg>
      </pc:sldChg>
      <pc:sldChg chg="modSp mod">
        <pc:chgData name="Kovácsné Pusztai Kinga" userId="1282fdc4-838f-4805-a47a-02b770215156" providerId="ADAL" clId="{A80F5E89-5A40-44A3-BDF5-9C4499B69402}" dt="2025-02-11T15:52:03.913" v="2956" actId="20577"/>
        <pc:sldMkLst>
          <pc:docMk/>
          <pc:sldMk cId="266184439" sldId="280"/>
        </pc:sldMkLst>
        <pc:spChg chg="mod">
          <ac:chgData name="Kovácsné Pusztai Kinga" userId="1282fdc4-838f-4805-a47a-02b770215156" providerId="ADAL" clId="{A80F5E89-5A40-44A3-BDF5-9C4499B69402}" dt="2025-02-11T15:52:03.913" v="2956" actId="20577"/>
          <ac:spMkLst>
            <pc:docMk/>
            <pc:sldMk cId="266184439" sldId="280"/>
            <ac:spMk id="3" creationId="{36209F0A-8249-68EF-BE38-3A877317D008}"/>
          </ac:spMkLst>
        </pc:spChg>
      </pc:sldChg>
      <pc:sldChg chg="modSp mod">
        <pc:chgData name="Kovácsné Pusztai Kinga" userId="1282fdc4-838f-4805-a47a-02b770215156" providerId="ADAL" clId="{A80F5E89-5A40-44A3-BDF5-9C4499B69402}" dt="2025-02-11T15:55:23.916" v="3022" actId="20577"/>
        <pc:sldMkLst>
          <pc:docMk/>
          <pc:sldMk cId="4108945471" sldId="281"/>
        </pc:sldMkLst>
        <pc:spChg chg="mod">
          <ac:chgData name="Kovácsné Pusztai Kinga" userId="1282fdc4-838f-4805-a47a-02b770215156" providerId="ADAL" clId="{A80F5E89-5A40-44A3-BDF5-9C4499B69402}" dt="2025-02-11T15:55:23.916" v="3022" actId="20577"/>
          <ac:spMkLst>
            <pc:docMk/>
            <pc:sldMk cId="4108945471" sldId="281"/>
            <ac:spMk id="3" creationId="{B9E1B8BD-262E-5BB9-33A2-D99AF7BBE78E}"/>
          </ac:spMkLst>
        </pc:spChg>
      </pc:sldChg>
      <pc:sldChg chg="addSp modSp del mod">
        <pc:chgData name="Kovácsné Pusztai Kinga" userId="1282fdc4-838f-4805-a47a-02b770215156" providerId="ADAL" clId="{A80F5E89-5A40-44A3-BDF5-9C4499B69402}" dt="2025-02-11T18:00:11.835" v="3506" actId="47"/>
        <pc:sldMkLst>
          <pc:docMk/>
          <pc:sldMk cId="3922043296" sldId="282"/>
        </pc:sldMkLst>
        <pc:spChg chg="mod">
          <ac:chgData name="Kovácsné Pusztai Kinga" userId="1282fdc4-838f-4805-a47a-02b770215156" providerId="ADAL" clId="{A80F5E89-5A40-44A3-BDF5-9C4499B69402}" dt="2025-02-11T16:55:26.684" v="3223" actId="12"/>
          <ac:spMkLst>
            <pc:docMk/>
            <pc:sldMk cId="3922043296" sldId="282"/>
            <ac:spMk id="3" creationId="{6EB24B7F-9CBC-65EB-0540-70B05E69223F}"/>
          </ac:spMkLst>
        </pc:spChg>
      </pc:sldChg>
      <pc:sldChg chg="addSp modSp mod">
        <pc:chgData name="Kovácsné Pusztai Kinga" userId="1282fdc4-838f-4805-a47a-02b770215156" providerId="ADAL" clId="{A80F5E89-5A40-44A3-BDF5-9C4499B69402}" dt="2025-02-11T16:53:46.641" v="3213" actId="2711"/>
        <pc:sldMkLst>
          <pc:docMk/>
          <pc:sldMk cId="1781109145" sldId="283"/>
        </pc:sldMkLst>
        <pc:spChg chg="mod">
          <ac:chgData name="Kovácsné Pusztai Kinga" userId="1282fdc4-838f-4805-a47a-02b770215156" providerId="ADAL" clId="{A80F5E89-5A40-44A3-BDF5-9C4499B69402}" dt="2025-02-11T16:53:46.641" v="3213" actId="2711"/>
          <ac:spMkLst>
            <pc:docMk/>
            <pc:sldMk cId="1781109145" sldId="283"/>
            <ac:spMk id="3" creationId="{98A1128F-3999-A303-F740-BC6A97513A20}"/>
          </ac:spMkLst>
        </pc:spChg>
        <pc:spChg chg="add mod ord">
          <ac:chgData name="Kovácsné Pusztai Kinga" userId="1282fdc4-838f-4805-a47a-02b770215156" providerId="ADAL" clId="{A80F5E89-5A40-44A3-BDF5-9C4499B69402}" dt="2025-02-06T10:38:36.611" v="352" actId="167"/>
          <ac:spMkLst>
            <pc:docMk/>
            <pc:sldMk cId="1781109145" sldId="283"/>
            <ac:spMk id="5" creationId="{09986EE4-FCC1-B04D-63A6-C5A95E7FA0C6}"/>
          </ac:spMkLst>
        </pc:spChg>
      </pc:sldChg>
      <pc:sldChg chg="modSp mod">
        <pc:chgData name="Kovácsné Pusztai Kinga" userId="1282fdc4-838f-4805-a47a-02b770215156" providerId="ADAL" clId="{A80F5E89-5A40-44A3-BDF5-9C4499B69402}" dt="2025-02-11T18:19:03.332" v="3675" actId="20577"/>
        <pc:sldMkLst>
          <pc:docMk/>
          <pc:sldMk cId="1004303823" sldId="284"/>
        </pc:sldMkLst>
        <pc:spChg chg="mod">
          <ac:chgData name="Kovácsné Pusztai Kinga" userId="1282fdc4-838f-4805-a47a-02b770215156" providerId="ADAL" clId="{A80F5E89-5A40-44A3-BDF5-9C4499B69402}" dt="2025-02-06T14:45:21.312" v="989" actId="1076"/>
          <ac:spMkLst>
            <pc:docMk/>
            <pc:sldMk cId="1004303823" sldId="284"/>
            <ac:spMk id="2" creationId="{CA9E72A3-2883-2C50-EEFC-6284B52E74F7}"/>
          </ac:spMkLst>
        </pc:spChg>
        <pc:spChg chg="mod">
          <ac:chgData name="Kovácsné Pusztai Kinga" userId="1282fdc4-838f-4805-a47a-02b770215156" providerId="ADAL" clId="{A80F5E89-5A40-44A3-BDF5-9C4499B69402}" dt="2025-02-11T18:19:03.332" v="3675" actId="20577"/>
          <ac:spMkLst>
            <pc:docMk/>
            <pc:sldMk cId="1004303823" sldId="284"/>
            <ac:spMk id="3" creationId="{893C06BA-25C8-808B-5CAF-15AABFA3C8D5}"/>
          </ac:spMkLst>
        </pc:spChg>
        <pc:picChg chg="mod">
          <ac:chgData name="Kovácsné Pusztai Kinga" userId="1282fdc4-838f-4805-a47a-02b770215156" providerId="ADAL" clId="{A80F5E89-5A40-44A3-BDF5-9C4499B69402}" dt="2025-02-06T10:40:16.011" v="364" actId="14100"/>
          <ac:picMkLst>
            <pc:docMk/>
            <pc:sldMk cId="1004303823" sldId="284"/>
            <ac:picMk id="7" creationId="{00000000-0000-0000-0000-000000000000}"/>
          </ac:picMkLst>
        </pc:picChg>
      </pc:sldChg>
      <pc:sldChg chg="addSp delSp modSp mod">
        <pc:chgData name="Kovácsné Pusztai Kinga" userId="1282fdc4-838f-4805-a47a-02b770215156" providerId="ADAL" clId="{A80F5E89-5A40-44A3-BDF5-9C4499B69402}" dt="2025-02-11T18:35:54.538" v="3790" actId="20577"/>
        <pc:sldMkLst>
          <pc:docMk/>
          <pc:sldMk cId="2895976502" sldId="285"/>
        </pc:sldMkLst>
        <pc:spChg chg="mod">
          <ac:chgData name="Kovácsné Pusztai Kinga" userId="1282fdc4-838f-4805-a47a-02b770215156" providerId="ADAL" clId="{A80F5E89-5A40-44A3-BDF5-9C4499B69402}" dt="2025-02-11T18:35:54.538" v="3790" actId="20577"/>
          <ac:spMkLst>
            <pc:docMk/>
            <pc:sldMk cId="2895976502" sldId="285"/>
            <ac:spMk id="3" creationId="{7C0C3CBB-5D01-DEBC-78BA-A967853F924F}"/>
          </ac:spMkLst>
        </pc:spChg>
        <pc:spChg chg="add mod ord">
          <ac:chgData name="Kovácsné Pusztai Kinga" userId="1282fdc4-838f-4805-a47a-02b770215156" providerId="ADAL" clId="{A80F5E89-5A40-44A3-BDF5-9C4499B69402}" dt="2025-02-10T08:09:57.302" v="2311" actId="167"/>
          <ac:spMkLst>
            <pc:docMk/>
            <pc:sldMk cId="2895976502" sldId="285"/>
            <ac:spMk id="4" creationId="{D786A6A1-3117-8D9D-332B-E9DD90E81B6C}"/>
          </ac:spMkLst>
        </pc:spChg>
        <pc:spChg chg="add mod ord">
          <ac:chgData name="Kovácsné Pusztai Kinga" userId="1282fdc4-838f-4805-a47a-02b770215156" providerId="ADAL" clId="{A80F5E89-5A40-44A3-BDF5-9C4499B69402}" dt="2025-02-06T11:12:21.700" v="978" actId="14100"/>
          <ac:spMkLst>
            <pc:docMk/>
            <pc:sldMk cId="2895976502" sldId="285"/>
            <ac:spMk id="6" creationId="{8207A3C4-CFCE-1599-6602-C4DEE176A6D2}"/>
          </ac:spMkLst>
        </pc:spChg>
        <pc:picChg chg="mod">
          <ac:chgData name="Kovácsné Pusztai Kinga" userId="1282fdc4-838f-4805-a47a-02b770215156" providerId="ADAL" clId="{A80F5E89-5A40-44A3-BDF5-9C4499B69402}" dt="2025-02-06T11:12:29.756" v="980" actId="14100"/>
          <ac:picMkLst>
            <pc:docMk/>
            <pc:sldMk cId="2895976502" sldId="285"/>
            <ac:picMk id="5" creationId="{4E872712-2B09-EBAF-7D04-09A593EB2119}"/>
          </ac:picMkLst>
        </pc:picChg>
      </pc:sldChg>
      <pc:sldChg chg="addSp delSp modSp mod">
        <pc:chgData name="Kovácsné Pusztai Kinga" userId="1282fdc4-838f-4805-a47a-02b770215156" providerId="ADAL" clId="{A80F5E89-5A40-44A3-BDF5-9C4499B69402}" dt="2025-02-10T08:15:55.515" v="2328" actId="478"/>
        <pc:sldMkLst>
          <pc:docMk/>
          <pc:sldMk cId="3863172551" sldId="286"/>
        </pc:sldMkLst>
        <pc:picChg chg="mod">
          <ac:chgData name="Kovácsné Pusztai Kinga" userId="1282fdc4-838f-4805-a47a-02b770215156" providerId="ADAL" clId="{A80F5E89-5A40-44A3-BDF5-9C4499B69402}" dt="2025-02-10T08:15:48.337" v="2326" actId="1076"/>
          <ac:picMkLst>
            <pc:docMk/>
            <pc:sldMk cId="3863172551" sldId="286"/>
            <ac:picMk id="4" creationId="{00000000-0000-0000-0000-000000000000}"/>
          </ac:picMkLst>
        </pc:picChg>
        <pc:picChg chg="add mod">
          <ac:chgData name="Kovácsné Pusztai Kinga" userId="1282fdc4-838f-4805-a47a-02b770215156" providerId="ADAL" clId="{A80F5E89-5A40-44A3-BDF5-9C4499B69402}" dt="2025-02-10T08:15:45.807" v="2325" actId="1076"/>
          <ac:picMkLst>
            <pc:docMk/>
            <pc:sldMk cId="3863172551" sldId="286"/>
            <ac:picMk id="7" creationId="{DB2084D7-5D2F-D916-13E4-E7DE05C7B1BE}"/>
          </ac:picMkLst>
        </pc:picChg>
      </pc:sldChg>
      <pc:sldChg chg="addSp delSp modSp mod">
        <pc:chgData name="Kovácsné Pusztai Kinga" userId="1282fdc4-838f-4805-a47a-02b770215156" providerId="ADAL" clId="{A80F5E89-5A40-44A3-BDF5-9C4499B69402}" dt="2025-02-10T08:16:46.751" v="2335" actId="14100"/>
        <pc:sldMkLst>
          <pc:docMk/>
          <pc:sldMk cId="722137297" sldId="287"/>
        </pc:sldMkLst>
        <pc:picChg chg="add mod">
          <ac:chgData name="Kovácsné Pusztai Kinga" userId="1282fdc4-838f-4805-a47a-02b770215156" providerId="ADAL" clId="{A80F5E89-5A40-44A3-BDF5-9C4499B69402}" dt="2025-02-10T08:16:46.751" v="2335" actId="14100"/>
          <ac:picMkLst>
            <pc:docMk/>
            <pc:sldMk cId="722137297" sldId="287"/>
            <ac:picMk id="4" creationId="{7D313614-52A4-D2A2-0681-14D8DC2291AD}"/>
          </ac:picMkLst>
        </pc:picChg>
      </pc:sldChg>
      <pc:sldChg chg="addSp modSp mod">
        <pc:chgData name="Kovácsné Pusztai Kinga" userId="1282fdc4-838f-4805-a47a-02b770215156" providerId="ADAL" clId="{A80F5E89-5A40-44A3-BDF5-9C4499B69402}" dt="2025-02-12T10:05:10.392" v="4116" actId="114"/>
        <pc:sldMkLst>
          <pc:docMk/>
          <pc:sldMk cId="294028059" sldId="289"/>
        </pc:sldMkLst>
        <pc:spChg chg="mod">
          <ac:chgData name="Kovácsné Pusztai Kinga" userId="1282fdc4-838f-4805-a47a-02b770215156" providerId="ADAL" clId="{A80F5E89-5A40-44A3-BDF5-9C4499B69402}" dt="2025-02-06T19:06:51.054" v="1367" actId="20577"/>
          <ac:spMkLst>
            <pc:docMk/>
            <pc:sldMk cId="294028059" sldId="289"/>
            <ac:spMk id="2" creationId="{E049A4D6-1BD9-0FD8-FAEC-94E45A4304AC}"/>
          </ac:spMkLst>
        </pc:spChg>
        <pc:spChg chg="mod">
          <ac:chgData name="Kovácsné Pusztai Kinga" userId="1282fdc4-838f-4805-a47a-02b770215156" providerId="ADAL" clId="{A80F5E89-5A40-44A3-BDF5-9C4499B69402}" dt="2025-02-12T10:05:10.392" v="4116" actId="114"/>
          <ac:spMkLst>
            <pc:docMk/>
            <pc:sldMk cId="294028059" sldId="289"/>
            <ac:spMk id="3" creationId="{9A181465-417E-0464-9735-1C1207308F42}"/>
          </ac:spMkLst>
        </pc:spChg>
        <pc:spChg chg="add mod ord">
          <ac:chgData name="Kovácsné Pusztai Kinga" userId="1282fdc4-838f-4805-a47a-02b770215156" providerId="ADAL" clId="{A80F5E89-5A40-44A3-BDF5-9C4499B69402}" dt="2025-01-22T18:05:38.395" v="67" actId="1076"/>
          <ac:spMkLst>
            <pc:docMk/>
            <pc:sldMk cId="294028059" sldId="289"/>
            <ac:spMk id="4" creationId="{2424A45E-46F4-B8F8-63A6-DFAA25FF25BD}"/>
          </ac:spMkLst>
        </pc:spChg>
      </pc:sldChg>
      <pc:sldChg chg="modSp mod">
        <pc:chgData name="Kovácsné Pusztai Kinga" userId="1282fdc4-838f-4805-a47a-02b770215156" providerId="ADAL" clId="{A80F5E89-5A40-44A3-BDF5-9C4499B69402}" dt="2025-02-11T18:22:29.879" v="3684" actId="5793"/>
        <pc:sldMkLst>
          <pc:docMk/>
          <pc:sldMk cId="1764016834" sldId="291"/>
        </pc:sldMkLst>
        <pc:spChg chg="mod">
          <ac:chgData name="Kovácsné Pusztai Kinga" userId="1282fdc4-838f-4805-a47a-02b770215156" providerId="ADAL" clId="{A80F5E89-5A40-44A3-BDF5-9C4499B69402}" dt="2025-02-06T14:59:51.382" v="1062" actId="1076"/>
          <ac:spMkLst>
            <pc:docMk/>
            <pc:sldMk cId="1764016834" sldId="291"/>
            <ac:spMk id="2" creationId="{CA9E72A3-2883-2C50-EEFC-6284B52E74F7}"/>
          </ac:spMkLst>
        </pc:spChg>
        <pc:spChg chg="mod">
          <ac:chgData name="Kovácsné Pusztai Kinga" userId="1282fdc4-838f-4805-a47a-02b770215156" providerId="ADAL" clId="{A80F5E89-5A40-44A3-BDF5-9C4499B69402}" dt="2025-02-11T18:22:29.879" v="3684" actId="5793"/>
          <ac:spMkLst>
            <pc:docMk/>
            <pc:sldMk cId="1764016834" sldId="291"/>
            <ac:spMk id="3" creationId="{893C06BA-25C8-808B-5CAF-15AABFA3C8D5}"/>
          </ac:spMkLst>
        </pc:spChg>
      </pc:sldChg>
      <pc:sldChg chg="modSp mod">
        <pc:chgData name="Kovácsné Pusztai Kinga" userId="1282fdc4-838f-4805-a47a-02b770215156" providerId="ADAL" clId="{A80F5E89-5A40-44A3-BDF5-9C4499B69402}" dt="2025-02-11T18:20:44.587" v="3679" actId="20577"/>
        <pc:sldMkLst>
          <pc:docMk/>
          <pc:sldMk cId="4014389278" sldId="292"/>
        </pc:sldMkLst>
        <pc:spChg chg="mod">
          <ac:chgData name="Kovácsné Pusztai Kinga" userId="1282fdc4-838f-4805-a47a-02b770215156" providerId="ADAL" clId="{A80F5E89-5A40-44A3-BDF5-9C4499B69402}" dt="2025-02-06T18:53:40.999" v="1280" actId="1076"/>
          <ac:spMkLst>
            <pc:docMk/>
            <pc:sldMk cId="4014389278" sldId="292"/>
            <ac:spMk id="2" creationId="{CA9E72A3-2883-2C50-EEFC-6284B52E74F7}"/>
          </ac:spMkLst>
        </pc:spChg>
        <pc:spChg chg="mod">
          <ac:chgData name="Kovácsné Pusztai Kinga" userId="1282fdc4-838f-4805-a47a-02b770215156" providerId="ADAL" clId="{A80F5E89-5A40-44A3-BDF5-9C4499B69402}" dt="2025-02-11T18:20:44.587" v="3679" actId="20577"/>
          <ac:spMkLst>
            <pc:docMk/>
            <pc:sldMk cId="4014389278" sldId="292"/>
            <ac:spMk id="3" creationId="{893C06BA-25C8-808B-5CAF-15AABFA3C8D5}"/>
          </ac:spMkLst>
        </pc:spChg>
      </pc:sldChg>
      <pc:sldChg chg="addSp modSp mod">
        <pc:chgData name="Kovácsné Pusztai Kinga" userId="1282fdc4-838f-4805-a47a-02b770215156" providerId="ADAL" clId="{A80F5E89-5A40-44A3-BDF5-9C4499B69402}" dt="2025-02-11T18:24:18.315" v="3690" actId="20577"/>
        <pc:sldMkLst>
          <pc:docMk/>
          <pc:sldMk cId="666421389" sldId="293"/>
        </pc:sldMkLst>
        <pc:spChg chg="mod">
          <ac:chgData name="Kovácsné Pusztai Kinga" userId="1282fdc4-838f-4805-a47a-02b770215156" providerId="ADAL" clId="{A80F5E89-5A40-44A3-BDF5-9C4499B69402}" dt="2025-02-11T18:24:18.315" v="3690" actId="20577"/>
          <ac:spMkLst>
            <pc:docMk/>
            <pc:sldMk cId="666421389" sldId="293"/>
            <ac:spMk id="3" creationId="{4BE47CC5-D35A-2E35-B729-CC6B583532A8}"/>
          </ac:spMkLst>
        </pc:spChg>
        <pc:spChg chg="add mod">
          <ac:chgData name="Kovácsné Pusztai Kinga" userId="1282fdc4-838f-4805-a47a-02b770215156" providerId="ADAL" clId="{A80F5E89-5A40-44A3-BDF5-9C4499B69402}" dt="2025-01-22T18:01:58.951" v="43" actId="207"/>
          <ac:spMkLst>
            <pc:docMk/>
            <pc:sldMk cId="666421389" sldId="293"/>
            <ac:spMk id="5" creationId="{2F2DFEE2-9573-D79C-34B4-23E4C2072360}"/>
          </ac:spMkLst>
        </pc:spChg>
        <pc:spChg chg="add mod ord">
          <ac:chgData name="Kovácsné Pusztai Kinga" userId="1282fdc4-838f-4805-a47a-02b770215156" providerId="ADAL" clId="{A80F5E89-5A40-44A3-BDF5-9C4499B69402}" dt="2025-02-10T08:08:27.981" v="2303" actId="1076"/>
          <ac:spMkLst>
            <pc:docMk/>
            <pc:sldMk cId="666421389" sldId="293"/>
            <ac:spMk id="6" creationId="{67E76A15-C95E-3CBB-B83A-8683FCE73AE0}"/>
          </ac:spMkLst>
        </pc:spChg>
      </pc:sldChg>
      <pc:sldChg chg="modSp mod">
        <pc:chgData name="Kovácsné Pusztai Kinga" userId="1282fdc4-838f-4805-a47a-02b770215156" providerId="ADAL" clId="{A80F5E89-5A40-44A3-BDF5-9C4499B69402}" dt="2025-02-06T19:08:10.591" v="1371" actId="1076"/>
        <pc:sldMkLst>
          <pc:docMk/>
          <pc:sldMk cId="2422446079" sldId="294"/>
        </pc:sldMkLst>
        <pc:picChg chg="mod">
          <ac:chgData name="Kovácsné Pusztai Kinga" userId="1282fdc4-838f-4805-a47a-02b770215156" providerId="ADAL" clId="{A80F5E89-5A40-44A3-BDF5-9C4499B69402}" dt="2025-02-06T19:08:10.591" v="1371" actId="1076"/>
          <ac:picMkLst>
            <pc:docMk/>
            <pc:sldMk cId="2422446079" sldId="294"/>
            <ac:picMk id="5" creationId="{57A197D1-F58D-0E80-DE46-A1FC2E40F11C}"/>
          </ac:picMkLst>
        </pc:picChg>
      </pc:sldChg>
      <pc:sldChg chg="addSp modSp mod">
        <pc:chgData name="Kovácsné Pusztai Kinga" userId="1282fdc4-838f-4805-a47a-02b770215156" providerId="ADAL" clId="{A80F5E89-5A40-44A3-BDF5-9C4499B69402}" dt="2025-02-10T17:44:28.102" v="2424" actId="166"/>
        <pc:sldMkLst>
          <pc:docMk/>
          <pc:sldMk cId="851960314" sldId="295"/>
        </pc:sldMkLst>
        <pc:spChg chg="add mod ord">
          <ac:chgData name="Kovácsné Pusztai Kinga" userId="1282fdc4-838f-4805-a47a-02b770215156" providerId="ADAL" clId="{A80F5E89-5A40-44A3-BDF5-9C4499B69402}" dt="2025-02-10T17:44:01.679" v="2419" actId="14100"/>
          <ac:spMkLst>
            <pc:docMk/>
            <pc:sldMk cId="851960314" sldId="295"/>
            <ac:spMk id="2" creationId="{2C9724C6-1761-D84C-8987-2F4FC72579CA}"/>
          </ac:spMkLst>
        </pc:spChg>
        <pc:spChg chg="mod ord">
          <ac:chgData name="Kovácsné Pusztai Kinga" userId="1282fdc4-838f-4805-a47a-02b770215156" providerId="ADAL" clId="{A80F5E89-5A40-44A3-BDF5-9C4499B69402}" dt="2025-02-10T17:44:28.102" v="2424" actId="166"/>
          <ac:spMkLst>
            <pc:docMk/>
            <pc:sldMk cId="851960314" sldId="295"/>
            <ac:spMk id="3" creationId="{3DE6B431-DE07-D766-DE90-BDC27326F792}"/>
          </ac:spMkLst>
        </pc:spChg>
        <pc:spChg chg="add mod">
          <ac:chgData name="Kovácsné Pusztai Kinga" userId="1282fdc4-838f-4805-a47a-02b770215156" providerId="ADAL" clId="{A80F5E89-5A40-44A3-BDF5-9C4499B69402}" dt="2025-02-10T17:44:16.374" v="2422" actId="14100"/>
          <ac:spMkLst>
            <pc:docMk/>
            <pc:sldMk cId="851960314" sldId="295"/>
            <ac:spMk id="5" creationId="{42F074B3-E6A5-A2D5-B89C-53CA497681CE}"/>
          </ac:spMkLst>
        </pc:spChg>
        <pc:spChg chg="add mod">
          <ac:chgData name="Kovácsné Pusztai Kinga" userId="1282fdc4-838f-4805-a47a-02b770215156" providerId="ADAL" clId="{A80F5E89-5A40-44A3-BDF5-9C4499B69402}" dt="2025-02-10T17:44:21.211" v="2423" actId="14100"/>
          <ac:spMkLst>
            <pc:docMk/>
            <pc:sldMk cId="851960314" sldId="295"/>
            <ac:spMk id="6" creationId="{26DEF63D-248A-3384-FE7C-323D2A0C4FD1}"/>
          </ac:spMkLst>
        </pc:spChg>
      </pc:sldChg>
      <pc:sldChg chg="modSp mod ord">
        <pc:chgData name="Kovácsné Pusztai Kinga" userId="1282fdc4-838f-4805-a47a-02b770215156" providerId="ADAL" clId="{A80F5E89-5A40-44A3-BDF5-9C4499B69402}" dt="2025-02-10T17:37:11.310" v="2338" actId="114"/>
        <pc:sldMkLst>
          <pc:docMk/>
          <pc:sldMk cId="2380179388" sldId="296"/>
        </pc:sldMkLst>
        <pc:spChg chg="mod">
          <ac:chgData name="Kovácsné Pusztai Kinga" userId="1282fdc4-838f-4805-a47a-02b770215156" providerId="ADAL" clId="{A80F5E89-5A40-44A3-BDF5-9C4499B69402}" dt="2025-02-10T17:37:11.310" v="2338" actId="114"/>
          <ac:spMkLst>
            <pc:docMk/>
            <pc:sldMk cId="2380179388" sldId="296"/>
            <ac:spMk id="3" creationId="{7AE84942-F241-432B-87A1-AFC08BCDCA4F}"/>
          </ac:spMkLst>
        </pc:spChg>
      </pc:sldChg>
      <pc:sldChg chg="modSp mod">
        <pc:chgData name="Kovácsné Pusztai Kinga" userId="1282fdc4-838f-4805-a47a-02b770215156" providerId="ADAL" clId="{A80F5E89-5A40-44A3-BDF5-9C4499B69402}" dt="2025-02-11T18:21:48.203" v="3682" actId="20577"/>
        <pc:sldMkLst>
          <pc:docMk/>
          <pc:sldMk cId="846248387" sldId="297"/>
        </pc:sldMkLst>
        <pc:spChg chg="mod">
          <ac:chgData name="Kovácsné Pusztai Kinga" userId="1282fdc4-838f-4805-a47a-02b770215156" providerId="ADAL" clId="{A80F5E89-5A40-44A3-BDF5-9C4499B69402}" dt="2025-02-06T19:05:03.671" v="1359" actId="1076"/>
          <ac:spMkLst>
            <pc:docMk/>
            <pc:sldMk cId="846248387" sldId="297"/>
            <ac:spMk id="2" creationId="{CA9E72A3-2883-2C50-EEFC-6284B52E74F7}"/>
          </ac:spMkLst>
        </pc:spChg>
        <pc:spChg chg="mod">
          <ac:chgData name="Kovácsné Pusztai Kinga" userId="1282fdc4-838f-4805-a47a-02b770215156" providerId="ADAL" clId="{A80F5E89-5A40-44A3-BDF5-9C4499B69402}" dt="2025-02-11T18:21:48.203" v="3682" actId="20577"/>
          <ac:spMkLst>
            <pc:docMk/>
            <pc:sldMk cId="846248387" sldId="297"/>
            <ac:spMk id="3" creationId="{893C06BA-25C8-808B-5CAF-15AABFA3C8D5}"/>
          </ac:spMkLst>
        </pc:spChg>
      </pc:sldChg>
      <pc:sldChg chg="addSp modSp mod">
        <pc:chgData name="Kovácsné Pusztai Kinga" userId="1282fdc4-838f-4805-a47a-02b770215156" providerId="ADAL" clId="{A80F5E89-5A40-44A3-BDF5-9C4499B69402}" dt="2025-02-12T10:05:46.326" v="4117" actId="114"/>
        <pc:sldMkLst>
          <pc:docMk/>
          <pc:sldMk cId="1812354438" sldId="298"/>
        </pc:sldMkLst>
        <pc:spChg chg="mod">
          <ac:chgData name="Kovácsné Pusztai Kinga" userId="1282fdc4-838f-4805-a47a-02b770215156" providerId="ADAL" clId="{A80F5E89-5A40-44A3-BDF5-9C4499B69402}" dt="2025-02-06T19:06:37.519" v="1365" actId="1076"/>
          <ac:spMkLst>
            <pc:docMk/>
            <pc:sldMk cId="1812354438" sldId="298"/>
            <ac:spMk id="2" creationId="{B5DFDDA4-5D68-53C1-83A6-5D2D6E1C717D}"/>
          </ac:spMkLst>
        </pc:spChg>
        <pc:spChg chg="mod">
          <ac:chgData name="Kovácsné Pusztai Kinga" userId="1282fdc4-838f-4805-a47a-02b770215156" providerId="ADAL" clId="{A80F5E89-5A40-44A3-BDF5-9C4499B69402}" dt="2025-02-12T10:05:46.326" v="4117" actId="114"/>
          <ac:spMkLst>
            <pc:docMk/>
            <pc:sldMk cId="1812354438" sldId="298"/>
            <ac:spMk id="3" creationId="{F0EC54C0-1E81-B3A8-82EA-CE1795AB6907}"/>
          </ac:spMkLst>
        </pc:spChg>
        <pc:spChg chg="add mod ord">
          <ac:chgData name="Kovácsné Pusztai Kinga" userId="1282fdc4-838f-4805-a47a-02b770215156" providerId="ADAL" clId="{A80F5E89-5A40-44A3-BDF5-9C4499B69402}" dt="2025-02-11T18:50:51.329" v="4061" actId="1036"/>
          <ac:spMkLst>
            <pc:docMk/>
            <pc:sldMk cId="1812354438" sldId="298"/>
            <ac:spMk id="4" creationId="{214E14FD-F5AE-F9B2-6978-1BD2DCA6F991}"/>
          </ac:spMkLst>
        </pc:spChg>
      </pc:sldChg>
      <pc:sldChg chg="addSp modSp mod">
        <pc:chgData name="Kovácsné Pusztai Kinga" userId="1282fdc4-838f-4805-a47a-02b770215156" providerId="ADAL" clId="{A80F5E89-5A40-44A3-BDF5-9C4499B69402}" dt="2025-02-11T19:05:07.046" v="4111" actId="14100"/>
        <pc:sldMkLst>
          <pc:docMk/>
          <pc:sldMk cId="3413616339" sldId="299"/>
        </pc:sldMkLst>
        <pc:spChg chg="mod">
          <ac:chgData name="Kovácsné Pusztai Kinga" userId="1282fdc4-838f-4805-a47a-02b770215156" providerId="ADAL" clId="{A80F5E89-5A40-44A3-BDF5-9C4499B69402}" dt="2025-02-11T19:05:07.046" v="4111" actId="14100"/>
          <ac:spMkLst>
            <pc:docMk/>
            <pc:sldMk cId="3413616339" sldId="299"/>
            <ac:spMk id="3" creationId="{90DC67C3-CB5D-16D9-B1E7-CAF084EDB186}"/>
          </ac:spMkLst>
        </pc:spChg>
        <pc:spChg chg="add mod ord">
          <ac:chgData name="Kovácsné Pusztai Kinga" userId="1282fdc4-838f-4805-a47a-02b770215156" providerId="ADAL" clId="{A80F5E89-5A40-44A3-BDF5-9C4499B69402}" dt="2025-02-11T19:04:15.247" v="4108" actId="1076"/>
          <ac:spMkLst>
            <pc:docMk/>
            <pc:sldMk cId="3413616339" sldId="299"/>
            <ac:spMk id="4" creationId="{C9FEE51A-BA88-3AB0-CE36-F7714E38F2E9}"/>
          </ac:spMkLst>
        </pc:spChg>
      </pc:sldChg>
      <pc:sldChg chg="addSp modSp add mod">
        <pc:chgData name="Kovácsné Pusztai Kinga" userId="1282fdc4-838f-4805-a47a-02b770215156" providerId="ADAL" clId="{A80F5E89-5A40-44A3-BDF5-9C4499B69402}" dt="2025-02-10T08:01:28.730" v="2268" actId="167"/>
        <pc:sldMkLst>
          <pc:docMk/>
          <pc:sldMk cId="3558731866" sldId="300"/>
        </pc:sldMkLst>
        <pc:spChg chg="add mod ord">
          <ac:chgData name="Kovácsné Pusztai Kinga" userId="1282fdc4-838f-4805-a47a-02b770215156" providerId="ADAL" clId="{A80F5E89-5A40-44A3-BDF5-9C4499B69402}" dt="2025-02-10T08:01:24.144" v="2267" actId="167"/>
          <ac:spMkLst>
            <pc:docMk/>
            <pc:sldMk cId="3558731866" sldId="300"/>
            <ac:spMk id="2" creationId="{56EE3FB5-377F-B96E-8AB0-1501F4A2FECE}"/>
          </ac:spMkLst>
        </pc:spChg>
        <pc:spChg chg="mod">
          <ac:chgData name="Kovácsné Pusztai Kinga" userId="1282fdc4-838f-4805-a47a-02b770215156" providerId="ADAL" clId="{A80F5E89-5A40-44A3-BDF5-9C4499B69402}" dt="2025-02-06T09:59:46.258" v="150" actId="14100"/>
          <ac:spMkLst>
            <pc:docMk/>
            <pc:sldMk cId="3558731866" sldId="300"/>
            <ac:spMk id="3" creationId="{C13BAA92-27A1-9A64-B41E-1EBF01562678}"/>
          </ac:spMkLst>
        </pc:spChg>
        <pc:spChg chg="mod">
          <ac:chgData name="Kovácsné Pusztai Kinga" userId="1282fdc4-838f-4805-a47a-02b770215156" providerId="ADAL" clId="{A80F5E89-5A40-44A3-BDF5-9C4499B69402}" dt="2025-02-06T09:59:51.646" v="151" actId="1076"/>
          <ac:spMkLst>
            <pc:docMk/>
            <pc:sldMk cId="3558731866" sldId="300"/>
            <ac:spMk id="4" creationId="{373F0844-BF83-DC27-8CC7-DF09FA571283}"/>
          </ac:spMkLst>
        </pc:spChg>
        <pc:spChg chg="add mod ord">
          <ac:chgData name="Kovácsné Pusztai Kinga" userId="1282fdc4-838f-4805-a47a-02b770215156" providerId="ADAL" clId="{A80F5E89-5A40-44A3-BDF5-9C4499B69402}" dt="2025-02-10T08:01:28.730" v="2268" actId="167"/>
          <ac:spMkLst>
            <pc:docMk/>
            <pc:sldMk cId="3558731866" sldId="300"/>
            <ac:spMk id="5" creationId="{E99A9628-85C4-5A88-193A-3C5103AA441D}"/>
          </ac:spMkLst>
        </pc:spChg>
      </pc:sldChg>
      <pc:sldChg chg="modSp add mod">
        <pc:chgData name="Kovácsné Pusztai Kinga" userId="1282fdc4-838f-4805-a47a-02b770215156" providerId="ADAL" clId="{A80F5E89-5A40-44A3-BDF5-9C4499B69402}" dt="2025-02-10T17:49:02.433" v="2480" actId="20577"/>
        <pc:sldMkLst>
          <pc:docMk/>
          <pc:sldMk cId="2922710757" sldId="301"/>
        </pc:sldMkLst>
        <pc:spChg chg="mod">
          <ac:chgData name="Kovácsné Pusztai Kinga" userId="1282fdc4-838f-4805-a47a-02b770215156" providerId="ADAL" clId="{A80F5E89-5A40-44A3-BDF5-9C4499B69402}" dt="2025-02-06T10:02:17.676" v="172" actId="1076"/>
          <ac:spMkLst>
            <pc:docMk/>
            <pc:sldMk cId="2922710757" sldId="301"/>
            <ac:spMk id="2" creationId="{7E33323C-291E-4CF5-A3B6-A718EE4ED08C}"/>
          </ac:spMkLst>
        </pc:spChg>
        <pc:spChg chg="mod">
          <ac:chgData name="Kovácsné Pusztai Kinga" userId="1282fdc4-838f-4805-a47a-02b770215156" providerId="ADAL" clId="{A80F5E89-5A40-44A3-BDF5-9C4499B69402}" dt="2025-02-10T17:49:02.433" v="2480" actId="20577"/>
          <ac:spMkLst>
            <pc:docMk/>
            <pc:sldMk cId="2922710757" sldId="301"/>
            <ac:spMk id="3" creationId="{DB6F632C-BFC0-BB8D-1563-A30A3F989705}"/>
          </ac:spMkLst>
        </pc:spChg>
      </pc:sldChg>
      <pc:sldChg chg="addSp delSp modSp add mod">
        <pc:chgData name="Kovácsné Pusztai Kinga" userId="1282fdc4-838f-4805-a47a-02b770215156" providerId="ADAL" clId="{A80F5E89-5A40-44A3-BDF5-9C4499B69402}" dt="2025-02-11T15:54:34.105" v="3017" actId="20577"/>
        <pc:sldMkLst>
          <pc:docMk/>
          <pc:sldMk cId="1736787681" sldId="302"/>
        </pc:sldMkLst>
        <pc:spChg chg="mod">
          <ac:chgData name="Kovácsné Pusztai Kinga" userId="1282fdc4-838f-4805-a47a-02b770215156" providerId="ADAL" clId="{A80F5E89-5A40-44A3-BDF5-9C4499B69402}" dt="2025-02-11T15:54:34.105" v="3017" actId="20577"/>
          <ac:spMkLst>
            <pc:docMk/>
            <pc:sldMk cId="1736787681" sldId="302"/>
            <ac:spMk id="3" creationId="{0CB955D9-2C33-E648-0B17-7B7E91EAA243}"/>
          </ac:spMkLst>
        </pc:spChg>
        <pc:spChg chg="mod">
          <ac:chgData name="Kovácsné Pusztai Kinga" userId="1282fdc4-838f-4805-a47a-02b770215156" providerId="ADAL" clId="{A80F5E89-5A40-44A3-BDF5-9C4499B69402}" dt="2025-02-06T10:23:41.297" v="183" actId="14100"/>
          <ac:spMkLst>
            <pc:docMk/>
            <pc:sldMk cId="1736787681" sldId="302"/>
            <ac:spMk id="4" creationId="{45DF5423-98C9-49B0-F63A-EEA62A3269B2}"/>
          </ac:spMkLst>
        </pc:spChg>
        <pc:picChg chg="add mod">
          <ac:chgData name="Kovácsné Pusztai Kinga" userId="1282fdc4-838f-4805-a47a-02b770215156" providerId="ADAL" clId="{A80F5E89-5A40-44A3-BDF5-9C4499B69402}" dt="2025-02-06T10:23:49.118" v="185" actId="14100"/>
          <ac:picMkLst>
            <pc:docMk/>
            <pc:sldMk cId="1736787681" sldId="302"/>
            <ac:picMk id="7" creationId="{96539CCD-BBFA-1A46-3D26-EDB385F654A2}"/>
          </ac:picMkLst>
        </pc:picChg>
      </pc:sldChg>
      <pc:sldChg chg="modSp add mod">
        <pc:chgData name="Kovácsné Pusztai Kinga" userId="1282fdc4-838f-4805-a47a-02b770215156" providerId="ADAL" clId="{A80F5E89-5A40-44A3-BDF5-9C4499B69402}" dt="2025-02-11T16:33:50.126" v="3090" actId="20577"/>
        <pc:sldMkLst>
          <pc:docMk/>
          <pc:sldMk cId="1614515820" sldId="303"/>
        </pc:sldMkLst>
        <pc:spChg chg="mod">
          <ac:chgData name="Kovácsné Pusztai Kinga" userId="1282fdc4-838f-4805-a47a-02b770215156" providerId="ADAL" clId="{A80F5E89-5A40-44A3-BDF5-9C4499B69402}" dt="2025-02-11T16:33:50.126" v="3090" actId="20577"/>
          <ac:spMkLst>
            <pc:docMk/>
            <pc:sldMk cId="1614515820" sldId="303"/>
            <ac:spMk id="3" creationId="{0103DB5D-0F93-F81D-62F3-E89041BB77AB}"/>
          </ac:spMkLst>
        </pc:spChg>
      </pc:sldChg>
      <pc:sldChg chg="addSp modSp add mod">
        <pc:chgData name="Kovácsné Pusztai Kinga" userId="1282fdc4-838f-4805-a47a-02b770215156" providerId="ADAL" clId="{A80F5E89-5A40-44A3-BDF5-9C4499B69402}" dt="2025-02-11T16:47:44.525" v="3188" actId="20577"/>
        <pc:sldMkLst>
          <pc:docMk/>
          <pc:sldMk cId="4029678525" sldId="304"/>
        </pc:sldMkLst>
        <pc:spChg chg="mod">
          <ac:chgData name="Kovácsné Pusztai Kinga" userId="1282fdc4-838f-4805-a47a-02b770215156" providerId="ADAL" clId="{A80F5E89-5A40-44A3-BDF5-9C4499B69402}" dt="2025-02-11T16:47:44.525" v="3188" actId="20577"/>
          <ac:spMkLst>
            <pc:docMk/>
            <pc:sldMk cId="4029678525" sldId="304"/>
            <ac:spMk id="2" creationId="{9485BE8E-CF06-330F-84A7-636A2BA2BDC2}"/>
          </ac:spMkLst>
        </pc:spChg>
        <pc:spChg chg="mod">
          <ac:chgData name="Kovácsné Pusztai Kinga" userId="1282fdc4-838f-4805-a47a-02b770215156" providerId="ADAL" clId="{A80F5E89-5A40-44A3-BDF5-9C4499B69402}" dt="2025-02-11T16:47:21.234" v="3180" actId="20577"/>
          <ac:spMkLst>
            <pc:docMk/>
            <pc:sldMk cId="4029678525" sldId="304"/>
            <ac:spMk id="3" creationId="{B47CCACA-7DC7-9040-0205-9A4F2B0471FF}"/>
          </ac:spMkLst>
        </pc:spChg>
        <pc:spChg chg="add mod ord">
          <ac:chgData name="Kovácsné Pusztai Kinga" userId="1282fdc4-838f-4805-a47a-02b770215156" providerId="ADAL" clId="{A80F5E89-5A40-44A3-BDF5-9C4499B69402}" dt="2025-02-06T10:36:18.582" v="340" actId="167"/>
          <ac:spMkLst>
            <pc:docMk/>
            <pc:sldMk cId="4029678525" sldId="304"/>
            <ac:spMk id="5" creationId="{29B8FFDD-608F-FBEC-BD58-405EEC6ED538}"/>
          </ac:spMkLst>
        </pc:spChg>
        <pc:picChg chg="mod">
          <ac:chgData name="Kovácsné Pusztai Kinga" userId="1282fdc4-838f-4805-a47a-02b770215156" providerId="ADAL" clId="{A80F5E89-5A40-44A3-BDF5-9C4499B69402}" dt="2025-02-06T10:36:23.593" v="341" actId="1076"/>
          <ac:picMkLst>
            <pc:docMk/>
            <pc:sldMk cId="4029678525" sldId="304"/>
            <ac:picMk id="4" creationId="{831FC801-872A-479B-5CF9-A7B8EFBA14B8}"/>
          </ac:picMkLst>
        </pc:picChg>
      </pc:sldChg>
      <pc:sldChg chg="modSp new mod">
        <pc:chgData name="Kovácsné Pusztai Kinga" userId="1282fdc4-838f-4805-a47a-02b770215156" providerId="ADAL" clId="{A80F5E89-5A40-44A3-BDF5-9C4499B69402}" dt="2025-02-11T19:05:23.131" v="4115" actId="20577"/>
        <pc:sldMkLst>
          <pc:docMk/>
          <pc:sldMk cId="48050062" sldId="305"/>
        </pc:sldMkLst>
        <pc:spChg chg="mod">
          <ac:chgData name="Kovácsné Pusztai Kinga" userId="1282fdc4-838f-4805-a47a-02b770215156" providerId="ADAL" clId="{A80F5E89-5A40-44A3-BDF5-9C4499B69402}" dt="2025-02-11T19:05:23.131" v="4115" actId="20577"/>
          <ac:spMkLst>
            <pc:docMk/>
            <pc:sldMk cId="48050062" sldId="305"/>
            <ac:spMk id="2" creationId="{7CE3E27B-C0D2-687C-91E9-AA51A4534E39}"/>
          </ac:spMkLst>
        </pc:spChg>
        <pc:spChg chg="mod">
          <ac:chgData name="Kovácsné Pusztai Kinga" userId="1282fdc4-838f-4805-a47a-02b770215156" providerId="ADAL" clId="{A80F5E89-5A40-44A3-BDF5-9C4499B69402}" dt="2025-02-06T10:49:52.392" v="815" actId="20577"/>
          <ac:spMkLst>
            <pc:docMk/>
            <pc:sldMk cId="48050062" sldId="305"/>
            <ac:spMk id="3" creationId="{B2253D2E-D2FA-577A-E1F7-B012A9D79A3A}"/>
          </ac:spMkLst>
        </pc:spChg>
      </pc:sldChg>
      <pc:sldChg chg="addSp modSp add mod">
        <pc:chgData name="Kovácsné Pusztai Kinga" userId="1282fdc4-838f-4805-a47a-02b770215156" providerId="ADAL" clId="{A80F5E89-5A40-44A3-BDF5-9C4499B69402}" dt="2025-02-06T11:11:41.942" v="975" actId="20577"/>
        <pc:sldMkLst>
          <pc:docMk/>
          <pc:sldMk cId="3588807104" sldId="306"/>
        </pc:sldMkLst>
        <pc:spChg chg="mod">
          <ac:chgData name="Kovácsné Pusztai Kinga" userId="1282fdc4-838f-4805-a47a-02b770215156" providerId="ADAL" clId="{A80F5E89-5A40-44A3-BDF5-9C4499B69402}" dt="2025-02-06T11:10:53.919" v="936" actId="27636"/>
          <ac:spMkLst>
            <pc:docMk/>
            <pc:sldMk cId="3588807104" sldId="306"/>
            <ac:spMk id="2" creationId="{D328DCE9-AD28-C33F-F4F8-79170241E453}"/>
          </ac:spMkLst>
        </pc:spChg>
        <pc:spChg chg="mod">
          <ac:chgData name="Kovácsné Pusztai Kinga" userId="1282fdc4-838f-4805-a47a-02b770215156" providerId="ADAL" clId="{A80F5E89-5A40-44A3-BDF5-9C4499B69402}" dt="2025-02-06T11:11:41.942" v="975" actId="20577"/>
          <ac:spMkLst>
            <pc:docMk/>
            <pc:sldMk cId="3588807104" sldId="306"/>
            <ac:spMk id="3" creationId="{10E05491-B96B-C137-FB95-95001A586881}"/>
          </ac:spMkLst>
        </pc:spChg>
        <pc:spChg chg="add mod">
          <ac:chgData name="Kovácsné Pusztai Kinga" userId="1282fdc4-838f-4805-a47a-02b770215156" providerId="ADAL" clId="{A80F5E89-5A40-44A3-BDF5-9C4499B69402}" dt="2025-02-06T11:11:06.409" v="969" actId="1037"/>
          <ac:spMkLst>
            <pc:docMk/>
            <pc:sldMk cId="3588807104" sldId="306"/>
            <ac:spMk id="4" creationId="{740360E1-4568-9891-08DC-4F5B9CF1E40B}"/>
          </ac:spMkLst>
        </pc:spChg>
        <pc:picChg chg="add mod">
          <ac:chgData name="Kovácsné Pusztai Kinga" userId="1282fdc4-838f-4805-a47a-02b770215156" providerId="ADAL" clId="{A80F5E89-5A40-44A3-BDF5-9C4499B69402}" dt="2025-02-06T11:11:06.409" v="969" actId="1037"/>
          <ac:picMkLst>
            <pc:docMk/>
            <pc:sldMk cId="3588807104" sldId="306"/>
            <ac:picMk id="5" creationId="{B00CF01B-4995-D7E1-BF77-B2237B508CAC}"/>
          </ac:picMkLst>
        </pc:picChg>
      </pc:sldChg>
      <pc:sldChg chg="modSp add del mod">
        <pc:chgData name="Kovácsné Pusztai Kinga" userId="1282fdc4-838f-4805-a47a-02b770215156" providerId="ADAL" clId="{A80F5E89-5A40-44A3-BDF5-9C4499B69402}" dt="2025-02-06T14:59:16.381" v="1058" actId="47"/>
        <pc:sldMkLst>
          <pc:docMk/>
          <pc:sldMk cId="1036836139" sldId="307"/>
        </pc:sldMkLst>
      </pc:sldChg>
      <pc:sldChg chg="addSp modSp add del mod modClrScheme chgLayout">
        <pc:chgData name="Kovácsné Pusztai Kinga" userId="1282fdc4-838f-4805-a47a-02b770215156" providerId="ADAL" clId="{A80F5E89-5A40-44A3-BDF5-9C4499B69402}" dt="2025-02-06T15:09:44.794" v="1245" actId="47"/>
        <pc:sldMkLst>
          <pc:docMk/>
          <pc:sldMk cId="932431889" sldId="308"/>
        </pc:sldMkLst>
      </pc:sldChg>
      <pc:sldChg chg="add del">
        <pc:chgData name="Kovácsné Pusztai Kinga" userId="1282fdc4-838f-4805-a47a-02b770215156" providerId="ADAL" clId="{A80F5E89-5A40-44A3-BDF5-9C4499B69402}" dt="2025-02-06T14:57:51.077" v="1007" actId="47"/>
        <pc:sldMkLst>
          <pc:docMk/>
          <pc:sldMk cId="3540043525" sldId="308"/>
        </pc:sldMkLst>
      </pc:sldChg>
      <pc:sldChg chg="add del">
        <pc:chgData name="Kovácsné Pusztai Kinga" userId="1282fdc4-838f-4805-a47a-02b770215156" providerId="ADAL" clId="{A80F5E89-5A40-44A3-BDF5-9C4499B69402}" dt="2025-02-06T15:01:18.821" v="1073" actId="47"/>
        <pc:sldMkLst>
          <pc:docMk/>
          <pc:sldMk cId="52121664" sldId="309"/>
        </pc:sldMkLst>
      </pc:sldChg>
      <pc:sldChg chg="addSp delSp modSp add mod">
        <pc:chgData name="Kovácsné Pusztai Kinga" userId="1282fdc4-838f-4805-a47a-02b770215156" providerId="ADAL" clId="{A80F5E89-5A40-44A3-BDF5-9C4499B69402}" dt="2025-02-06T15:09:18.014" v="1244" actId="478"/>
        <pc:sldMkLst>
          <pc:docMk/>
          <pc:sldMk cId="1957569296" sldId="309"/>
        </pc:sldMkLst>
        <pc:spChg chg="mod">
          <ac:chgData name="Kovácsné Pusztai Kinga" userId="1282fdc4-838f-4805-a47a-02b770215156" providerId="ADAL" clId="{A80F5E89-5A40-44A3-BDF5-9C4499B69402}" dt="2025-02-06T15:06:21.549" v="1181" actId="1076"/>
          <ac:spMkLst>
            <pc:docMk/>
            <pc:sldMk cId="1957569296" sldId="309"/>
            <ac:spMk id="2" creationId="{90FCCA51-1D0C-2884-0426-40C6AC1159E0}"/>
          </ac:spMkLst>
        </pc:spChg>
        <pc:spChg chg="mod">
          <ac:chgData name="Kovácsné Pusztai Kinga" userId="1282fdc4-838f-4805-a47a-02b770215156" providerId="ADAL" clId="{A80F5E89-5A40-44A3-BDF5-9C4499B69402}" dt="2025-02-06T15:07:42.457" v="1198" actId="1076"/>
          <ac:spMkLst>
            <pc:docMk/>
            <pc:sldMk cId="1957569296" sldId="309"/>
            <ac:spMk id="3" creationId="{E04550E8-A1AF-8BCB-ABF8-662F2534935A}"/>
          </ac:spMkLst>
        </pc:spChg>
        <pc:spChg chg="mod">
          <ac:chgData name="Kovácsné Pusztai Kinga" userId="1282fdc4-838f-4805-a47a-02b770215156" providerId="ADAL" clId="{A80F5E89-5A40-44A3-BDF5-9C4499B69402}" dt="2025-02-06T15:07:08.065" v="1189" actId="1076"/>
          <ac:spMkLst>
            <pc:docMk/>
            <pc:sldMk cId="1957569296" sldId="309"/>
            <ac:spMk id="4" creationId="{E1DA91AD-A608-1F9E-1C60-453B7D20879A}"/>
          </ac:spMkLst>
        </pc:spChg>
        <pc:spChg chg="mod">
          <ac:chgData name="Kovácsné Pusztai Kinga" userId="1282fdc4-838f-4805-a47a-02b770215156" providerId="ADAL" clId="{A80F5E89-5A40-44A3-BDF5-9C4499B69402}" dt="2025-02-06T15:07:11.977" v="1190" actId="1076"/>
          <ac:spMkLst>
            <pc:docMk/>
            <pc:sldMk cId="1957569296" sldId="309"/>
            <ac:spMk id="5" creationId="{27C27592-09F6-1836-E21B-DFBE62E3B991}"/>
          </ac:spMkLst>
        </pc:spChg>
        <pc:spChg chg="add mod">
          <ac:chgData name="Kovácsné Pusztai Kinga" userId="1282fdc4-838f-4805-a47a-02b770215156" providerId="ADAL" clId="{A80F5E89-5A40-44A3-BDF5-9C4499B69402}" dt="2025-02-06T15:07:46.278" v="1199" actId="1076"/>
          <ac:spMkLst>
            <pc:docMk/>
            <pc:sldMk cId="1957569296" sldId="309"/>
            <ac:spMk id="11" creationId="{3F54555F-41F4-3A33-3AB7-9EFD66077283}"/>
          </ac:spMkLst>
        </pc:spChg>
        <pc:spChg chg="add mod">
          <ac:chgData name="Kovácsné Pusztai Kinga" userId="1282fdc4-838f-4805-a47a-02b770215156" providerId="ADAL" clId="{A80F5E89-5A40-44A3-BDF5-9C4499B69402}" dt="2025-02-06T15:07:23.325" v="1192" actId="1076"/>
          <ac:spMkLst>
            <pc:docMk/>
            <pc:sldMk cId="1957569296" sldId="309"/>
            <ac:spMk id="12" creationId="{A5A95D5A-8ACB-9209-A78C-F116F77EFB2B}"/>
          </ac:spMkLst>
        </pc:spChg>
        <pc:spChg chg="add mod">
          <ac:chgData name="Kovácsné Pusztai Kinga" userId="1282fdc4-838f-4805-a47a-02b770215156" providerId="ADAL" clId="{A80F5E89-5A40-44A3-BDF5-9C4499B69402}" dt="2025-02-06T15:08:50.886" v="1220" actId="14100"/>
          <ac:spMkLst>
            <pc:docMk/>
            <pc:sldMk cId="1957569296" sldId="309"/>
            <ac:spMk id="13" creationId="{0CF2C593-7C00-E7C1-96EE-F2C913B33718}"/>
          </ac:spMkLst>
        </pc:spChg>
        <pc:spChg chg="add mod">
          <ac:chgData name="Kovácsné Pusztai Kinga" userId="1282fdc4-838f-4805-a47a-02b770215156" providerId="ADAL" clId="{A80F5E89-5A40-44A3-BDF5-9C4499B69402}" dt="2025-02-06T15:09:07.808" v="1242" actId="20577"/>
          <ac:spMkLst>
            <pc:docMk/>
            <pc:sldMk cId="1957569296" sldId="309"/>
            <ac:spMk id="14" creationId="{E3FEDCD1-4C05-7D8C-F3E3-06C39F92173B}"/>
          </ac:spMkLst>
        </pc:spChg>
      </pc:sldChg>
      <pc:sldChg chg="modSp add mod">
        <pc:chgData name="Kovácsné Pusztai Kinga" userId="1282fdc4-838f-4805-a47a-02b770215156" providerId="ADAL" clId="{A80F5E89-5A40-44A3-BDF5-9C4499B69402}" dt="2025-02-11T18:21:09.600" v="3680" actId="114"/>
        <pc:sldMkLst>
          <pc:docMk/>
          <pc:sldMk cId="3322126116" sldId="310"/>
        </pc:sldMkLst>
        <pc:spChg chg="mod">
          <ac:chgData name="Kovácsné Pusztai Kinga" userId="1282fdc4-838f-4805-a47a-02b770215156" providerId="ADAL" clId="{A80F5E89-5A40-44A3-BDF5-9C4499B69402}" dt="2025-02-06T19:04:44.064" v="1356" actId="1076"/>
          <ac:spMkLst>
            <pc:docMk/>
            <pc:sldMk cId="3322126116" sldId="310"/>
            <ac:spMk id="2" creationId="{22C12402-8DC7-56D8-4402-C772430FC696}"/>
          </ac:spMkLst>
        </pc:spChg>
        <pc:spChg chg="mod">
          <ac:chgData name="Kovácsné Pusztai Kinga" userId="1282fdc4-838f-4805-a47a-02b770215156" providerId="ADAL" clId="{A80F5E89-5A40-44A3-BDF5-9C4499B69402}" dt="2025-02-11T18:21:09.600" v="3680" actId="114"/>
          <ac:spMkLst>
            <pc:docMk/>
            <pc:sldMk cId="3322126116" sldId="310"/>
            <ac:spMk id="3" creationId="{9D1095EC-011D-82E1-1000-9C8BCBFA7239}"/>
          </ac:spMkLst>
        </pc:spChg>
      </pc:sldChg>
      <pc:sldChg chg="modSp new mod">
        <pc:chgData name="Kovácsné Pusztai Kinga" userId="1282fdc4-838f-4805-a47a-02b770215156" providerId="ADAL" clId="{A80F5E89-5A40-44A3-BDF5-9C4499B69402}" dt="2025-02-10T17:38:54.507" v="2369" actId="6549"/>
        <pc:sldMkLst>
          <pc:docMk/>
          <pc:sldMk cId="3587177136" sldId="311"/>
        </pc:sldMkLst>
        <pc:spChg chg="mod">
          <ac:chgData name="Kovácsné Pusztai Kinga" userId="1282fdc4-838f-4805-a47a-02b770215156" providerId="ADAL" clId="{A80F5E89-5A40-44A3-BDF5-9C4499B69402}" dt="2025-02-10T07:44:04.599" v="2025" actId="1076"/>
          <ac:spMkLst>
            <pc:docMk/>
            <pc:sldMk cId="3587177136" sldId="311"/>
            <ac:spMk id="2" creationId="{82C93785-7C35-0AFB-78BB-84070917EB2D}"/>
          </ac:spMkLst>
        </pc:spChg>
        <pc:spChg chg="mod">
          <ac:chgData name="Kovácsné Pusztai Kinga" userId="1282fdc4-838f-4805-a47a-02b770215156" providerId="ADAL" clId="{A80F5E89-5A40-44A3-BDF5-9C4499B69402}" dt="2025-02-10T17:38:54.507" v="2369" actId="6549"/>
          <ac:spMkLst>
            <pc:docMk/>
            <pc:sldMk cId="3587177136" sldId="311"/>
            <ac:spMk id="3" creationId="{67B4BF46-0500-CFAB-AA25-90B477B844BC}"/>
          </ac:spMkLst>
        </pc:spChg>
      </pc:sldChg>
      <pc:sldChg chg="delSp add del mod">
        <pc:chgData name="Kovácsné Pusztai Kinga" userId="1282fdc4-838f-4805-a47a-02b770215156" providerId="ADAL" clId="{A80F5E89-5A40-44A3-BDF5-9C4499B69402}" dt="2025-02-10T07:55:22.368" v="2264" actId="47"/>
        <pc:sldMkLst>
          <pc:docMk/>
          <pc:sldMk cId="1042853603" sldId="312"/>
        </pc:sldMkLst>
      </pc:sldChg>
      <pc:sldChg chg="modSp add mod">
        <pc:chgData name="Kovácsné Pusztai Kinga" userId="1282fdc4-838f-4805-a47a-02b770215156" providerId="ADAL" clId="{A80F5E89-5A40-44A3-BDF5-9C4499B69402}" dt="2025-02-10T18:05:33.438" v="2755" actId="114"/>
        <pc:sldMkLst>
          <pc:docMk/>
          <pc:sldMk cId="1670730836" sldId="312"/>
        </pc:sldMkLst>
        <pc:spChg chg="mod">
          <ac:chgData name="Kovácsné Pusztai Kinga" userId="1282fdc4-838f-4805-a47a-02b770215156" providerId="ADAL" clId="{A80F5E89-5A40-44A3-BDF5-9C4499B69402}" dt="2025-02-10T18:05:33.438" v="2755" actId="114"/>
          <ac:spMkLst>
            <pc:docMk/>
            <pc:sldMk cId="1670730836" sldId="312"/>
            <ac:spMk id="3" creationId="{35549617-53D5-FA6A-1F32-55BD5CA2D50E}"/>
          </ac:spMkLst>
        </pc:spChg>
      </pc:sldChg>
      <pc:sldChg chg="delSp modSp add mod">
        <pc:chgData name="Kovácsné Pusztai Kinga" userId="1282fdc4-838f-4805-a47a-02b770215156" providerId="ADAL" clId="{A80F5E89-5A40-44A3-BDF5-9C4499B69402}" dt="2025-02-11T18:18:16.600" v="3671" actId="6549"/>
        <pc:sldMkLst>
          <pc:docMk/>
          <pc:sldMk cId="2844673423" sldId="313"/>
        </pc:sldMkLst>
        <pc:spChg chg="mod ord">
          <ac:chgData name="Kovácsné Pusztai Kinga" userId="1282fdc4-838f-4805-a47a-02b770215156" providerId="ADAL" clId="{A80F5E89-5A40-44A3-BDF5-9C4499B69402}" dt="2025-02-11T18:18:16.600" v="3671" actId="6549"/>
          <ac:spMkLst>
            <pc:docMk/>
            <pc:sldMk cId="2844673423" sldId="313"/>
            <ac:spMk id="3" creationId="{84A449AF-1B73-E2C8-6B13-BE96FC03969B}"/>
          </ac:spMkLst>
        </pc:spChg>
        <pc:spChg chg="del mod">
          <ac:chgData name="Kovácsné Pusztai Kinga" userId="1282fdc4-838f-4805-a47a-02b770215156" providerId="ADAL" clId="{A80F5E89-5A40-44A3-BDF5-9C4499B69402}" dt="2025-02-11T18:07:01.632" v="3533" actId="478"/>
          <ac:spMkLst>
            <pc:docMk/>
            <pc:sldMk cId="2844673423" sldId="313"/>
            <ac:spMk id="5" creationId="{D5F0E5E8-6032-E93C-9E72-10FE1FEE6753}"/>
          </ac:spMkLst>
        </pc:spChg>
        <pc:picChg chg="del mod">
          <ac:chgData name="Kovácsné Pusztai Kinga" userId="1282fdc4-838f-4805-a47a-02b770215156" providerId="ADAL" clId="{A80F5E89-5A40-44A3-BDF5-9C4499B69402}" dt="2025-02-11T18:06:59.332" v="3532" actId="478"/>
          <ac:picMkLst>
            <pc:docMk/>
            <pc:sldMk cId="2844673423" sldId="313"/>
            <ac:picMk id="4" creationId="{7E5687BC-74A5-4B44-01A2-787616D29ABC}"/>
          </ac:picMkLst>
        </pc:picChg>
      </pc:sldChg>
      <pc:sldChg chg="add del">
        <pc:chgData name="Kovácsné Pusztai Kinga" userId="1282fdc4-838f-4805-a47a-02b770215156" providerId="ADAL" clId="{A80F5E89-5A40-44A3-BDF5-9C4499B69402}" dt="2025-02-11T18:18:28.157" v="3672" actId="47"/>
        <pc:sldMkLst>
          <pc:docMk/>
          <pc:sldMk cId="1225635452" sldId="314"/>
        </pc:sldMkLst>
      </pc:sldChg>
      <pc:sldChg chg="modSp add mod">
        <pc:chgData name="Kovácsné Pusztai Kinga" userId="1282fdc4-838f-4805-a47a-02b770215156" providerId="ADAL" clId="{A80F5E89-5A40-44A3-BDF5-9C4499B69402}" dt="2025-02-11T18:13:20.470" v="3599" actId="6549"/>
        <pc:sldMkLst>
          <pc:docMk/>
          <pc:sldMk cId="2652970094" sldId="315"/>
        </pc:sldMkLst>
        <pc:spChg chg="mod ord">
          <ac:chgData name="Kovácsné Pusztai Kinga" userId="1282fdc4-838f-4805-a47a-02b770215156" providerId="ADAL" clId="{A80F5E89-5A40-44A3-BDF5-9C4499B69402}" dt="2025-02-11T18:13:20.470" v="3599" actId="6549"/>
          <ac:spMkLst>
            <pc:docMk/>
            <pc:sldMk cId="2652970094" sldId="315"/>
            <ac:spMk id="3" creationId="{6EB24B7F-9CBC-65EB-0540-70B05E69223F}"/>
          </ac:spMkLst>
        </pc:spChg>
        <pc:spChg chg="mod ord">
          <ac:chgData name="Kovácsné Pusztai Kinga" userId="1282fdc4-838f-4805-a47a-02b770215156" providerId="ADAL" clId="{A80F5E89-5A40-44A3-BDF5-9C4499B69402}" dt="2025-02-11T18:12:09.936" v="3590" actId="1036"/>
          <ac:spMkLst>
            <pc:docMk/>
            <pc:sldMk cId="2652970094" sldId="315"/>
            <ac:spMk id="5" creationId="{C4CC8BC3-22F6-AC0A-99F4-716B0A88EA4D}"/>
          </ac:spMkLst>
        </pc:spChg>
        <pc:picChg chg="mod">
          <ac:chgData name="Kovácsné Pusztai Kinga" userId="1282fdc4-838f-4805-a47a-02b770215156" providerId="ADAL" clId="{A80F5E89-5A40-44A3-BDF5-9C4499B69402}" dt="2025-02-11T18:11:08.213" v="3574" actId="1076"/>
          <ac:picMkLst>
            <pc:docMk/>
            <pc:sldMk cId="2652970094" sldId="315"/>
            <ac:picMk id="4" creationId="{EE4B3BB2-1C2C-1668-92F4-CDC4C5A8ED40}"/>
          </ac:picMkLst>
        </pc:picChg>
      </pc:sldChg>
    </pc:docChg>
  </pc:docChgLst>
  <pc:docChgLst>
    <pc:chgData name="Kovácsné Pusztai Kinga" userId="1282fdc4-838f-4805-a47a-02b770215156" providerId="ADAL" clId="{13FE4ACC-DDD8-4EAF-AC72-9B5378E41C84}"/>
    <pc:docChg chg="modSld">
      <pc:chgData name="Kovácsné Pusztai Kinga" userId="1282fdc4-838f-4805-a47a-02b770215156" providerId="ADAL" clId="{13FE4ACC-DDD8-4EAF-AC72-9B5378E41C84}" dt="2024-05-27T12:32:45.389" v="1" actId="20577"/>
      <pc:docMkLst>
        <pc:docMk/>
      </pc:docMkLst>
      <pc:sldChg chg="modSp mod">
        <pc:chgData name="Kovácsné Pusztai Kinga" userId="1282fdc4-838f-4805-a47a-02b770215156" providerId="ADAL" clId="{13FE4ACC-DDD8-4EAF-AC72-9B5378E41C84}" dt="2024-05-27T12:32:33.690" v="0" actId="20577"/>
        <pc:sldMkLst>
          <pc:docMk/>
          <pc:sldMk cId="4014389278" sldId="292"/>
        </pc:sldMkLst>
      </pc:sldChg>
      <pc:sldChg chg="modSp mod">
        <pc:chgData name="Kovácsné Pusztai Kinga" userId="1282fdc4-838f-4805-a47a-02b770215156" providerId="ADAL" clId="{13FE4ACC-DDD8-4EAF-AC72-9B5378E41C84}" dt="2024-05-27T12:32:45.389" v="1" actId="20577"/>
        <pc:sldMkLst>
          <pc:docMk/>
          <pc:sldMk cId="846248387" sldId="297"/>
        </pc:sldMkLst>
      </pc:sldChg>
    </pc:docChg>
  </pc:docChgLst>
  <pc:docChgLst>
    <pc:chgData name="Kovácsné Pusztai Kinga" userId="1282fdc4-838f-4805-a47a-02b770215156" providerId="ADAL" clId="{B1ED6791-5B7B-4E5B-95BF-94CFAA6EDDA0}"/>
    <pc:docChg chg="custSel addSld delSld modSld modSection">
      <pc:chgData name="Kovácsné Pusztai Kinga" userId="1282fdc4-838f-4805-a47a-02b770215156" providerId="ADAL" clId="{B1ED6791-5B7B-4E5B-95BF-94CFAA6EDDA0}" dt="2024-01-25T09:06:56.291" v="237" actId="108"/>
      <pc:docMkLst>
        <pc:docMk/>
      </pc:docMkLst>
      <pc:sldChg chg="modSp mod">
        <pc:chgData name="Kovácsné Pusztai Kinga" userId="1282fdc4-838f-4805-a47a-02b770215156" providerId="ADAL" clId="{B1ED6791-5B7B-4E5B-95BF-94CFAA6EDDA0}" dt="2024-01-15T07:36:05.374" v="85" actId="20577"/>
        <pc:sldMkLst>
          <pc:docMk/>
          <pc:sldMk cId="1094168828" sldId="262"/>
        </pc:sldMkLst>
      </pc:sldChg>
      <pc:sldChg chg="modSp mod">
        <pc:chgData name="Kovácsné Pusztai Kinga" userId="1282fdc4-838f-4805-a47a-02b770215156" providerId="ADAL" clId="{B1ED6791-5B7B-4E5B-95BF-94CFAA6EDDA0}" dt="2024-01-25T09:06:10.264" v="230" actId="108"/>
        <pc:sldMkLst>
          <pc:docMk/>
          <pc:sldMk cId="4028599342" sldId="265"/>
        </pc:sldMkLst>
      </pc:sldChg>
      <pc:sldChg chg="modSp mod">
        <pc:chgData name="Kovácsné Pusztai Kinga" userId="1282fdc4-838f-4805-a47a-02b770215156" providerId="ADAL" clId="{B1ED6791-5B7B-4E5B-95BF-94CFAA6EDDA0}" dt="2024-01-25T09:06:21.472" v="231" actId="108"/>
        <pc:sldMkLst>
          <pc:docMk/>
          <pc:sldMk cId="38763171" sldId="267"/>
        </pc:sldMkLst>
      </pc:sldChg>
      <pc:sldChg chg="modSp mod">
        <pc:chgData name="Kovácsné Pusztai Kinga" userId="1282fdc4-838f-4805-a47a-02b770215156" providerId="ADAL" clId="{B1ED6791-5B7B-4E5B-95BF-94CFAA6EDDA0}" dt="2024-01-15T07:58:33.549" v="219" actId="2711"/>
        <pc:sldMkLst>
          <pc:docMk/>
          <pc:sldMk cId="3133455291" sldId="268"/>
        </pc:sldMkLst>
      </pc:sldChg>
      <pc:sldChg chg="modSp mod">
        <pc:chgData name="Kovácsné Pusztai Kinga" userId="1282fdc4-838f-4805-a47a-02b770215156" providerId="ADAL" clId="{B1ED6791-5B7B-4E5B-95BF-94CFAA6EDDA0}" dt="2024-01-15T07:43:07.077" v="132" actId="404"/>
        <pc:sldMkLst>
          <pc:docMk/>
          <pc:sldMk cId="258554015" sldId="273"/>
        </pc:sldMkLst>
      </pc:sldChg>
      <pc:sldChg chg="modSp mod">
        <pc:chgData name="Kovácsné Pusztai Kinga" userId="1282fdc4-838f-4805-a47a-02b770215156" providerId="ADAL" clId="{B1ED6791-5B7B-4E5B-95BF-94CFAA6EDDA0}" dt="2024-01-15T07:48:50.737" v="194" actId="6549"/>
        <pc:sldMkLst>
          <pc:docMk/>
          <pc:sldMk cId="1576592119" sldId="274"/>
        </pc:sldMkLst>
      </pc:sldChg>
      <pc:sldChg chg="modSp mod">
        <pc:chgData name="Kovácsné Pusztai Kinga" userId="1282fdc4-838f-4805-a47a-02b770215156" providerId="ADAL" clId="{B1ED6791-5B7B-4E5B-95BF-94CFAA6EDDA0}" dt="2024-01-25T09:06:27.455" v="232" actId="108"/>
        <pc:sldMkLst>
          <pc:docMk/>
          <pc:sldMk cId="266184439" sldId="280"/>
        </pc:sldMkLst>
      </pc:sldChg>
      <pc:sldChg chg="modSp mod">
        <pc:chgData name="Kovácsné Pusztai Kinga" userId="1282fdc4-838f-4805-a47a-02b770215156" providerId="ADAL" clId="{B1ED6791-5B7B-4E5B-95BF-94CFAA6EDDA0}" dt="2024-01-25T09:06:40.363" v="233" actId="108"/>
        <pc:sldMkLst>
          <pc:docMk/>
          <pc:sldMk cId="1004303823" sldId="284"/>
        </pc:sldMkLst>
      </pc:sldChg>
      <pc:sldChg chg="modSp mod">
        <pc:chgData name="Kovácsné Pusztai Kinga" userId="1282fdc4-838f-4805-a47a-02b770215156" providerId="ADAL" clId="{B1ED6791-5B7B-4E5B-95BF-94CFAA6EDDA0}" dt="2024-01-15T17:35:19.543" v="220" actId="2711"/>
        <pc:sldMkLst>
          <pc:docMk/>
          <pc:sldMk cId="2895976502" sldId="285"/>
        </pc:sldMkLst>
      </pc:sldChg>
      <pc:sldChg chg="modSp mod">
        <pc:chgData name="Kovácsné Pusztai Kinga" userId="1282fdc4-838f-4805-a47a-02b770215156" providerId="ADAL" clId="{B1ED6791-5B7B-4E5B-95BF-94CFAA6EDDA0}" dt="2024-01-25T09:06:53.299" v="236" actId="108"/>
        <pc:sldMkLst>
          <pc:docMk/>
          <pc:sldMk cId="3863172551" sldId="286"/>
        </pc:sldMkLst>
      </pc:sldChg>
      <pc:sldChg chg="modSp mod">
        <pc:chgData name="Kovácsné Pusztai Kinga" userId="1282fdc4-838f-4805-a47a-02b770215156" providerId="ADAL" clId="{B1ED6791-5B7B-4E5B-95BF-94CFAA6EDDA0}" dt="2024-01-25T09:06:56.291" v="237" actId="108"/>
        <pc:sldMkLst>
          <pc:docMk/>
          <pc:sldMk cId="722137297" sldId="287"/>
        </pc:sldMkLst>
      </pc:sldChg>
      <pc:sldChg chg="modSp mod">
        <pc:chgData name="Kovácsné Pusztai Kinga" userId="1282fdc4-838f-4805-a47a-02b770215156" providerId="ADAL" clId="{B1ED6791-5B7B-4E5B-95BF-94CFAA6EDDA0}" dt="2024-01-15T17:36:17.991" v="223" actId="2711"/>
        <pc:sldMkLst>
          <pc:docMk/>
          <pc:sldMk cId="2947001013" sldId="288"/>
        </pc:sldMkLst>
      </pc:sldChg>
      <pc:sldChg chg="modSp mod">
        <pc:chgData name="Kovácsné Pusztai Kinga" userId="1282fdc4-838f-4805-a47a-02b770215156" providerId="ADAL" clId="{B1ED6791-5B7B-4E5B-95BF-94CFAA6EDDA0}" dt="2024-01-15T17:36:31.583" v="224" actId="2711"/>
        <pc:sldMkLst>
          <pc:docMk/>
          <pc:sldMk cId="294028059" sldId="289"/>
        </pc:sldMkLst>
      </pc:sldChg>
      <pc:sldChg chg="modSp mod">
        <pc:chgData name="Kovácsné Pusztai Kinga" userId="1282fdc4-838f-4805-a47a-02b770215156" providerId="ADAL" clId="{B1ED6791-5B7B-4E5B-95BF-94CFAA6EDDA0}" dt="2024-01-15T07:57:44.144" v="217" actId="2711"/>
        <pc:sldMkLst>
          <pc:docMk/>
          <pc:sldMk cId="1764016834" sldId="291"/>
        </pc:sldMkLst>
      </pc:sldChg>
      <pc:sldChg chg="modSp mod">
        <pc:chgData name="Kovácsné Pusztai Kinga" userId="1282fdc4-838f-4805-a47a-02b770215156" providerId="ADAL" clId="{B1ED6791-5B7B-4E5B-95BF-94CFAA6EDDA0}" dt="2024-01-15T07:53:23.628" v="211" actId="14100"/>
        <pc:sldMkLst>
          <pc:docMk/>
          <pc:sldMk cId="4014389278" sldId="292"/>
        </pc:sldMkLst>
      </pc:sldChg>
      <pc:sldChg chg="modSp mod">
        <pc:chgData name="Kovácsné Pusztai Kinga" userId="1282fdc4-838f-4805-a47a-02b770215156" providerId="ADAL" clId="{B1ED6791-5B7B-4E5B-95BF-94CFAA6EDDA0}" dt="2024-01-15T07:58:05.771" v="218" actId="2711"/>
        <pc:sldMkLst>
          <pc:docMk/>
          <pc:sldMk cId="666421389" sldId="293"/>
        </pc:sldMkLst>
      </pc:sldChg>
      <pc:sldChg chg="modSp mod">
        <pc:chgData name="Kovácsné Pusztai Kinga" userId="1282fdc4-838f-4805-a47a-02b770215156" providerId="ADAL" clId="{B1ED6791-5B7B-4E5B-95BF-94CFAA6EDDA0}" dt="2024-01-25T09:06:03.941" v="225" actId="108"/>
        <pc:sldMkLst>
          <pc:docMk/>
          <pc:sldMk cId="2422446079" sldId="294"/>
        </pc:sldMkLst>
      </pc:sldChg>
      <pc:sldChg chg="modSp mod">
        <pc:chgData name="Kovácsné Pusztai Kinga" userId="1282fdc4-838f-4805-a47a-02b770215156" providerId="ADAL" clId="{B1ED6791-5B7B-4E5B-95BF-94CFAA6EDDA0}" dt="2024-01-15T07:48:10.085" v="187" actId="20577"/>
        <pc:sldMkLst>
          <pc:docMk/>
          <pc:sldMk cId="2380179388" sldId="296"/>
        </pc:sldMkLst>
      </pc:sldChg>
      <pc:sldChg chg="modSp add mod">
        <pc:chgData name="Kovácsné Pusztai Kinga" userId="1282fdc4-838f-4805-a47a-02b770215156" providerId="ADAL" clId="{B1ED6791-5B7B-4E5B-95BF-94CFAA6EDDA0}" dt="2024-01-15T07:54:31.539" v="216" actId="255"/>
        <pc:sldMkLst>
          <pc:docMk/>
          <pc:sldMk cId="846248387" sldId="297"/>
        </pc:sldMkLst>
      </pc:sldChg>
      <pc:sldChg chg="modSp add del mod">
        <pc:chgData name="Kovácsné Pusztai Kinga" userId="1282fdc4-838f-4805-a47a-02b770215156" providerId="ADAL" clId="{B1ED6791-5B7B-4E5B-95BF-94CFAA6EDDA0}" dt="2024-01-15T07:47:54.379" v="183" actId="47"/>
        <pc:sldMkLst>
          <pc:docMk/>
          <pc:sldMk cId="2965559154" sldId="297"/>
        </pc:sldMkLst>
      </pc:sldChg>
    </pc:docChg>
  </pc:docChgLst>
  <pc:docChgLst>
    <pc:chgData name="Kovácsné Pusztai Kinga" userId="1282fdc4-838f-4805-a47a-02b770215156" providerId="ADAL" clId="{1C41E62B-843A-40D3-86BD-D464776D1211}"/>
    <pc:docChg chg="undo custSel addSld delSld modSld sldOrd modSection">
      <pc:chgData name="Kovácsné Pusztai Kinga" userId="1282fdc4-838f-4805-a47a-02b770215156" providerId="ADAL" clId="{1C41E62B-843A-40D3-86BD-D464776D1211}" dt="2024-02-14T14:21:19.503" v="386" actId="47"/>
      <pc:docMkLst>
        <pc:docMk/>
      </pc:docMkLst>
      <pc:sldChg chg="addSp modSp mod">
        <pc:chgData name="Kovácsné Pusztai Kinga" userId="1282fdc4-838f-4805-a47a-02b770215156" providerId="ADAL" clId="{1C41E62B-843A-40D3-86BD-D464776D1211}" dt="2024-02-14T09:47:53.594" v="251" actId="1076"/>
        <pc:sldMkLst>
          <pc:docMk/>
          <pc:sldMk cId="459738359" sldId="277"/>
        </pc:sldMkLst>
      </pc:sldChg>
      <pc:sldChg chg="addSp modSp mod">
        <pc:chgData name="Kovácsné Pusztai Kinga" userId="1282fdc4-838f-4805-a47a-02b770215156" providerId="ADAL" clId="{1C41E62B-843A-40D3-86BD-D464776D1211}" dt="2024-02-14T14:14:24.848" v="376" actId="20577"/>
        <pc:sldMkLst>
          <pc:docMk/>
          <pc:sldMk cId="3922043296" sldId="282"/>
        </pc:sldMkLst>
      </pc:sldChg>
      <pc:sldChg chg="addSp modSp mod">
        <pc:chgData name="Kovácsné Pusztai Kinga" userId="1282fdc4-838f-4805-a47a-02b770215156" providerId="ADAL" clId="{1C41E62B-843A-40D3-86BD-D464776D1211}" dt="2024-02-14T14:13:05.042" v="374" actId="20577"/>
        <pc:sldMkLst>
          <pc:docMk/>
          <pc:sldMk cId="1781109145" sldId="283"/>
        </pc:sldMkLst>
      </pc:sldChg>
      <pc:sldChg chg="delSp modSp mod">
        <pc:chgData name="Kovácsné Pusztai Kinga" userId="1282fdc4-838f-4805-a47a-02b770215156" providerId="ADAL" clId="{1C41E62B-843A-40D3-86BD-D464776D1211}" dt="2024-02-12T20:43:47.895" v="19" actId="1076"/>
        <pc:sldMkLst>
          <pc:docMk/>
          <pc:sldMk cId="3863172551" sldId="286"/>
        </pc:sldMkLst>
      </pc:sldChg>
      <pc:sldChg chg="addSp delSp modSp mod">
        <pc:chgData name="Kovácsné Pusztai Kinga" userId="1282fdc4-838f-4805-a47a-02b770215156" providerId="ADAL" clId="{1C41E62B-843A-40D3-86BD-D464776D1211}" dt="2024-02-14T10:17:08.519" v="259" actId="1076"/>
        <pc:sldMkLst>
          <pc:docMk/>
          <pc:sldMk cId="722137297" sldId="287"/>
        </pc:sldMkLst>
      </pc:sldChg>
      <pc:sldChg chg="modSp del mod ord">
        <pc:chgData name="Kovácsné Pusztai Kinga" userId="1282fdc4-838f-4805-a47a-02b770215156" providerId="ADAL" clId="{1C41E62B-843A-40D3-86BD-D464776D1211}" dt="2024-02-14T14:21:19.503" v="386" actId="47"/>
        <pc:sldMkLst>
          <pc:docMk/>
          <pc:sldMk cId="2947001013" sldId="288"/>
        </pc:sldMkLst>
      </pc:sldChg>
      <pc:sldChg chg="modSp new mod">
        <pc:chgData name="Kovácsné Pusztai Kinga" userId="1282fdc4-838f-4805-a47a-02b770215156" providerId="ADAL" clId="{1C41E62B-843A-40D3-86BD-D464776D1211}" dt="2024-02-13T18:49:28.306" v="244" actId="404"/>
        <pc:sldMkLst>
          <pc:docMk/>
          <pc:sldMk cId="1812354438" sldId="298"/>
        </pc:sldMkLst>
      </pc:sldChg>
      <pc:sldChg chg="modSp new mod">
        <pc:chgData name="Kovácsné Pusztai Kinga" userId="1282fdc4-838f-4805-a47a-02b770215156" providerId="ADAL" clId="{1C41E62B-843A-40D3-86BD-D464776D1211}" dt="2024-02-14T14:19:26.619" v="382" actId="14100"/>
        <pc:sldMkLst>
          <pc:docMk/>
          <pc:sldMk cId="3413616339" sldId="299"/>
        </pc:sldMkLst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Élőfej helye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3" name="Dátum helye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B98A7621-5108-4E8E-8389-ECDFDC994F58}" type="datetimeFigureOut">
              <a:rPr lang="hu-HU" smtClean="0"/>
              <a:t>2025. 02. 10.</a:t>
            </a:fld>
            <a:endParaRPr lang="hu-HU"/>
          </a:p>
        </p:txBody>
      </p:sp>
      <p:sp>
        <p:nvSpPr>
          <p:cNvPr id="4" name="Diakép hely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hu-HU"/>
          </a:p>
        </p:txBody>
      </p:sp>
      <p:sp>
        <p:nvSpPr>
          <p:cNvPr id="5" name="Jegyzetek helye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6" name="Élőláb helye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hu-HU"/>
          </a:p>
        </p:txBody>
      </p:sp>
      <p:sp>
        <p:nvSpPr>
          <p:cNvPr id="7" name="Dia számának hely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21C245F-825B-43FF-AF09-D03E699D76E2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832432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T: értelmezhető az értékadás és a rendezés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C245F-825B-43FF-AF09-D03E699D76E2}" type="slidenum">
              <a:rPr lang="hu-HU" smtClean="0"/>
              <a:t>6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34277834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B[k] = ∗B, és B[i] = ∗(B + i − k), ahol i ∈ [</a:t>
            </a:r>
            <a:r>
              <a:rPr lang="hu-HU" dirty="0" err="1"/>
              <a:t>k..k</a:t>
            </a:r>
            <a:r>
              <a:rPr lang="hu-HU" dirty="0"/>
              <a:t> + n)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C245F-825B-43FF-AF09-D03E699D76E2}" type="slidenum">
              <a:rPr lang="hu-HU" smtClean="0"/>
              <a:t>7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70359675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iakép hely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Jegyzetek helye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hu-HU" dirty="0"/>
              <a:t>B[k] = ∗B, és B[i] = ∗(B + i − k), ahol i ∈ [</a:t>
            </a:r>
            <a:r>
              <a:rPr lang="hu-HU" dirty="0" err="1"/>
              <a:t>k..k</a:t>
            </a:r>
            <a:r>
              <a:rPr lang="hu-HU" dirty="0"/>
              <a:t> + n)</a:t>
            </a:r>
          </a:p>
        </p:txBody>
      </p:sp>
      <p:sp>
        <p:nvSpPr>
          <p:cNvPr id="4" name="Dia számának hely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21C245F-825B-43FF-AF09-D03E699D76E2}" type="slidenum">
              <a:rPr lang="hu-HU" smtClean="0"/>
              <a:t>8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83234935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" name="Group 18"/>
          <p:cNvGrpSpPr/>
          <p:nvPr/>
        </p:nvGrpSpPr>
        <p:grpSpPr>
          <a:xfrm>
            <a:off x="546100" y="-4763"/>
            <a:ext cx="5014912" cy="6862763"/>
            <a:chOff x="2928938" y="-4763"/>
            <a:chExt cx="5014912" cy="6862763"/>
          </a:xfrm>
        </p:grpSpPr>
        <p:sp>
          <p:nvSpPr>
            <p:cNvPr id="22" name="Freeform 6"/>
            <p:cNvSpPr/>
            <p:nvPr/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23" name="Freeform 7"/>
            <p:cNvSpPr/>
            <p:nvPr/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24" name="Freeform 9"/>
            <p:cNvSpPr/>
            <p:nvPr/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25" name="Freeform 10"/>
            <p:cNvSpPr/>
            <p:nvPr/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26" name="Freeform 11"/>
            <p:cNvSpPr/>
            <p:nvPr/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27" name="Freeform 12"/>
            <p:cNvSpPr/>
            <p:nvPr/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928401" y="1380068"/>
            <a:ext cx="8574622" cy="2616199"/>
          </a:xfrm>
        </p:spPr>
        <p:txBody>
          <a:bodyPr anchor="b">
            <a:normAutofit/>
          </a:bodyPr>
          <a:lstStyle>
            <a:lvl1pPr algn="r">
              <a:defRPr sz="6000">
                <a:effectLst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15377" y="3996267"/>
            <a:ext cx="6987645" cy="1388534"/>
          </a:xfrm>
        </p:spPr>
        <p:txBody>
          <a:bodyPr anchor="t">
            <a:normAutofit/>
          </a:bodyPr>
          <a:lstStyle>
            <a:lvl1pPr marL="0" indent="0" algn="r">
              <a:buNone/>
              <a:defRPr sz="2100"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5332412" y="5883275"/>
            <a:ext cx="4324044" cy="365125"/>
          </a:xfrm>
        </p:spPr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6115721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4732865"/>
            <a:ext cx="10018711" cy="566738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386012" y="932112"/>
            <a:ext cx="8225944" cy="3164976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1" y="5299603"/>
            <a:ext cx="10018711" cy="493712"/>
          </a:xfrm>
        </p:spPr>
        <p:txBody>
          <a:bodyPr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6973493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685800"/>
            <a:ext cx="10018711" cy="3048000"/>
          </a:xfrm>
        </p:spPr>
        <p:txBody>
          <a:bodyPr anchor="ctr">
            <a:normAutofit/>
          </a:bodyPr>
          <a:lstStyle>
            <a:lvl1pPr algn="ct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343400"/>
            <a:ext cx="10018713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9862496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436811" y="3428999"/>
            <a:ext cx="8532815" cy="381000"/>
          </a:xfrm>
        </p:spPr>
        <p:txBody>
          <a:bodyPr anchor="ctr">
            <a:normAutofit/>
          </a:bodyPr>
          <a:lstStyle>
            <a:lvl1pPr marL="0" indent="0">
              <a:buFontTx/>
              <a:buNone/>
              <a:defRPr sz="1800"/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1" cy="1447800"/>
          </a:xfrm>
        </p:spPr>
        <p:txBody>
          <a:bodyPr anchor="ctr">
            <a:norm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754721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3308581"/>
            <a:ext cx="10018709" cy="1468800"/>
          </a:xfrm>
        </p:spPr>
        <p:txBody>
          <a:bodyPr anchor="b">
            <a:normAutofit/>
          </a:bodyPr>
          <a:lstStyle>
            <a:lvl1pPr algn="r">
              <a:defRPr sz="32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7381"/>
            <a:ext cx="10018710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509857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1598612" y="863023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0893425" y="2819399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208212" y="685800"/>
            <a:ext cx="8990012" cy="2743199"/>
          </a:xfrm>
        </p:spPr>
        <p:txBody>
          <a:bodyPr anchor="ctr">
            <a:normAutofit/>
          </a:bodyPr>
          <a:lstStyle>
            <a:lvl1pPr algn="ctr">
              <a:defRPr sz="3200" b="0" cap="none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3" y="3886200"/>
            <a:ext cx="10018710" cy="889000"/>
          </a:xfrm>
        </p:spPr>
        <p:txBody>
          <a:bodyPr vert="horz" lIns="91440" tIns="45720" rIns="91440" bIns="45720" rtlCol="0" anchor="b">
            <a:normAutofit/>
          </a:bodyPr>
          <a:lstStyle>
            <a:lvl1pPr algn="r">
              <a:buNone/>
              <a:defRPr lang="en-US" sz="24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2" y="4775200"/>
            <a:ext cx="10018710" cy="1016000"/>
          </a:xfrm>
        </p:spPr>
        <p:txBody>
          <a:bodyPr anchor="t">
            <a:normAutofit/>
          </a:bodyPr>
          <a:lstStyle>
            <a:lvl1pPr marL="0" indent="0" algn="r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97628435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3" y="685800"/>
            <a:ext cx="10018712" cy="2727325"/>
          </a:xfrm>
        </p:spPr>
        <p:txBody>
          <a:bodyPr vert="horz" lIns="91440" tIns="45720" rIns="91440" bIns="45720" rtlCol="0" anchor="ctr">
            <a:normAutofit/>
          </a:bodyPr>
          <a:lstStyle>
            <a:lvl1pPr>
              <a:defRPr lang="en-US" b="0" dirty="0"/>
            </a:lvl1pPr>
          </a:lstStyle>
          <a:p>
            <a:pPr marL="0" lvl="0"/>
            <a:r>
              <a:rPr lang="en-US" dirty="0"/>
              <a:t>Click to edit Master title style</a:t>
            </a:r>
          </a:p>
        </p:txBody>
      </p:sp>
      <p:sp>
        <p:nvSpPr>
          <p:cNvPr id="10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484312" y="3505200"/>
            <a:ext cx="10018713" cy="838200"/>
          </a:xfrm>
        </p:spPr>
        <p:txBody>
          <a:bodyPr vert="horz" lIns="91440" tIns="45720" rIns="91440" bIns="45720" rtlCol="0" anchor="b">
            <a:normAutofit/>
          </a:bodyPr>
          <a:lstStyle>
            <a:lvl1pPr>
              <a:buNone/>
              <a:defRPr lang="en-US" sz="2800" b="0" cap="none" dirty="0">
                <a:ln w="3175" cmpd="sng"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marL="0" lvl="0">
              <a:spcBef>
                <a:spcPct val="0"/>
              </a:spcBef>
              <a:buNone/>
            </a:pPr>
            <a:r>
              <a:rPr lang="en-US" dirty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1" y="4343400"/>
            <a:ext cx="10018713" cy="1447800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111588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 algn="ctr"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2821253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732655" y="685800"/>
            <a:ext cx="1770369" cy="5105400"/>
          </a:xfrm>
        </p:spPr>
        <p:txBody>
          <a:bodyPr vert="eaVert"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84312" y="685800"/>
            <a:ext cx="8019742" cy="5105400"/>
          </a:xfrm>
        </p:spPr>
        <p:txBody>
          <a:bodyPr vert="eaVert" anchor="t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9360133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ctr"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951856" y="5867131"/>
            <a:ext cx="551167" cy="365125"/>
          </a:xfrm>
        </p:spPr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92683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72279" y="2666999"/>
            <a:ext cx="8930747" cy="2110382"/>
          </a:xfrm>
        </p:spPr>
        <p:txBody>
          <a:bodyPr anchor="b"/>
          <a:lstStyle>
            <a:lvl1pPr algn="r">
              <a:defRPr sz="4000" b="0" cap="none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72278" y="4777381"/>
            <a:ext cx="8930748" cy="860400"/>
          </a:xfrm>
        </p:spPr>
        <p:txBody>
          <a:bodyPr anchor="t">
            <a:normAutofit/>
          </a:bodyPr>
          <a:lstStyle>
            <a:lvl1pPr marL="0" indent="0" algn="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0463034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84312" y="2666999"/>
            <a:ext cx="4895055" cy="3124201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607967" y="2667000"/>
            <a:ext cx="4895056" cy="3124200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80696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772179" y="2658533"/>
            <a:ext cx="4607188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84311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880487" y="2667000"/>
            <a:ext cx="4622537" cy="576262"/>
          </a:xfrm>
        </p:spPr>
        <p:txBody>
          <a:bodyPr anchor="b">
            <a:noAutofit/>
          </a:bodyPr>
          <a:lstStyle>
            <a:lvl1pPr marL="0" indent="0">
              <a:buNone/>
              <a:defRPr sz="2800" b="0">
                <a:solidFill>
                  <a:schemeClr val="accent1">
                    <a:lumMod val="75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607967" y="3335337"/>
            <a:ext cx="4895056" cy="2455862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3703090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902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9649123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4312" y="1600200"/>
            <a:ext cx="3549121" cy="1371600"/>
          </a:xfrm>
        </p:spPr>
        <p:txBody>
          <a:bodyPr anchor="b">
            <a:normAutofit/>
          </a:bodyPr>
          <a:lstStyle>
            <a:lvl1pPr algn="ctr">
              <a:defRPr sz="24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262033" y="685799"/>
            <a:ext cx="6240990" cy="5105401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4312" y="2971800"/>
            <a:ext cx="3549121" cy="1828800"/>
          </a:xfrm>
        </p:spPr>
        <p:txBody>
          <a:bodyPr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0557422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82724" y="1752599"/>
            <a:ext cx="5426158" cy="1371600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14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594682" y="914400"/>
            <a:ext cx="3280974" cy="4572000"/>
          </a:xfrm>
          <a:prstGeom prst="roundRect">
            <a:avLst>
              <a:gd name="adj" fmla="val 42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82724" y="3124199"/>
            <a:ext cx="5426158" cy="1828800"/>
          </a:xfrm>
        </p:spPr>
        <p:txBody>
          <a:bodyPr>
            <a:normAutofit/>
          </a:bodyPr>
          <a:lstStyle>
            <a:lvl1pPr marL="0" indent="0" algn="ctr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5646670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150812" y="0"/>
            <a:ext cx="2436813" cy="6858001"/>
            <a:chOff x="1320800" y="0"/>
            <a:chExt cx="2436813" cy="6858001"/>
          </a:xfrm>
        </p:grpSpPr>
        <p:sp>
          <p:nvSpPr>
            <p:cNvPr id="8" name="Freeform 6"/>
            <p:cNvSpPr/>
            <p:nvPr/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</p:sp>
        <p:sp>
          <p:nvSpPr>
            <p:cNvPr id="9" name="Freeform 7"/>
            <p:cNvSpPr/>
            <p:nvPr/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</p:sp>
        <p:sp>
          <p:nvSpPr>
            <p:cNvPr id="10" name="Freeform 8"/>
            <p:cNvSpPr/>
            <p:nvPr/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</p:sp>
        <p:sp>
          <p:nvSpPr>
            <p:cNvPr id="11" name="Freeform 9"/>
            <p:cNvSpPr/>
            <p:nvPr/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</p:sp>
        <p:sp>
          <p:nvSpPr>
            <p:cNvPr id="12" name="Freeform 10"/>
            <p:cNvSpPr/>
            <p:nvPr/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</p:sp>
        <p:sp>
          <p:nvSpPr>
            <p:cNvPr id="13" name="Freeform 11"/>
            <p:cNvSpPr/>
            <p:nvPr/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752599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84310" y="2666999"/>
            <a:ext cx="10018713" cy="312420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9732656" y="5883275"/>
            <a:ext cx="1143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B61BEF0D-F0BB-DE4B-95CE-6DB70DBA9567}" type="datetimeFigureOut">
              <a:rPr lang="en-US" dirty="0"/>
              <a:pPr/>
              <a:t>2/10/2025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72279" y="5883275"/>
            <a:ext cx="708417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951856" y="5883275"/>
            <a:ext cx="5511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 b="0" i="0">
                <a:solidFill>
                  <a:schemeClr val="tx1"/>
                </a:solidFill>
                <a:effectLst/>
                <a:latin typeface="+mn-lt"/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672797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912" r:id="rId1"/>
    <p:sldLayoutId id="2147483913" r:id="rId2"/>
    <p:sldLayoutId id="2147483914" r:id="rId3"/>
    <p:sldLayoutId id="2147483915" r:id="rId4"/>
    <p:sldLayoutId id="2147483916" r:id="rId5"/>
    <p:sldLayoutId id="2147483917" r:id="rId6"/>
    <p:sldLayoutId id="2147483918" r:id="rId7"/>
    <p:sldLayoutId id="2147483919" r:id="rId8"/>
    <p:sldLayoutId id="2147483920" r:id="rId9"/>
    <p:sldLayoutId id="2147483921" r:id="rId10"/>
    <p:sldLayoutId id="2147483922" r:id="rId11"/>
    <p:sldLayoutId id="2147483923" r:id="rId12"/>
    <p:sldLayoutId id="2147483924" r:id="rId13"/>
    <p:sldLayoutId id="2147483925" r:id="rId14"/>
    <p:sldLayoutId id="2147483926" r:id="rId15"/>
    <p:sldLayoutId id="2147483927" r:id="rId16"/>
    <p:sldLayoutId id="2147483928" r:id="rId17"/>
  </p:sldLayoutIdLst>
  <p:txStyles>
    <p:titleStyle>
      <a:lvl1pPr algn="ctr" defTabSz="457200" rtl="0" eaLnBrk="1" latinLnBrk="0" hangingPunct="1">
        <a:spcBef>
          <a:spcPct val="0"/>
        </a:spcBef>
        <a:buNone/>
        <a:defRPr sz="4000" kern="1200" cap="none">
          <a:ln w="3175" cmpd="sng">
            <a:noFill/>
          </a:ln>
          <a:solidFill>
            <a:schemeClr val="tx1"/>
          </a:solidFill>
          <a:effectLst/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857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20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200150" indent="-2857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8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5430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6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00250" indent="-17145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accent1">
            <a:lumMod val="75000"/>
          </a:schemeClr>
        </a:buClr>
        <a:buSzPct val="145000"/>
        <a:buFont typeface="Arial"/>
        <a:buChar char="•"/>
        <a:defRPr sz="1400" kern="1200" cap="none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Relationship Id="rId4" Type="http://schemas.openxmlformats.org/officeDocument/2006/relationships/hyperlink" Target="https://pxhere.com/hu/photo/895600" TargetMode="Externa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8" Type="http://schemas.openxmlformats.org/officeDocument/2006/relationships/slide" Target="slide37.xml"/><Relationship Id="rId3" Type="http://schemas.openxmlformats.org/officeDocument/2006/relationships/slide" Target="slide7.xml"/><Relationship Id="rId7" Type="http://schemas.openxmlformats.org/officeDocument/2006/relationships/slide" Target="slide39.xml"/><Relationship Id="rId2" Type="http://schemas.openxmlformats.org/officeDocument/2006/relationships/slide" Target="slide4.xml"/><Relationship Id="rId1" Type="http://schemas.openxmlformats.org/officeDocument/2006/relationships/slideLayout" Target="../slideLayouts/slideLayout2.xml"/><Relationship Id="rId6" Type="http://schemas.openxmlformats.org/officeDocument/2006/relationships/slide" Target="slide21.xml"/><Relationship Id="rId5" Type="http://schemas.openxmlformats.org/officeDocument/2006/relationships/slide" Target="slide13.xml"/><Relationship Id="rId10" Type="http://schemas.openxmlformats.org/officeDocument/2006/relationships/slide" Target="slide48.xml"/><Relationship Id="rId4" Type="http://schemas.openxmlformats.org/officeDocument/2006/relationships/slide" Target="slide11.xml"/><Relationship Id="rId9" Type="http://schemas.openxmlformats.org/officeDocument/2006/relationships/slide" Target="slide40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s://people.inf.elte.hu/kinga/algoritmusok1/seged_ea.htm" TargetMode="External"/><Relationship Id="rId2" Type="http://schemas.openxmlformats.org/officeDocument/2006/relationships/hyperlink" Target="http://aszt.inf.elte.hu/~asvanyi/ad/" TargetMode="External"/><Relationship Id="rId1" Type="http://schemas.openxmlformats.org/officeDocument/2006/relationships/slideLayout" Target="../slideLayouts/slideLayout2.xml"/><Relationship Id="rId5" Type="http://schemas.openxmlformats.org/officeDocument/2006/relationships/hyperlink" Target="http://people.inf.elte.hu/fekete/algoritmusok_jegyzet/" TargetMode="External"/><Relationship Id="rId4" Type="http://schemas.openxmlformats.org/officeDocument/2006/relationships/hyperlink" Target="https://people.inf.elte.hu/kinga/algoritmusok1/algasz2.htm" TargetMode="Externa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2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57" name="Rectangle 43">
            <a:extLst>
              <a:ext uri="{FF2B5EF4-FFF2-40B4-BE49-F238E27FC236}">
                <a16:creationId xmlns:a16="http://schemas.microsoft.com/office/drawing/2014/main" id="{4FEB7930-F0D6-4044-8BA9-D730103DB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7" name="Kép 6" descr="A képen szöveg, névjegykártya látható&#10;&#10;Automatikusan generált leírás">
            <a:extLst>
              <a:ext uri="{FF2B5EF4-FFF2-40B4-BE49-F238E27FC236}">
                <a16:creationId xmlns:a16="http://schemas.microsoft.com/office/drawing/2014/main" id="{7E74CC86-7BF2-81B7-2414-BD09AD0C8050}"/>
              </a:ext>
            </a:extLst>
          </p:cNvPr>
          <p:cNvPicPr>
            <a:picLocks noChangeAspect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4"/>
              </a:ext>
            </a:extLst>
          </a:blip>
          <a:srcRect l="34405" t="6530" r="16030" b="1"/>
          <a:stretch/>
        </p:blipFill>
        <p:spPr>
          <a:xfrm>
            <a:off x="20" y="10"/>
            <a:ext cx="5448280" cy="6857990"/>
          </a:xfrm>
          <a:prstGeom prst="rect">
            <a:avLst/>
          </a:prstGeom>
          <a:gradFill flip="none" rotWithShape="1">
            <a:gsLst>
              <a:gs pos="0">
                <a:srgbClr val="C00000">
                  <a:tint val="66000"/>
                  <a:satMod val="160000"/>
                </a:srgbClr>
              </a:gs>
              <a:gs pos="50000">
                <a:srgbClr val="C00000">
                  <a:tint val="44500"/>
                  <a:satMod val="160000"/>
                </a:srgbClr>
              </a:gs>
              <a:gs pos="100000">
                <a:srgbClr val="C00000">
                  <a:tint val="23500"/>
                  <a:satMod val="160000"/>
                </a:srgbClr>
              </a:gs>
            </a:gsLst>
            <a:lin ang="10800000" scaled="1"/>
            <a:tileRect/>
          </a:gradFill>
        </p:spPr>
      </p:pic>
      <p:grpSp>
        <p:nvGrpSpPr>
          <p:cNvPr id="58" name="Group 45">
            <a:extLst>
              <a:ext uri="{FF2B5EF4-FFF2-40B4-BE49-F238E27FC236}">
                <a16:creationId xmlns:a16="http://schemas.microsoft.com/office/drawing/2014/main" id="{3D37B8A0-A486-4042-834D-0C08DD3B430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836718" y="0"/>
            <a:ext cx="2611581" cy="6858000"/>
            <a:chOff x="2836718" y="0"/>
            <a:chExt cx="2611581" cy="6858000"/>
          </a:xfrm>
        </p:grpSpPr>
        <p:sp useBgFill="1">
          <p:nvSpPr>
            <p:cNvPr id="47" name="Rectangle 19">
              <a:extLst>
                <a:ext uri="{FF2B5EF4-FFF2-40B4-BE49-F238E27FC236}">
                  <a16:creationId xmlns:a16="http://schemas.microsoft.com/office/drawing/2014/main" id="{D467C104-5C3F-411A-B2C4-EBFD4228D1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0"/>
              <a:ext cx="2611581" cy="2554287"/>
            </a:xfrm>
            <a:custGeom>
              <a:avLst/>
              <a:gdLst>
                <a:gd name="connsiteX0" fmla="*/ 0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0 w 2570017"/>
                <a:gd name="connsiteY4" fmla="*/ 0 h 2554287"/>
                <a:gd name="connsiteX0" fmla="*/ 904009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904009 w 2570017"/>
                <a:gd name="connsiteY4" fmla="*/ 0 h 2554287"/>
                <a:gd name="connsiteX0" fmla="*/ 644236 w 2570017"/>
                <a:gd name="connsiteY0" fmla="*/ 10391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44236 w 2570017"/>
                <a:gd name="connsiteY4" fmla="*/ 10391 h 2554287"/>
                <a:gd name="connsiteX0" fmla="*/ 633845 w 2570017"/>
                <a:gd name="connsiteY0" fmla="*/ 0 h 2554287"/>
                <a:gd name="connsiteX1" fmla="*/ 2570017 w 2570017"/>
                <a:gd name="connsiteY1" fmla="*/ 0 h 2554287"/>
                <a:gd name="connsiteX2" fmla="*/ 2570017 w 2570017"/>
                <a:gd name="connsiteY2" fmla="*/ 2554287 h 2554287"/>
                <a:gd name="connsiteX3" fmla="*/ 0 w 2570017"/>
                <a:gd name="connsiteY3" fmla="*/ 2554287 h 2554287"/>
                <a:gd name="connsiteX4" fmla="*/ 633845 w 2570017"/>
                <a:gd name="connsiteY4" fmla="*/ 0 h 2554287"/>
                <a:gd name="connsiteX0" fmla="*/ 675409 w 2611581"/>
                <a:gd name="connsiteY0" fmla="*/ 0 h 2554287"/>
                <a:gd name="connsiteX1" fmla="*/ 2611581 w 2611581"/>
                <a:gd name="connsiteY1" fmla="*/ 0 h 2554287"/>
                <a:gd name="connsiteX2" fmla="*/ 2611581 w 2611581"/>
                <a:gd name="connsiteY2" fmla="*/ 2554287 h 2554287"/>
                <a:gd name="connsiteX3" fmla="*/ 0 w 2611581"/>
                <a:gd name="connsiteY3" fmla="*/ 2554287 h 2554287"/>
                <a:gd name="connsiteX4" fmla="*/ 675409 w 2611581"/>
                <a:gd name="connsiteY4" fmla="*/ 0 h 255428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2554287">
                  <a:moveTo>
                    <a:pt x="675409" y="0"/>
                  </a:moveTo>
                  <a:lnTo>
                    <a:pt x="2611581" y="0"/>
                  </a:lnTo>
                  <a:lnTo>
                    <a:pt x="2611581" y="2554287"/>
                  </a:lnTo>
                  <a:lnTo>
                    <a:pt x="0" y="2554287"/>
                  </a:lnTo>
                  <a:lnTo>
                    <a:pt x="675409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 useBgFill="1">
          <p:nvSpPr>
            <p:cNvPr id="59" name="Rectangle 20">
              <a:extLst>
                <a:ext uri="{FF2B5EF4-FFF2-40B4-BE49-F238E27FC236}">
                  <a16:creationId xmlns:a16="http://schemas.microsoft.com/office/drawing/2014/main" id="{6B04D505-A84F-4973-9090-0F1ACF7ABD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>
            <a:xfrm>
              <a:off x="2836718" y="2554287"/>
              <a:ext cx="2611581" cy="4303713"/>
            </a:xfrm>
            <a:custGeom>
              <a:avLst/>
              <a:gdLst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0 w 2611581"/>
                <a:gd name="connsiteY3" fmla="*/ 4303713 h 4303713"/>
                <a:gd name="connsiteX4" fmla="*/ 0 w 2611581"/>
                <a:gd name="connsiteY4" fmla="*/ 0 h 4303713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693718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14104"/>
                <a:gd name="connsiteX1" fmla="*/ 2611581 w 2611581"/>
                <a:gd name="connsiteY1" fmla="*/ 0 h 4314104"/>
                <a:gd name="connsiteX2" fmla="*/ 2611581 w 2611581"/>
                <a:gd name="connsiteY2" fmla="*/ 4303713 h 4314104"/>
                <a:gd name="connsiteX3" fmla="*/ 1963882 w 2611581"/>
                <a:gd name="connsiteY3" fmla="*/ 4314104 h 4314104"/>
                <a:gd name="connsiteX4" fmla="*/ 0 w 2611581"/>
                <a:gd name="connsiteY4" fmla="*/ 0 h 4314104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213264 w 2611581"/>
                <a:gd name="connsiteY3" fmla="*/ 4293322 h 4303713"/>
                <a:gd name="connsiteX4" fmla="*/ 0 w 2611581"/>
                <a:gd name="connsiteY4" fmla="*/ 0 h 4303713"/>
                <a:gd name="connsiteX0" fmla="*/ 0 w 2611581"/>
                <a:gd name="connsiteY0" fmla="*/ 0 h 4303713"/>
                <a:gd name="connsiteX1" fmla="*/ 2611581 w 2611581"/>
                <a:gd name="connsiteY1" fmla="*/ 0 h 4303713"/>
                <a:gd name="connsiteX2" fmla="*/ 2611581 w 2611581"/>
                <a:gd name="connsiteY2" fmla="*/ 4303713 h 4303713"/>
                <a:gd name="connsiteX3" fmla="*/ 2171701 w 2611581"/>
                <a:gd name="connsiteY3" fmla="*/ 3638695 h 4303713"/>
                <a:gd name="connsiteX4" fmla="*/ 0 w 2611581"/>
                <a:gd name="connsiteY4" fmla="*/ 0 h 4303713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2611581" h="4303713">
                  <a:moveTo>
                    <a:pt x="0" y="0"/>
                  </a:moveTo>
                  <a:lnTo>
                    <a:pt x="2611581" y="0"/>
                  </a:lnTo>
                  <a:lnTo>
                    <a:pt x="2611581" y="4303713"/>
                  </a:lnTo>
                  <a:lnTo>
                    <a:pt x="2171701" y="3638695"/>
                  </a:lnTo>
                  <a:lnTo>
                    <a:pt x="0" y="0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945CE9A4-4A26-4B57-A688-E6D3A8498A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2959100" y="-4763"/>
            <a:ext cx="5014912" cy="6862763"/>
            <a:chOff x="2928938" y="-4763"/>
            <a:chExt cx="5014912" cy="6862763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1FA9CDC9-B659-42F5-9DA2-70B1A39453B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-4763"/>
              <a:ext cx="1063625" cy="2782888"/>
            </a:xfrm>
            <a:custGeom>
              <a:avLst/>
              <a:gdLst/>
              <a:ahLst/>
              <a:cxnLst/>
              <a:rect l="0" t="0" r="r" b="b"/>
              <a:pathLst>
                <a:path w="670" h="1753">
                  <a:moveTo>
                    <a:pt x="0" y="1696"/>
                  </a:moveTo>
                  <a:lnTo>
                    <a:pt x="225" y="1753"/>
                  </a:lnTo>
                  <a:lnTo>
                    <a:pt x="670" y="0"/>
                  </a:lnTo>
                  <a:lnTo>
                    <a:pt x="430" y="0"/>
                  </a:lnTo>
                  <a:lnTo>
                    <a:pt x="0" y="1696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C007AF8D-D1A5-4CAC-AE7B-D2A3E72B879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-4763"/>
              <a:ext cx="1035050" cy="2673350"/>
            </a:xfrm>
            <a:custGeom>
              <a:avLst/>
              <a:gdLst/>
              <a:ahLst/>
              <a:cxnLst/>
              <a:rect l="0" t="0" r="r" b="b"/>
              <a:pathLst>
                <a:path w="652" h="1684">
                  <a:moveTo>
                    <a:pt x="225" y="1684"/>
                  </a:moveTo>
                  <a:lnTo>
                    <a:pt x="652" y="0"/>
                  </a:lnTo>
                  <a:lnTo>
                    <a:pt x="411" y="0"/>
                  </a:lnTo>
                  <a:lnTo>
                    <a:pt x="0" y="1627"/>
                  </a:lnTo>
                  <a:lnTo>
                    <a:pt x="219" y="1681"/>
                  </a:lnTo>
                  <a:lnTo>
                    <a:pt x="225" y="1684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9">
              <a:extLst>
                <a:ext uri="{FF2B5EF4-FFF2-40B4-BE49-F238E27FC236}">
                  <a16:creationId xmlns:a16="http://schemas.microsoft.com/office/drawing/2014/main" id="{096A8434-7327-4C0E-BAAF-F4D86BBDFA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82862"/>
              <a:ext cx="2693987" cy="4275138"/>
            </a:xfrm>
            <a:custGeom>
              <a:avLst/>
              <a:gdLst/>
              <a:ahLst/>
              <a:cxnLst/>
              <a:rect l="0" t="0" r="r" b="b"/>
              <a:pathLst>
                <a:path w="1697" h="2693">
                  <a:moveTo>
                    <a:pt x="0" y="0"/>
                  </a:moveTo>
                  <a:lnTo>
                    <a:pt x="1622" y="2693"/>
                  </a:lnTo>
                  <a:lnTo>
                    <a:pt x="1697" y="2693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4" name="Freeform 10">
              <a:extLst>
                <a:ext uri="{FF2B5EF4-FFF2-40B4-BE49-F238E27FC236}">
                  <a16:creationId xmlns:a16="http://schemas.microsoft.com/office/drawing/2014/main" id="{602C7E10-50F7-489D-8249-9ECB0B456F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71850" y="2692400"/>
              <a:ext cx="3332162" cy="4165600"/>
            </a:xfrm>
            <a:custGeom>
              <a:avLst/>
              <a:gdLst/>
              <a:ahLst/>
              <a:cxnLst/>
              <a:rect l="0" t="0" r="r" b="b"/>
              <a:pathLst>
                <a:path w="2099" h="2624">
                  <a:moveTo>
                    <a:pt x="2099" y="2624"/>
                  </a:moveTo>
                  <a:lnTo>
                    <a:pt x="0" y="0"/>
                  </a:lnTo>
                  <a:lnTo>
                    <a:pt x="2021" y="2624"/>
                  </a:lnTo>
                  <a:lnTo>
                    <a:pt x="2099" y="2624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5" name="Freeform 11">
              <a:extLst>
                <a:ext uri="{FF2B5EF4-FFF2-40B4-BE49-F238E27FC236}">
                  <a16:creationId xmlns:a16="http://schemas.microsoft.com/office/drawing/2014/main" id="{950DCCEA-5572-4095-A960-C569CF69225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67088" y="2687637"/>
              <a:ext cx="4576762" cy="4170363"/>
            </a:xfrm>
            <a:custGeom>
              <a:avLst/>
              <a:gdLst/>
              <a:ahLst/>
              <a:cxnLst/>
              <a:rect l="0" t="0" r="r" b="b"/>
              <a:pathLst>
                <a:path w="2883" h="2627">
                  <a:moveTo>
                    <a:pt x="0" y="0"/>
                  </a:moveTo>
                  <a:lnTo>
                    <a:pt x="3" y="3"/>
                  </a:lnTo>
                  <a:lnTo>
                    <a:pt x="2102" y="2627"/>
                  </a:lnTo>
                  <a:lnTo>
                    <a:pt x="2883" y="2627"/>
                  </a:lnTo>
                  <a:lnTo>
                    <a:pt x="225" y="5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6" name="Freeform 12">
              <a:extLst>
                <a:ext uri="{FF2B5EF4-FFF2-40B4-BE49-F238E27FC236}">
                  <a16:creationId xmlns:a16="http://schemas.microsoft.com/office/drawing/2014/main" id="{5CDFA5C2-7CC1-4739-B874-1ABBCDECFBF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928938" y="2578100"/>
              <a:ext cx="3584575" cy="4279900"/>
            </a:xfrm>
            <a:custGeom>
              <a:avLst/>
              <a:gdLst/>
              <a:ahLst/>
              <a:cxnLst/>
              <a:rect l="0" t="0" r="r" b="b"/>
              <a:pathLst>
                <a:path w="2258" h="2696">
                  <a:moveTo>
                    <a:pt x="2258" y="2696"/>
                  </a:moveTo>
                  <a:lnTo>
                    <a:pt x="264" y="111"/>
                  </a:lnTo>
                  <a:lnTo>
                    <a:pt x="228" y="60"/>
                  </a:lnTo>
                  <a:lnTo>
                    <a:pt x="225" y="57"/>
                  </a:lnTo>
                  <a:lnTo>
                    <a:pt x="0" y="0"/>
                  </a:lnTo>
                  <a:lnTo>
                    <a:pt x="0" y="3"/>
                  </a:lnTo>
                  <a:lnTo>
                    <a:pt x="1697" y="2696"/>
                  </a:lnTo>
                  <a:lnTo>
                    <a:pt x="2258" y="2696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2" name="Cím 1"/>
          <p:cNvSpPr>
            <a:spLocks noGrp="1"/>
          </p:cNvSpPr>
          <p:nvPr>
            <p:ph type="ctrTitle"/>
          </p:nvPr>
        </p:nvSpPr>
        <p:spPr>
          <a:xfrm>
            <a:off x="4978399" y="1380068"/>
            <a:ext cx="6524623" cy="2616199"/>
          </a:xfrm>
        </p:spPr>
        <p:txBody>
          <a:bodyPr>
            <a:normAutofit/>
          </a:bodyPr>
          <a:lstStyle/>
          <a:p>
            <a:pPr>
              <a:lnSpc>
                <a:spcPct val="90000"/>
              </a:lnSpc>
            </a:pPr>
            <a:r>
              <a:rPr lang="hu-HU" b="1" dirty="0"/>
              <a:t>Algoritmusok és adatszerkezetek I.</a:t>
            </a:r>
            <a:br>
              <a:rPr lang="hu-HU" b="1" dirty="0"/>
            </a:br>
            <a:r>
              <a:rPr lang="hu-HU" b="1" dirty="0"/>
              <a:t>1. Előadás</a:t>
            </a:r>
          </a:p>
        </p:txBody>
      </p:sp>
      <p:sp>
        <p:nvSpPr>
          <p:cNvPr id="3" name="Alcím 2"/>
          <p:cNvSpPr>
            <a:spLocks noGrp="1"/>
          </p:cNvSpPr>
          <p:nvPr>
            <p:ph type="subTitle" idx="1"/>
          </p:nvPr>
        </p:nvSpPr>
        <p:spPr>
          <a:xfrm>
            <a:off x="6170611" y="3996267"/>
            <a:ext cx="5332411" cy="1388534"/>
          </a:xfrm>
        </p:spPr>
        <p:txBody>
          <a:bodyPr>
            <a:normAutofit fontScale="40000" lnSpcReduction="20000"/>
          </a:bodyPr>
          <a:lstStyle/>
          <a:p>
            <a:r>
              <a:rPr lang="hu-HU" sz="6700" b="1" dirty="0">
                <a:solidFill>
                  <a:srgbClr val="C00000"/>
                </a:solidFill>
              </a:rPr>
              <a:t>Beszúró rendezés, </a:t>
            </a:r>
            <a:br>
              <a:rPr lang="hu-HU" sz="6700" b="1" dirty="0">
                <a:solidFill>
                  <a:srgbClr val="C00000"/>
                </a:solidFill>
              </a:rPr>
            </a:br>
            <a:r>
              <a:rPr lang="hu-HU" sz="6700" b="1" dirty="0">
                <a:solidFill>
                  <a:srgbClr val="C00000"/>
                </a:solidFill>
              </a:rPr>
              <a:t>összefésülő rendezés (tömbös), műveletigény, tárigény fogalma</a:t>
            </a:r>
            <a:endParaRPr lang="hu-HU" sz="5500" b="1" dirty="0">
              <a:solidFill>
                <a:srgbClr val="C00000"/>
              </a:solidFill>
            </a:endParaRPr>
          </a:p>
          <a:p>
            <a:endParaRPr lang="hu-HU" sz="3200" b="1" dirty="0">
              <a:solidFill>
                <a:srgbClr val="C0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43149324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2C93785-7C35-0AFB-78BB-84070917EB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2132" y="272375"/>
            <a:ext cx="10018713" cy="938719"/>
          </a:xfrm>
        </p:spPr>
        <p:txBody>
          <a:bodyPr/>
          <a:lstStyle/>
          <a:p>
            <a:r>
              <a:rPr lang="hu-HU" dirty="0"/>
              <a:t>Résztömb és tömbhivatkozás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7B4BF46-0500-CFAB-AA25-90B477B844B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13234"/>
            <a:ext cx="10018713" cy="5272391"/>
          </a:xfrm>
        </p:spPr>
        <p:txBody>
          <a:bodyPr>
            <a:normAutofit/>
          </a:bodyPr>
          <a:lstStyle/>
          <a:p>
            <a:r>
              <a:rPr lang="hu-HU" sz="1800" b="0" i="0" u="none" strike="noStrike" baseline="0" dirty="0"/>
              <a:t>A tömbhivatkozások résztömböket is azonosíthatnak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hu-HU" sz="16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ℤ 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[5] = ⟨2, 3, 5, 7, 11⟩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 </a:t>
            </a:r>
            <a:r>
              <a:rPr lang="hu-HU" sz="16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ℤ 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[]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:= 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 . . 4)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= 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 . . 3] = ⟨3, 5, 7⟩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[1] := 19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[1] és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A[2] ugyanazt a memóriacellát jelölik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[2] = 19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A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=⟨2, 3, 19, 7, 11⟩, 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 ⟨3, 19, 7⟩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:= 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[1 . . </a:t>
            </a:r>
            <a:r>
              <a:rPr lang="hu-HU" sz="1600" i="1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 err="1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.length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Levágjuk a </a:t>
            </a: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által hivatkozott résztömb 1. elemét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i="1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P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= ⟨19, 7⟩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kern="100" dirty="0">
                <a:ea typeface="Aptos" panose="020B0004020202020204" pitchFamily="34" charset="0"/>
                <a:cs typeface="Times New Roman" panose="02020603050405020304" pitchFamily="18" charset="0"/>
              </a:rPr>
              <a:t>az </a:t>
            </a:r>
            <a:r>
              <a:rPr lang="hu-HU" sz="1600" kern="1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A tömböt nem módosítja</a:t>
            </a:r>
          </a:p>
        </p:txBody>
      </p:sp>
    </p:spTree>
    <p:extLst>
      <p:ext uri="{BB962C8B-B14F-4D97-AF65-F5344CB8AC3E}">
        <p14:creationId xmlns:p14="http://schemas.microsoft.com/office/powerpoint/2010/main" val="358717713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777C97-5382-D241-A76E-C538CCCD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94037" y="615583"/>
            <a:ext cx="10018713" cy="899160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struktogramok</a:t>
            </a:r>
            <a:r>
              <a:rPr lang="hu-HU" dirty="0"/>
              <a:t> paraméterlistái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A0DDED3E-2106-4BCC-A9AD-4B646808447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72898" y="1585609"/>
            <a:ext cx="9735183" cy="5127360"/>
          </a:xfrm>
        </p:spPr>
        <p:txBody>
          <a:bodyPr>
            <a:normAutofit/>
          </a:bodyPr>
          <a:lstStyle/>
          <a:p>
            <a:pPr algn="l"/>
            <a:r>
              <a:rPr lang="hu-HU" sz="2800" b="0" i="0" u="none" strike="noStrike" baseline="0" dirty="0"/>
              <a:t>Alprogramok: </a:t>
            </a:r>
          </a:p>
          <a:p>
            <a:pPr lvl="1"/>
            <a:r>
              <a:rPr lang="hu-HU" sz="2400" dirty="0"/>
              <a:t>E</a:t>
            </a:r>
            <a:r>
              <a:rPr lang="hu-HU" sz="2400" b="0" i="0" u="none" strike="noStrike" baseline="0" dirty="0"/>
              <a:t>ljárások</a:t>
            </a:r>
          </a:p>
          <a:p>
            <a:pPr lvl="1"/>
            <a:r>
              <a:rPr lang="hu-HU" sz="2400" b="0" i="0" u="none" strike="noStrike" baseline="0" dirty="0"/>
              <a:t>Függvények </a:t>
            </a:r>
          </a:p>
          <a:p>
            <a:pPr lvl="1"/>
            <a:r>
              <a:rPr lang="hu-HU" sz="2400" b="0" i="0" u="none" strike="noStrike" baseline="0" dirty="0"/>
              <a:t>Osztályok metódusai</a:t>
            </a:r>
          </a:p>
          <a:p>
            <a:r>
              <a:rPr lang="hu-HU" sz="2800" dirty="0" err="1"/>
              <a:t>Stuktogram</a:t>
            </a:r>
            <a:r>
              <a:rPr lang="hu-HU" sz="2800" dirty="0"/>
              <a:t> fejléce: </a:t>
            </a:r>
          </a:p>
          <a:p>
            <a:pPr lvl="1"/>
            <a:r>
              <a:rPr lang="hu-HU" sz="2400" dirty="0" err="1"/>
              <a:t>Alprogram_Név</a:t>
            </a:r>
            <a:r>
              <a:rPr lang="hu-HU" sz="2400" dirty="0"/>
              <a:t> ([</a:t>
            </a:r>
            <a:r>
              <a:rPr lang="hu-HU" sz="2400" dirty="0" err="1"/>
              <a:t>form</a:t>
            </a:r>
            <a:r>
              <a:rPr lang="hu-HU" sz="2400" dirty="0"/>
              <a:t>. par. lista]):[</a:t>
            </a:r>
            <a:r>
              <a:rPr lang="hu-HU" sz="2400" dirty="0" err="1"/>
              <a:t>Vissz.érték</a:t>
            </a:r>
            <a:r>
              <a:rPr lang="hu-HU" sz="2400" dirty="0"/>
              <a:t> típusa]</a:t>
            </a:r>
          </a:p>
          <a:p>
            <a:pPr lvl="1"/>
            <a:r>
              <a:rPr lang="hu-HU" sz="2400" b="0" i="0" u="none" strike="noStrike" baseline="0" dirty="0"/>
              <a:t>Ha egy </a:t>
            </a:r>
            <a:r>
              <a:rPr lang="hu-HU" sz="2400" b="0" i="0" u="none" strike="noStrike" baseline="0" dirty="0" err="1"/>
              <a:t>struktogramhoz</a:t>
            </a:r>
            <a:r>
              <a:rPr lang="hu-HU" sz="2400" b="0" i="0" u="none" strike="noStrike" baseline="0" dirty="0"/>
              <a:t> csak név tartozik: a benne található kód a hívás helyén lenne</a:t>
            </a:r>
          </a:p>
          <a:p>
            <a:pPr lvl="1"/>
            <a:r>
              <a:rPr lang="hu-HU" sz="2400" dirty="0"/>
              <a:t>Globális / lokális változó</a:t>
            </a:r>
          </a:p>
        </p:txBody>
      </p:sp>
    </p:spTree>
    <p:extLst>
      <p:ext uri="{BB962C8B-B14F-4D97-AF65-F5344CB8AC3E}">
        <p14:creationId xmlns:p14="http://schemas.microsoft.com/office/powerpoint/2010/main" val="34007294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3777C97-5382-D241-A76E-C538CCCDE81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304298"/>
            <a:ext cx="10018713" cy="899160"/>
          </a:xfrm>
        </p:spPr>
        <p:txBody>
          <a:bodyPr>
            <a:normAutofit/>
          </a:bodyPr>
          <a:lstStyle/>
          <a:p>
            <a:r>
              <a:rPr lang="hu-HU" dirty="0"/>
              <a:t>Cím szerinti /érték szerinti paraméterátadás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0DDED3E-2106-4BCC-A9AD-4B646808447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572898" y="1348488"/>
                <a:ext cx="9735183" cy="5364481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hu-HU" dirty="0"/>
                  <a:t>A skalár típusok (szám, pointer, felsorolás) </a:t>
                </a:r>
              </a:p>
              <a:p>
                <a:pPr lvl="1"/>
                <a:r>
                  <a:rPr lang="hu-HU" dirty="0"/>
                  <a:t>Alapértelmezésben: értékszerinti paraméterátadás</a:t>
                </a:r>
              </a:p>
              <a:p>
                <a:pPr lvl="1"/>
                <a:r>
                  <a:rPr lang="hu-HU" dirty="0"/>
                  <a:t>Címszerinti: &amp; </a:t>
                </a:r>
              </a:p>
              <a:p>
                <a:r>
                  <a:rPr lang="hu-HU" dirty="0"/>
                  <a:t>Aktuális paraméterlista</a:t>
                </a:r>
              </a:p>
              <a:p>
                <a:pPr lvl="1"/>
                <a:r>
                  <a:rPr lang="hu-HU" dirty="0"/>
                  <a:t>Nem jelöljük külön a cím szerinti paraméterátadást</a:t>
                </a:r>
              </a:p>
              <a:p>
                <a:pPr lvl="1"/>
                <a:r>
                  <a:rPr lang="hu-HU" sz="1700" dirty="0"/>
                  <a:t>Pl. </a:t>
                </a:r>
                <a:r>
                  <a:rPr lang="hu-HU" sz="1700" dirty="0" err="1"/>
                  <a:t>swap</a:t>
                </a:r>
                <a:r>
                  <a:rPr lang="hu-HU" sz="1700" dirty="0"/>
                  <a:t>( x, y)</a:t>
                </a:r>
              </a:p>
              <a:p>
                <a:r>
                  <a:rPr lang="hu-HU" dirty="0"/>
                  <a:t>A nem-skalár típusok </a:t>
                </a:r>
              </a:p>
              <a:p>
                <a:pPr lvl="1"/>
                <a:r>
                  <a:rPr lang="hu-HU" sz="2100" dirty="0"/>
                  <a:t>csak cím szerint adhatók át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2100" dirty="0"/>
                  <a:t>nem jelöljük a paraméterátadás módját</a:t>
                </a:r>
              </a:p>
              <a:p>
                <a:pPr lvl="1"/>
                <a:r>
                  <a:rPr lang="hu-HU" sz="1700" dirty="0"/>
                  <a:t>összetett típusok: tömb, </a:t>
                </a:r>
                <a:r>
                  <a:rPr lang="hu-HU" sz="1700" dirty="0" err="1"/>
                  <a:t>sztring</a:t>
                </a:r>
                <a:r>
                  <a:rPr lang="hu-HU" sz="1700" dirty="0"/>
                  <a:t>, rekord, fájl, halmaz, zsák, sorozat, fa, gráf típusok</a:t>
                </a:r>
              </a:p>
              <a:p>
                <a:pPr lvl="1"/>
                <a:r>
                  <a:rPr lang="hu-HU" sz="1700" dirty="0" err="1"/>
                  <a:t>struct</a:t>
                </a:r>
                <a:r>
                  <a:rPr lang="hu-HU" sz="1700" dirty="0"/>
                  <a:t>, illetve </a:t>
                </a:r>
                <a:r>
                  <a:rPr lang="hu-HU" sz="1700" dirty="0" err="1"/>
                  <a:t>class</a:t>
                </a:r>
                <a:r>
                  <a:rPr lang="hu-HU" sz="1700" dirty="0"/>
                  <a:t> kulcsszavakkal definiált osztályok</a:t>
                </a:r>
              </a:p>
              <a:p>
                <a:pPr lvl="1"/>
                <a:r>
                  <a:rPr lang="hu-HU" b="0" i="0" u="none" strike="noStrike" baseline="0" dirty="0">
                    <a:latin typeface="F29"/>
                  </a:rPr>
                  <a:t>linearSearch</a:t>
                </a:r>
                <a:r>
                  <a:rPr lang="hu-HU" b="0" i="0" u="none" strike="noStrike" baseline="0" dirty="0">
                    <a:latin typeface="CMR12"/>
                  </a:rPr>
                  <a:t>(</a:t>
                </a:r>
                <a:r>
                  <a:rPr lang="hu-HU" b="0" i="1" u="none" strike="noStrike" baseline="0" dirty="0">
                    <a:latin typeface="CMMI12"/>
                  </a:rPr>
                  <a:t>A</a:t>
                </a:r>
                <a:r>
                  <a:rPr lang="hu-HU" b="0" i="0" u="none" strike="noStrike" baseline="0" dirty="0">
                    <a:latin typeface="CMMI12"/>
                  </a:rPr>
                  <a:t> </a:t>
                </a:r>
                <a:r>
                  <a:rPr lang="hu-HU" b="0" i="0" u="none" strike="noStrike" baseline="0" dirty="0">
                    <a:latin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</a:t>
                </a:r>
                <a:r>
                  <a:rPr lang="hu-HU" i="1" dirty="0"/>
                  <a:t>n</a:t>
                </a:r>
                <a:r>
                  <a:rPr lang="hu-HU" dirty="0"/>
                  <a:t>]</a:t>
                </a:r>
                <a:r>
                  <a:rPr lang="hu-HU" b="0" i="0" u="none" strike="noStrike" baseline="0" dirty="0">
                    <a:latin typeface="CMR12"/>
                  </a:rPr>
                  <a:t> </a:t>
                </a:r>
                <a:r>
                  <a:rPr lang="hu-HU" b="0" i="0" u="none" strike="noStrike" baseline="0" dirty="0">
                    <a:latin typeface="F29"/>
                  </a:rPr>
                  <a:t>; </a:t>
                </a:r>
                <a:r>
                  <a:rPr lang="hu-HU" b="0" i="1" u="none" strike="noStrike" baseline="0" dirty="0">
                    <a:latin typeface="CMMI12"/>
                  </a:rPr>
                  <a:t>x</a:t>
                </a:r>
                <a:r>
                  <a:rPr lang="hu-HU" b="0" i="0" u="none" strike="noStrike" baseline="0" dirty="0">
                    <a:latin typeface="CMMI12"/>
                  </a:rPr>
                  <a:t> </a:t>
                </a:r>
                <a:r>
                  <a:rPr lang="hu-HU" b="0" i="0" u="none" strike="noStrike" baseline="0" dirty="0">
                    <a:latin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b="0" i="0" u="none" strike="noStrike" baseline="0" dirty="0">
                    <a:latin typeface="CMR12"/>
                  </a:rPr>
                  <a:t>) 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hu-HU" b="0" i="0" u="none" strike="noStrike" baseline="0" dirty="0">
                  <a:latin typeface="MSBM10"/>
                </a:endParaRPr>
              </a:p>
              <a:p>
                <a:pPr lvl="1"/>
                <a:r>
                  <a:rPr lang="hu-HU" b="0" i="0" u="none" strike="noStrike" baseline="0" dirty="0">
                    <a:latin typeface="F29"/>
                  </a:rPr>
                  <a:t>sort(</a:t>
                </a:r>
                <a:r>
                  <a:rPr lang="hu-HU" b="0" i="1" u="none" strike="noStrike" baseline="0" dirty="0">
                    <a:latin typeface="CMMI12"/>
                  </a:rPr>
                  <a:t>B</a:t>
                </a:r>
                <a:r>
                  <a:rPr lang="hu-HU" b="0" i="0" u="none" strike="noStrike" baseline="0" dirty="0">
                    <a:latin typeface="CMMI12"/>
                  </a:rPr>
                  <a:t>/</a:t>
                </a:r>
                <a:r>
                  <a:rPr lang="hu-HU" b="0" i="0" u="none" strike="noStrike" baseline="0" dirty="0">
                    <a:latin typeface="CMR12"/>
                  </a:rPr>
                  <a:t>1 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[] </a:t>
                </a:r>
                <a:r>
                  <a:rPr lang="hu-HU" b="0" i="0" u="none" strike="noStrike" baseline="0" dirty="0">
                    <a:latin typeface="F29"/>
                  </a:rPr>
                  <a:t>)</a:t>
                </a:r>
                <a:endParaRPr lang="hu-HU" sz="2200" dirty="0"/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A0DDED3E-2106-4BCC-A9AD-4B646808447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572898" y="1348488"/>
                <a:ext cx="9735183" cy="5364481"/>
              </a:xfrm>
              <a:blipFill>
                <a:blip r:embed="rId2"/>
                <a:stretch>
                  <a:fillRect l="-1378" t="-1250" b="-455"/>
                </a:stretch>
              </a:blipFill>
            </p:spPr>
            <p:txBody>
              <a:bodyPr/>
              <a:lstStyle/>
              <a:p>
                <a:r>
                  <a:rPr lang="de-D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Kép 4">
            <a:extLst>
              <a:ext uri="{FF2B5EF4-FFF2-40B4-BE49-F238E27FC236}">
                <a16:creationId xmlns:a16="http://schemas.microsoft.com/office/drawing/2014/main" id="{57A197D1-F58D-0E80-DE46-A1FC2E40F1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038051" y="1630590"/>
            <a:ext cx="3612890" cy="2798347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42244607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9553890-3FA9-569C-6882-22CBC13551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31911" y="304299"/>
            <a:ext cx="10018713" cy="1046334"/>
          </a:xfrm>
        </p:spPr>
        <p:txBody>
          <a:bodyPr/>
          <a:lstStyle/>
          <a:p>
            <a:r>
              <a:rPr lang="hu-HU" dirty="0"/>
              <a:t>Eljárások, függvények, ciklusok, rekurzió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C47241C-F4F8-0DCA-993F-2FA70FF50EF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49681"/>
            <a:ext cx="10018713" cy="4541520"/>
          </a:xfrm>
        </p:spPr>
        <p:txBody>
          <a:bodyPr/>
          <a:lstStyle/>
          <a:p>
            <a:r>
              <a:rPr lang="hu-HU" dirty="0"/>
              <a:t>Eljárás</a:t>
            </a:r>
          </a:p>
          <a:p>
            <a:endParaRPr lang="hu-HU" dirty="0"/>
          </a:p>
          <a:p>
            <a:r>
              <a:rPr lang="hu-HU" dirty="0"/>
              <a:t>Függvény</a:t>
            </a:r>
          </a:p>
          <a:p>
            <a:pPr lvl="1"/>
            <a:r>
              <a:rPr lang="hu-HU" i="1" dirty="0">
                <a:latin typeface="F29"/>
              </a:rPr>
              <a:t>i</a:t>
            </a:r>
            <a:r>
              <a:rPr lang="hu-HU" dirty="0">
                <a:latin typeface="F29"/>
              </a:rPr>
              <a:t>:=linearSearch</a:t>
            </a:r>
            <a:r>
              <a:rPr lang="hu-HU" dirty="0">
                <a:latin typeface="CMR12"/>
              </a:rPr>
              <a:t>(</a:t>
            </a:r>
            <a:r>
              <a:rPr lang="hu-HU" i="1" dirty="0">
                <a:latin typeface="CMMI12"/>
              </a:rPr>
              <a:t>A</a:t>
            </a:r>
            <a:r>
              <a:rPr lang="hu-HU" dirty="0">
                <a:latin typeface="CMMI12"/>
              </a:rPr>
              <a:t> ,</a:t>
            </a:r>
            <a:r>
              <a:rPr lang="hu-HU" dirty="0">
                <a:latin typeface="F29"/>
              </a:rPr>
              <a:t> </a:t>
            </a:r>
            <a:r>
              <a:rPr lang="hu-HU" i="1" dirty="0">
                <a:latin typeface="CMMI12"/>
              </a:rPr>
              <a:t>x</a:t>
            </a:r>
            <a:r>
              <a:rPr lang="hu-HU" dirty="0">
                <a:latin typeface="CMMI12"/>
              </a:rPr>
              <a:t> </a:t>
            </a:r>
            <a:r>
              <a:rPr lang="hu-HU" dirty="0">
                <a:latin typeface="CMR12"/>
              </a:rPr>
              <a:t>) </a:t>
            </a:r>
            <a:endParaRPr lang="hu-HU" dirty="0">
              <a:latin typeface="MSBM10"/>
            </a:endParaRPr>
          </a:p>
          <a:p>
            <a:pPr lvl="1"/>
            <a:endParaRPr lang="hu-HU" dirty="0"/>
          </a:p>
          <a:p>
            <a:r>
              <a:rPr lang="hu-HU" dirty="0"/>
              <a:t>Rekurzió</a:t>
            </a:r>
          </a:p>
          <a:p>
            <a:pPr lvl="1"/>
            <a:r>
              <a:rPr lang="hu-HU" sz="1800" dirty="0">
                <a:latin typeface="F29"/>
              </a:rPr>
              <a:t>Önmagát meghívó függvény</a:t>
            </a:r>
            <a:endParaRPr lang="hu-HU" sz="1800" dirty="0"/>
          </a:p>
          <a:p>
            <a:pPr lvl="1"/>
            <a:r>
              <a:rPr lang="hu-HU" sz="1800" b="0" i="0" u="none" strike="noStrike" baseline="0" dirty="0" err="1">
                <a:latin typeface="F29"/>
              </a:rPr>
              <a:t>binarySearch</a:t>
            </a:r>
            <a:r>
              <a:rPr lang="hu-HU" sz="1800" b="0" i="0" u="none" strike="noStrike" baseline="0" dirty="0">
                <a:latin typeface="F29"/>
              </a:rPr>
              <a:t>(</a:t>
            </a:r>
            <a:r>
              <a:rPr lang="hu-HU" sz="1800" b="0" i="1" u="none" strike="noStrike" baseline="0" dirty="0">
                <a:latin typeface="CMMI12"/>
              </a:rPr>
              <a:t>A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1" u="none" strike="noStrike" baseline="0" dirty="0">
                <a:latin typeface="CMMI12"/>
              </a:rPr>
              <a:t>x</a:t>
            </a:r>
            <a:r>
              <a:rPr lang="hu-HU" sz="1800" b="0" i="0" u="none" strike="noStrike" baseline="0" dirty="0">
                <a:latin typeface="F29"/>
              </a:rPr>
              <a:t>)</a:t>
            </a:r>
          </a:p>
          <a:p>
            <a:pPr lvl="1"/>
            <a:r>
              <a:rPr lang="hu-HU" sz="1800" b="0" i="0" u="none" strike="noStrike" baseline="0" dirty="0" err="1">
                <a:latin typeface="F29"/>
              </a:rPr>
              <a:t>binSearch</a:t>
            </a:r>
            <a:r>
              <a:rPr lang="hu-HU" sz="1800" b="0" i="0" u="none" strike="noStrike" baseline="0" dirty="0">
                <a:latin typeface="F29"/>
              </a:rPr>
              <a:t>(</a:t>
            </a:r>
            <a:r>
              <a:rPr lang="hu-HU" sz="1800" b="0" i="1" u="none" strike="noStrike" baseline="0" dirty="0">
                <a:latin typeface="CMMI12"/>
              </a:rPr>
              <a:t>A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1" u="none" strike="noStrike" baseline="0" dirty="0">
                <a:latin typeface="CMMI12"/>
              </a:rPr>
              <a:t>u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1" u="none" strike="noStrike" baseline="0" dirty="0">
                <a:latin typeface="CMMI12"/>
              </a:rPr>
              <a:t>v</a:t>
            </a:r>
            <a:r>
              <a:rPr lang="hu-HU" sz="1800" b="0" i="0" u="none" strike="noStrike" baseline="0" dirty="0">
                <a:latin typeface="CMMI12"/>
              </a:rPr>
              <a:t>, </a:t>
            </a:r>
            <a:r>
              <a:rPr lang="hu-HU" sz="1800" b="0" i="1" u="none" strike="noStrike" baseline="0" dirty="0">
                <a:latin typeface="CMMI12"/>
              </a:rPr>
              <a:t>x</a:t>
            </a:r>
            <a:r>
              <a:rPr lang="hu-HU" sz="1800" b="0" i="0" u="none" strike="noStrike" baseline="0" dirty="0">
                <a:latin typeface="F29"/>
              </a:rPr>
              <a:t>)</a:t>
            </a:r>
          </a:p>
        </p:txBody>
      </p:sp>
      <p:pic>
        <p:nvPicPr>
          <p:cNvPr id="6" name="Kép 5">
            <a:extLst>
              <a:ext uri="{FF2B5EF4-FFF2-40B4-BE49-F238E27FC236}">
                <a16:creationId xmlns:a16="http://schemas.microsoft.com/office/drawing/2014/main" id="{454C8642-DAC6-0A70-0FDA-BA70CBD813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46622" y="1416261"/>
            <a:ext cx="2850127" cy="1257409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8" name="Kép 7">
            <a:extLst>
              <a:ext uri="{FF2B5EF4-FFF2-40B4-BE49-F238E27FC236}">
                <a16:creationId xmlns:a16="http://schemas.microsoft.com/office/drawing/2014/main" id="{2C2A3A9D-C628-561A-0F40-65B09D92B37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32814" y="1471296"/>
            <a:ext cx="3322608" cy="126503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0" name="Kép 9">
            <a:extLst>
              <a:ext uri="{FF2B5EF4-FFF2-40B4-BE49-F238E27FC236}">
                <a16:creationId xmlns:a16="http://schemas.microsoft.com/office/drawing/2014/main" id="{F2D121D8-D310-9009-FAE9-FE18EBEEA51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004786" y="2831190"/>
            <a:ext cx="2882862" cy="17415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2" name="Kép 11">
            <a:extLst>
              <a:ext uri="{FF2B5EF4-FFF2-40B4-BE49-F238E27FC236}">
                <a16:creationId xmlns:a16="http://schemas.microsoft.com/office/drawing/2014/main" id="{17AF94D7-9791-8C9A-93E3-7B339E04EAE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5062425" y="4730301"/>
            <a:ext cx="6808800" cy="205150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14" name="Kép 13">
            <a:extLst>
              <a:ext uri="{FF2B5EF4-FFF2-40B4-BE49-F238E27FC236}">
                <a16:creationId xmlns:a16="http://schemas.microsoft.com/office/drawing/2014/main" id="{2DB2D21D-A613-D200-601D-283F930A901F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507525" y="5756051"/>
            <a:ext cx="3886537" cy="9449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cxnSp>
        <p:nvCxnSpPr>
          <p:cNvPr id="22" name="Egyenes összekötő nyíllal 21">
            <a:extLst>
              <a:ext uri="{FF2B5EF4-FFF2-40B4-BE49-F238E27FC236}">
                <a16:creationId xmlns:a16="http://schemas.microsoft.com/office/drawing/2014/main" id="{7075EC4B-2010-1557-25CF-F6961C60B85E}"/>
              </a:ext>
            </a:extLst>
          </p:cNvPr>
          <p:cNvCxnSpPr/>
          <p:nvPr/>
        </p:nvCxnSpPr>
        <p:spPr>
          <a:xfrm>
            <a:off x="5577840" y="4251960"/>
            <a:ext cx="0" cy="153924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Szövegdoboz 22">
            <a:extLst>
              <a:ext uri="{FF2B5EF4-FFF2-40B4-BE49-F238E27FC236}">
                <a16:creationId xmlns:a16="http://schemas.microsoft.com/office/drawing/2014/main" id="{4D1429C8-6474-D9DE-E653-CA1B8A5DAD69}"/>
              </a:ext>
            </a:extLst>
          </p:cNvPr>
          <p:cNvSpPr txBox="1"/>
          <p:nvPr/>
        </p:nvSpPr>
        <p:spPr>
          <a:xfrm>
            <a:off x="5255186" y="3773619"/>
            <a:ext cx="247696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Leálló ágak: alapesetek</a:t>
            </a:r>
          </a:p>
        </p:txBody>
      </p:sp>
      <p:cxnSp>
        <p:nvCxnSpPr>
          <p:cNvPr id="25" name="Egyenes összekötő nyíllal 24">
            <a:extLst>
              <a:ext uri="{FF2B5EF4-FFF2-40B4-BE49-F238E27FC236}">
                <a16:creationId xmlns:a16="http://schemas.microsoft.com/office/drawing/2014/main" id="{37765ABD-0C7F-6AC2-6CF9-2D42E3CB3972}"/>
              </a:ext>
            </a:extLst>
          </p:cNvPr>
          <p:cNvCxnSpPr>
            <a:cxnSpLocks/>
          </p:cNvCxnSpPr>
          <p:nvPr/>
        </p:nvCxnSpPr>
        <p:spPr>
          <a:xfrm>
            <a:off x="7421880" y="4142951"/>
            <a:ext cx="3285810" cy="2126591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2859934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kercs: vízszintes 1">
            <a:extLst>
              <a:ext uri="{FF2B5EF4-FFF2-40B4-BE49-F238E27FC236}">
                <a16:creationId xmlns:a16="http://schemas.microsoft.com/office/drawing/2014/main" id="{2C9724C6-1761-D84C-8987-2F4FC72579CA}"/>
              </a:ext>
            </a:extLst>
          </p:cNvPr>
          <p:cNvSpPr/>
          <p:nvPr/>
        </p:nvSpPr>
        <p:spPr>
          <a:xfrm>
            <a:off x="2782111" y="3458184"/>
            <a:ext cx="2373550" cy="60797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1AD676EC-EC84-F58C-6A1D-826A7E76B3F6}"/>
              </a:ext>
            </a:extLst>
          </p:cNvPr>
          <p:cNvSpPr txBox="1">
            <a:spLocks/>
          </p:cNvSpPr>
          <p:nvPr/>
        </p:nvSpPr>
        <p:spPr>
          <a:xfrm>
            <a:off x="1331911" y="304299"/>
            <a:ext cx="10018713" cy="10463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b="0" i="0" u="none" strike="noStrike" baseline="0" dirty="0">
                <a:latin typeface="F83"/>
              </a:rPr>
              <a:t>Programok, alprogramok és hatékonyságuk</a:t>
            </a:r>
            <a:endParaRPr lang="hu-HU" dirty="0"/>
          </a:p>
        </p:txBody>
      </p:sp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42F074B3-E6A5-A2D5-B89C-53CA497681CE}"/>
              </a:ext>
            </a:extLst>
          </p:cNvPr>
          <p:cNvSpPr/>
          <p:nvPr/>
        </p:nvSpPr>
        <p:spPr>
          <a:xfrm>
            <a:off x="2650205" y="5559358"/>
            <a:ext cx="5141650" cy="525294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26DEF63D-248A-3384-FE7C-323D2A0C4FD1}"/>
              </a:ext>
            </a:extLst>
          </p:cNvPr>
          <p:cNvSpPr/>
          <p:nvPr/>
        </p:nvSpPr>
        <p:spPr>
          <a:xfrm>
            <a:off x="2650073" y="4784495"/>
            <a:ext cx="3886914" cy="525294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DE6B431-DE07-D766-DE90-BDC27326F79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29966"/>
                <a:ext cx="10018713" cy="4970834"/>
              </a:xfrm>
            </p:spPr>
            <p:txBody>
              <a:bodyPr>
                <a:normAutofit/>
              </a:bodyPr>
              <a:lstStyle/>
              <a:p>
                <a:pPr algn="l"/>
                <a:r>
                  <a:rPr lang="hu-HU" b="0" i="0" u="none" strike="noStrike" baseline="0" dirty="0"/>
                  <a:t>A műveletigényeket </a:t>
                </a:r>
                <a:r>
                  <a:rPr lang="hu-HU" b="0" i="1" u="none" strike="noStrike" baseline="0" dirty="0"/>
                  <a:t>n</a:t>
                </a:r>
                <a:r>
                  <a:rPr lang="hu-HU" b="0" i="0" u="none" strike="noStrike" baseline="0" dirty="0"/>
                  <a:t> függvényében adjuk meg</a:t>
                </a:r>
              </a:p>
              <a:p>
                <a:pPr lvl="1"/>
                <a:r>
                  <a:rPr lang="hu-HU" sz="1800" b="0" i="1" u="none" strike="noStrike" baseline="0" dirty="0"/>
                  <a:t>n</a:t>
                </a:r>
                <a:r>
                  <a:rPr lang="hu-HU" sz="1800" b="0" i="0" u="none" strike="noStrike" baseline="0" dirty="0"/>
                  <a:t>: a formális paraméterben megadott tömb mérete</a:t>
                </a:r>
              </a:p>
              <a:p>
                <a:r>
                  <a:rPr lang="pt-BR" sz="2200" b="0" i="0" u="none" strike="noStrike" baseline="0" dirty="0"/>
                  <a:t>init(</a:t>
                </a:r>
                <a:r>
                  <a:rPr lang="pt-BR" sz="2200" b="0" i="1" u="none" strike="noStrike" baseline="0" dirty="0"/>
                  <a:t>A</a:t>
                </a:r>
                <a:r>
                  <a:rPr lang="pt-BR" sz="2200" b="0" i="0" u="none" strike="noStrike" baseline="0" dirty="0"/>
                  <a:t>/1 : </a:t>
                </a:r>
                <a14:m>
                  <m:oMath xmlns:m="http://schemas.openxmlformats.org/officeDocument/2006/math">
                    <m:r>
                      <a:rPr lang="hu-HU" sz="22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[</a:t>
                </a:r>
                <a:r>
                  <a:rPr lang="hu-HU" sz="2200" i="1" dirty="0"/>
                  <a:t>n</a:t>
                </a:r>
                <a:r>
                  <a:rPr lang="hu-HU" sz="2200" dirty="0"/>
                  <a:t>]</a:t>
                </a:r>
                <a:r>
                  <a:rPr lang="pt-BR" sz="2200" b="0" i="0" u="none" strike="noStrike" baseline="0" dirty="0"/>
                  <a:t> ; </a:t>
                </a:r>
                <a:r>
                  <a:rPr lang="pt-BR" sz="2200" b="0" i="1" u="none" strike="noStrike" baseline="0" dirty="0"/>
                  <a:t>x</a:t>
                </a:r>
                <a:r>
                  <a:rPr lang="pt-BR" sz="2200" b="0" i="0" u="none" strike="noStrike" baseline="0" dirty="0"/>
                  <a:t> :</a:t>
                </a:r>
                <a:r>
                  <a:rPr lang="hu-H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pt-BR" sz="2200" b="0" i="0" u="none" strike="noStrike" baseline="0" dirty="0"/>
                  <a:t>) eljárás</a:t>
                </a:r>
                <a:r>
                  <a:rPr lang="hu-HU" sz="2200" b="0" i="0" u="none" strike="noStrike" baseline="0" dirty="0"/>
                  <a:t>:</a:t>
                </a:r>
              </a:p>
              <a:p>
                <a:pPr lvl="1"/>
                <a:r>
                  <a:rPr lang="pt-BR" sz="1800" b="0" i="0" u="none" strike="noStrike" baseline="0" dirty="0"/>
                  <a:t> pontosan </a:t>
                </a:r>
                <a:r>
                  <a:rPr lang="pt-BR" sz="1800" b="0" i="1" u="none" strike="noStrike" baseline="0" dirty="0"/>
                  <a:t>n</a:t>
                </a:r>
                <a:r>
                  <a:rPr lang="pt-BR" sz="1800" b="0" i="0" u="none" strike="noStrike" baseline="0" dirty="0"/>
                  <a:t> iteráció</a:t>
                </a:r>
                <a:r>
                  <a:rPr lang="hu-HU" sz="1800" b="0" i="0" u="none" strike="noStrike" baseline="0" dirty="0"/>
                  <a:t>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600" b="0" i="0" u="none" strike="noStrike" baseline="0" dirty="0"/>
                  <a:t>   </a:t>
                </a:r>
                <a:r>
                  <a:rPr lang="hu-HU" sz="1600" b="0" i="1" u="none" strike="noStrike" baseline="0" dirty="0"/>
                  <a:t>T</a:t>
                </a:r>
                <a:r>
                  <a:rPr lang="hu-HU" sz="1600" b="0" i="0" u="none" strike="noStrike" baseline="0" dirty="0"/>
                  <a:t>(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) = 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+1, </a:t>
                </a:r>
                <a:r>
                  <a:rPr lang="hu-HU" sz="1600" b="0" i="1" u="none" strike="noStrike" baseline="0" dirty="0"/>
                  <a:t>T</a:t>
                </a:r>
                <a:r>
                  <a:rPr lang="hu-HU" sz="1600" b="0" i="0" u="none" strike="noStrike" baseline="0" dirty="0"/>
                  <a:t>(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) ∈ </a:t>
                </a:r>
                <a:r>
                  <a:rPr lang="el-GR" sz="1600" b="0" i="0" u="none" strike="noStrike" baseline="0" dirty="0"/>
                  <a:t>Θ(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 )</a:t>
                </a:r>
                <a:endParaRPr lang="hu-HU" sz="1600" b="0" i="1" u="none" strike="noStrike" baseline="0" dirty="0"/>
              </a:p>
              <a:p>
                <a:r>
                  <a:rPr lang="hu-HU" sz="2200" b="0" i="0" u="none" strike="noStrike" baseline="0" dirty="0" err="1"/>
                  <a:t>linearSearch</a:t>
                </a:r>
                <a:r>
                  <a:rPr lang="hu-HU" sz="2200" b="0" i="0" u="none" strike="noStrike" baseline="0" dirty="0"/>
                  <a:t>(A : </a:t>
                </a:r>
                <a14:m>
                  <m:oMath xmlns:m="http://schemas.openxmlformats.org/officeDocument/2006/math">
                    <m:r>
                      <a:rPr lang="hu-HU" sz="220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[</a:t>
                </a:r>
                <a:r>
                  <a:rPr lang="hu-HU" sz="2200" i="1" dirty="0"/>
                  <a:t>n</a:t>
                </a:r>
                <a:r>
                  <a:rPr lang="hu-HU" sz="2200" dirty="0"/>
                  <a:t>]</a:t>
                </a:r>
                <a:r>
                  <a:rPr lang="hu-HU" sz="2200" b="0" i="0" u="none" strike="noStrike" baseline="0" dirty="0"/>
                  <a:t> ;</a:t>
                </a:r>
                <a:r>
                  <a:rPr lang="pt-BR" sz="2200" i="1" dirty="0"/>
                  <a:t> x</a:t>
                </a:r>
                <a:r>
                  <a:rPr lang="pt-BR" sz="2200" dirty="0"/>
                  <a:t> :</a:t>
                </a:r>
                <a:r>
                  <a:rPr lang="hu-H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b="0" i="0" u="none" strike="noStrike" baseline="0" dirty="0"/>
                  <a:t>) :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sz="2200" b="0" i="0" u="none" strike="noStrike" baseline="0" dirty="0"/>
                  <a:t> függvény</a:t>
                </a:r>
              </a:p>
              <a:p>
                <a:pPr lvl="1"/>
                <a:r>
                  <a:rPr lang="hu-HU" sz="1800" b="0" i="0" u="none" strike="noStrike" baseline="0" dirty="0"/>
                  <a:t>legjobb eset: </a:t>
                </a:r>
              </a:p>
              <a:p>
                <a:pPr lvl="2"/>
                <a:r>
                  <a:rPr lang="hu-HU" sz="1600" b="0" i="1" u="none" strike="noStrike" baseline="0" dirty="0" err="1"/>
                  <a:t>mT</a:t>
                </a:r>
                <a:r>
                  <a:rPr lang="hu-HU" sz="1600" b="0" i="0" u="none" strike="noStrike" baseline="0" dirty="0"/>
                  <a:t>(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)</a:t>
                </a:r>
                <a:r>
                  <a:rPr lang="hu-HU" sz="1600" dirty="0"/>
                  <a:t>=1, </a:t>
                </a:r>
                <a:r>
                  <a:rPr lang="hu-HU" sz="1600" b="0" i="1" u="none" strike="noStrike" baseline="0" dirty="0" err="1"/>
                  <a:t>mT</a:t>
                </a:r>
                <a:r>
                  <a:rPr lang="hu-HU" sz="1600" b="0" i="0" u="none" strike="noStrike" baseline="0" dirty="0"/>
                  <a:t>(</a:t>
                </a:r>
                <a:r>
                  <a:rPr lang="hu-HU" sz="1600" b="0" i="1" u="none" strike="noStrike" baseline="0" dirty="0"/>
                  <a:t>n</a:t>
                </a:r>
                <a:r>
                  <a:rPr lang="hu-HU" sz="1600" b="0" i="0" u="none" strike="noStrike" baseline="0" dirty="0"/>
                  <a:t>) ∈ </a:t>
                </a:r>
                <a:r>
                  <a:rPr lang="el-GR" sz="1600" b="0" i="0" u="none" strike="noStrike" baseline="0" dirty="0"/>
                  <a:t>Θ(1)</a:t>
                </a:r>
                <a:r>
                  <a:rPr lang="hu-HU" sz="1600" b="0" i="0" u="none" strike="noStrike" baseline="0" dirty="0"/>
                  <a:t> (A tömb első eleme)</a:t>
                </a:r>
              </a:p>
              <a:p>
                <a:pPr lvl="1"/>
                <a:r>
                  <a:rPr lang="hu-HU" sz="1800" dirty="0"/>
                  <a:t>legrosszabb eset: </a:t>
                </a:r>
              </a:p>
              <a:p>
                <a:pPr lvl="2"/>
                <a:r>
                  <a:rPr lang="hu-HU" sz="1600" i="1" dirty="0"/>
                  <a:t>MT</a:t>
                </a:r>
                <a:r>
                  <a:rPr lang="hu-HU" sz="1600" dirty="0"/>
                  <a:t>(</a:t>
                </a:r>
                <a:r>
                  <a:rPr lang="hu-HU" sz="1600" i="1" dirty="0"/>
                  <a:t>n</a:t>
                </a:r>
                <a:r>
                  <a:rPr lang="hu-HU" sz="1600" dirty="0"/>
                  <a:t>) =</a:t>
                </a:r>
                <a:r>
                  <a:rPr lang="hu-HU" sz="1600" i="1" dirty="0"/>
                  <a:t>n</a:t>
                </a:r>
                <a:r>
                  <a:rPr lang="hu-HU" sz="1600" dirty="0"/>
                  <a:t>+1, </a:t>
                </a:r>
                <a:r>
                  <a:rPr lang="hu-HU" sz="1600" i="1" dirty="0"/>
                  <a:t>MT</a:t>
                </a:r>
                <a:r>
                  <a:rPr lang="hu-HU" sz="1600" dirty="0"/>
                  <a:t>(</a:t>
                </a:r>
                <a:r>
                  <a:rPr lang="hu-HU" sz="1600" i="1" dirty="0"/>
                  <a:t>n</a:t>
                </a:r>
                <a:r>
                  <a:rPr lang="hu-HU" sz="1600" dirty="0"/>
                  <a:t>) ∈ </a:t>
                </a:r>
                <a:r>
                  <a:rPr lang="el-GR" sz="1600" dirty="0"/>
                  <a:t>Θ(</a:t>
                </a:r>
                <a:r>
                  <a:rPr lang="hu-HU" sz="1600" i="1" dirty="0"/>
                  <a:t>n</a:t>
                </a:r>
                <a:r>
                  <a:rPr lang="hu-HU" sz="1600" dirty="0"/>
                  <a:t>) (A tömb nem tartalmazza </a:t>
                </a:r>
                <a:r>
                  <a:rPr lang="hu-HU" sz="1600" i="1" dirty="0"/>
                  <a:t>x</a:t>
                </a:r>
                <a:r>
                  <a:rPr lang="hu-HU" sz="1600" dirty="0"/>
                  <a:t>-</a:t>
                </a:r>
                <a:r>
                  <a:rPr lang="hu-HU" sz="1600" dirty="0" err="1"/>
                  <a:t>et</a:t>
                </a:r>
                <a:r>
                  <a:rPr lang="hu-HU" sz="1600" dirty="0"/>
                  <a:t>)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3DE6B431-DE07-D766-DE90-BDC27326F79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29966"/>
                <a:ext cx="10018713" cy="4970834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519603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25D494-50A9-05D2-AD99-1B173C994C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E99A9628-85C4-5A88-193A-3C5103AA441D}"/>
              </a:ext>
            </a:extLst>
          </p:cNvPr>
          <p:cNvSpPr/>
          <p:nvPr/>
        </p:nvSpPr>
        <p:spPr>
          <a:xfrm>
            <a:off x="2665380" y="3793787"/>
            <a:ext cx="3647871" cy="58365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Tekercs: vízszintes 1">
            <a:extLst>
              <a:ext uri="{FF2B5EF4-FFF2-40B4-BE49-F238E27FC236}">
                <a16:creationId xmlns:a16="http://schemas.microsoft.com/office/drawing/2014/main" id="{56EE3FB5-377F-B96E-8AB0-1501F4A2FECE}"/>
              </a:ext>
            </a:extLst>
          </p:cNvPr>
          <p:cNvSpPr/>
          <p:nvPr/>
        </p:nvSpPr>
        <p:spPr>
          <a:xfrm>
            <a:off x="2665380" y="2830749"/>
            <a:ext cx="4630366" cy="710119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3BAA92-27A1-9A64-B41E-1EBF0156267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673158"/>
                <a:ext cx="10018713" cy="4766554"/>
              </a:xfrm>
            </p:spPr>
            <p:txBody>
              <a:bodyPr>
                <a:normAutofit/>
              </a:bodyPr>
              <a:lstStyle/>
              <a:p>
                <a:pPr marL="285750" lvl="1"/>
                <a:r>
                  <a:rPr lang="hu-HU" sz="2200" dirty="0" err="1"/>
                  <a:t>binarySearch</a:t>
                </a:r>
                <a:r>
                  <a:rPr lang="hu-HU" sz="2200" dirty="0"/>
                  <a:t>(A :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[</a:t>
                </a:r>
                <a:r>
                  <a:rPr lang="hu-HU" sz="2200" i="1" dirty="0"/>
                  <a:t>n</a:t>
                </a:r>
                <a:r>
                  <a:rPr lang="hu-HU" sz="2200" dirty="0"/>
                  <a:t>] ;</a:t>
                </a:r>
                <a:r>
                  <a:rPr lang="pt-BR" sz="2200" i="1" dirty="0"/>
                  <a:t> x</a:t>
                </a:r>
                <a:r>
                  <a:rPr lang="pt-BR" sz="2200" dirty="0"/>
                  <a:t> :</a:t>
                </a:r>
                <a:r>
                  <a:rPr lang="hu-H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) :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sz="2200" dirty="0"/>
                  <a:t> függvény</a:t>
                </a:r>
              </a:p>
              <a:p>
                <a:pPr lvl="1"/>
                <a:r>
                  <a:rPr lang="hu-HU" sz="1800" dirty="0"/>
                  <a:t>legjobb eset:</a:t>
                </a:r>
              </a:p>
              <a:p>
                <a:pPr lvl="2"/>
                <a:r>
                  <a:rPr lang="hu-HU" dirty="0"/>
                  <a:t> </a:t>
                </a:r>
                <a:r>
                  <a:rPr lang="hu-HU" i="1" dirty="0" err="1"/>
                  <a:t>mT</a:t>
                </a:r>
                <a:r>
                  <a:rPr lang="hu-HU" dirty="0"/>
                  <a:t>(</a:t>
                </a:r>
                <a:r>
                  <a:rPr lang="hu-HU" i="1" dirty="0"/>
                  <a:t>n</a:t>
                </a:r>
                <a:r>
                  <a:rPr lang="hu-HU" dirty="0"/>
                  <a:t>)=2, </a:t>
                </a:r>
                <a:r>
                  <a:rPr lang="hu-HU" i="1" dirty="0" err="1"/>
                  <a:t>mT</a:t>
                </a:r>
                <a:r>
                  <a:rPr lang="hu-HU" dirty="0"/>
                  <a:t>(</a:t>
                </a:r>
                <a:r>
                  <a:rPr lang="hu-HU" i="1" dirty="0"/>
                  <a:t>n</a:t>
                </a:r>
                <a:r>
                  <a:rPr lang="hu-HU" dirty="0"/>
                  <a:t>) ∈ </a:t>
                </a:r>
                <a:r>
                  <a:rPr lang="el-GR" dirty="0"/>
                  <a:t>Θ(1)</a:t>
                </a:r>
                <a:r>
                  <a:rPr lang="hu-HU" dirty="0"/>
                  <a:t> (</a:t>
                </a:r>
                <a:r>
                  <a:rPr lang="de-DE" i="1" dirty="0"/>
                  <a:t>x</a:t>
                </a:r>
                <a:r>
                  <a:rPr lang="de-DE" dirty="0"/>
                  <a:t> a </a:t>
                </a:r>
                <a:r>
                  <a:rPr lang="de-DE" dirty="0" err="1"/>
                  <a:t>tömb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  <a:cs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+1</m:t>
                            </m:r>
                          </m:num>
                          <m:den>
                            <m:r>
                              <a:rPr lang="hu-HU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</m:oMath>
                </a14:m>
                <a:r>
                  <a:rPr lang="hu-HU" dirty="0"/>
                  <a:t>. </a:t>
                </a:r>
                <a:r>
                  <a:rPr lang="de-DE" dirty="0" err="1"/>
                  <a:t>eleme</a:t>
                </a:r>
                <a:r>
                  <a:rPr lang="hu-HU" dirty="0"/>
                  <a:t>)</a:t>
                </a:r>
              </a:p>
              <a:p>
                <a:pPr lvl="1"/>
                <a:r>
                  <a:rPr lang="hu-HU" sz="1800" dirty="0"/>
                  <a:t>legrosszabb eset: </a:t>
                </a:r>
              </a:p>
              <a:p>
                <a:pPr lvl="2"/>
                <a:r>
                  <a:rPr lang="hu-HU" i="1" dirty="0"/>
                  <a:t>MT</a:t>
                </a:r>
                <a:r>
                  <a:rPr lang="hu-HU" dirty="0"/>
                  <a:t>(</a:t>
                </a:r>
                <a:r>
                  <a:rPr lang="hu-HU" i="1" dirty="0"/>
                  <a:t>n</a:t>
                </a:r>
                <a:r>
                  <a:rPr lang="hu-HU" dirty="0"/>
                  <a:t>) ∈ </a:t>
                </a:r>
                <a:r>
                  <a:rPr lang="el-GR" dirty="0"/>
                  <a:t>Θ(</a:t>
                </a:r>
                <a:r>
                  <a:rPr lang="hu-HU" dirty="0"/>
                  <a:t>log </a:t>
                </a:r>
                <a:r>
                  <a:rPr lang="hu-HU" i="1" dirty="0"/>
                  <a:t>n</a:t>
                </a:r>
                <a:r>
                  <a:rPr lang="hu-HU" dirty="0"/>
                  <a:t>) (</a:t>
                </a:r>
                <a:r>
                  <a:rPr lang="hu-HU" i="1" dirty="0"/>
                  <a:t>x</a:t>
                </a:r>
                <a:r>
                  <a:rPr lang="hu-HU" dirty="0"/>
                  <a:t> nincs a tömbben)</a:t>
                </a:r>
              </a:p>
              <a:p>
                <a:pPr lvl="2"/>
                <a:r>
                  <a:rPr lang="hu-HU" sz="1600" b="0" i="0" u="none" strike="noStrike" baseline="0" dirty="0"/>
                  <a:t>az előnye a </a:t>
                </a:r>
                <a:r>
                  <a:rPr lang="hu-HU" sz="1600" b="0" i="0" u="none" strike="noStrike" baseline="0" dirty="0" err="1"/>
                  <a:t>linearSearch-höz</a:t>
                </a:r>
                <a:r>
                  <a:rPr lang="hu-HU" sz="1600" b="0" i="0" u="none" strike="noStrike" baseline="0" dirty="0"/>
                  <a:t> képest az </a:t>
                </a:r>
                <a:r>
                  <a:rPr lang="hu-HU" sz="1600" i="1" dirty="0"/>
                  <a:t>n</a:t>
                </a:r>
                <a:r>
                  <a:rPr lang="hu-HU" sz="1600" dirty="0"/>
                  <a:t> növelésével tovább nő : </a:t>
                </a:r>
                <a14:m>
                  <m:oMath xmlns:m="http://schemas.openxmlformats.org/officeDocument/2006/math">
                    <m:func>
                      <m:funcPr>
                        <m:ctrlPr>
                          <a:rPr lang="hu-HU" sz="1600" i="1" smtClean="0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</m:ctrlPr>
                      </m:funcPr>
                      <m:fName>
                        <m:limLow>
                          <m:limLowPr>
                            <m:ctrlP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limLowPr>
                          <m:e>
                            <m:r>
                              <m:rPr>
                                <m:sty m:val="p"/>
                              </m:rPr>
                              <a:rPr lang="hu-HU" sz="1600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lim</m:t>
                            </m:r>
                          </m:e>
                          <m:lim>
                            <m: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→∞</m:t>
                            </m:r>
                          </m:lim>
                        </m:limLow>
                      </m:fName>
                      <m:e>
                        <m:f>
                          <m:fPr>
                            <m:ctrlP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</m:ctrlPr>
                          </m:fPr>
                          <m:num>
                            <m:func>
                              <m:funcPr>
                                <m:ctrlPr>
                                  <a:rPr lang="hu-H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</m:ctrlPr>
                              </m:funcPr>
                              <m:fName>
                                <m:r>
                                  <m:rPr>
                                    <m:sty m:val="p"/>
                                  </m:rPr>
                                  <a:rPr lang="hu-HU" sz="1600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log</m:t>
                                </m:r>
                              </m:fName>
                              <m:e>
                                <m:r>
                                  <a:rPr lang="hu-HU" sz="1600" i="1">
                                    <a:effectLst/>
                                    <a:latin typeface="Cambria Math" panose="02040503050406030204" pitchFamily="18" charset="0"/>
                                    <a:ea typeface="Calibri" panose="020F0502020204030204" pitchFamily="34" charset="0"/>
                                    <a:cs typeface="Times New Roman" panose="02020603050405020304" pitchFamily="18" charset="0"/>
                                  </a:rPr>
                                  <m:t>𝑛</m:t>
                                </m:r>
                              </m:e>
                            </m:func>
                          </m:num>
                          <m:den>
                            <m:r>
                              <a:rPr lang="hu-HU" sz="16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den>
                        </m:f>
                        <m:r>
                          <a:rPr lang="hu-HU" sz="16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=0</m:t>
                        </m:r>
                      </m:e>
                    </m:func>
                  </m:oMath>
                </a14:m>
                <a:endParaRPr lang="hu-HU" sz="1600" dirty="0"/>
              </a:p>
              <a:p>
                <a:r>
                  <a:rPr lang="hu-HU" sz="2200" i="1" dirty="0"/>
                  <a:t>AT(n) – </a:t>
                </a:r>
                <a:r>
                  <a:rPr lang="hu-HU" sz="2200" dirty="0"/>
                  <a:t>átlagos műveletidő</a:t>
                </a:r>
              </a:p>
              <a:p>
                <a:pPr lvl="1"/>
                <a:r>
                  <a:rPr lang="hu-HU" sz="1800" i="1" dirty="0" err="1"/>
                  <a:t>mT</a:t>
                </a:r>
                <a:r>
                  <a:rPr lang="hu-HU" sz="1800" i="1" dirty="0"/>
                  <a:t>(n) </a:t>
                </a:r>
                <a:r>
                  <a:rPr lang="hu-HU" sz="1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≤ 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AT(n)</a:t>
                </a:r>
                <a:r>
                  <a:rPr lang="hu-HU" sz="1800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≤</a:t>
                </a:r>
                <a:r>
                  <a:rPr lang="hu-HU" sz="1800" i="1" dirty="0">
                    <a:effectLst/>
                    <a:ea typeface="Times New Roman" panose="02020603050405020304" pitchFamily="18" charset="0"/>
                    <a:cs typeface="Calibri" panose="020F0502020204030204" pitchFamily="34" charset="0"/>
                  </a:rPr>
                  <a:t> MT(n)</a:t>
                </a:r>
                <a:endParaRPr lang="hu-HU" sz="1800" i="1" dirty="0"/>
              </a:p>
              <a:p>
                <a:pPr lvl="1"/>
                <a:endParaRPr lang="hu-HU" sz="1800" dirty="0">
                  <a:latin typeface="F29"/>
                </a:endParaRP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13BAA92-27A1-9A64-B41E-1EBF0156267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673158"/>
                <a:ext cx="10018713" cy="4766554"/>
              </a:xfrm>
              <a:blipFill>
                <a:blip r:embed="rId2"/>
                <a:stretch>
                  <a:fillRect l="-1338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ím 1">
            <a:extLst>
              <a:ext uri="{FF2B5EF4-FFF2-40B4-BE49-F238E27FC236}">
                <a16:creationId xmlns:a16="http://schemas.microsoft.com/office/drawing/2014/main" id="{373F0844-BF83-DC27-8CC7-DF09FA571283}"/>
              </a:ext>
            </a:extLst>
          </p:cNvPr>
          <p:cNvSpPr txBox="1">
            <a:spLocks/>
          </p:cNvSpPr>
          <p:nvPr/>
        </p:nvSpPr>
        <p:spPr>
          <a:xfrm>
            <a:off x="1361094" y="547491"/>
            <a:ext cx="10018713" cy="1046334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rm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sz="4000" b="0" i="0" u="none" strike="noStrike" baseline="0" dirty="0">
                <a:latin typeface="F83"/>
              </a:rPr>
              <a:t>Programok, alprogramok és hatékonyságuk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55873186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193DF-BF5C-7710-1F59-341E099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45104"/>
            <a:ext cx="10255406" cy="995516"/>
          </a:xfrm>
        </p:spPr>
        <p:txBody>
          <a:bodyPr>
            <a:normAutofit/>
          </a:bodyPr>
          <a:lstStyle/>
          <a:p>
            <a:r>
              <a:rPr lang="hu-HU" dirty="0"/>
              <a:t>Algoritmus, elő- és utófeltétel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96530"/>
                <a:ext cx="10018713" cy="4116366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Algoritmus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: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e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gy jól definiált kiszámítási eljárás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valamely adatok 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bemenet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vagy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input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) felhasználásával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újabbakat (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kimenet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29"/>
                  </a:rPr>
                  <a:t>,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eredmény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vagy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output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) állít elő 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Pl. két egész szám legnagyobb közös osztójára: 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lnko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x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y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R12"/>
                  </a:rPr>
                  <a:t>) : </a:t>
                </a:r>
                <a14:m>
                  <m:oMath xmlns:m="http://schemas.openxmlformats.org/officeDocument/2006/math">
                    <m:r>
                      <a:rPr lang="hu-HU" i="1">
                        <a:solidFill>
                          <a:schemeClr val="tx2">
                            <a:lumMod val="75000"/>
                            <a:lumOff val="25000"/>
                          </a:schemeClr>
                        </a:solidFill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R12"/>
                  </a:rPr>
                  <a:t>]</a:t>
                </a:r>
                <a:endParaRPr lang="hu-HU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Az algoritmus bemenete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egy adott </a:t>
                </a:r>
                <a:r>
                  <a:rPr lang="hu-HU" i="1" dirty="0">
                    <a:effectLst/>
                    <a:ea typeface="Calibri" panose="020F0502020204030204" pitchFamily="34" charset="0"/>
                    <a:cs typeface="F78"/>
                  </a:rPr>
                  <a:t>előfeltételnek</a:t>
                </a:r>
                <a:r>
                  <a:rPr lang="hu-HU" dirty="0">
                    <a:effectLst/>
                    <a:ea typeface="Calibri" panose="020F0502020204030204" pitchFamily="34" charset="0"/>
                    <a:cs typeface="F78"/>
                  </a:rPr>
                  <a:t> 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kell eleget tegyen. 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Pl. </a:t>
                </a:r>
                <a:r>
                  <a:rPr lang="hu-HU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lnko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x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y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) függvénynél: 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x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és </a:t>
                </a:r>
                <a:r>
                  <a:rPr lang="hu-HU" i="1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y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egész számok, és nem mindkettő nulla</a:t>
                </a:r>
                <a:endParaRPr lang="hu-HU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96530"/>
                <a:ext cx="10018713" cy="4116366"/>
              </a:xfrm>
              <a:blipFill>
                <a:blip r:embed="rId2"/>
                <a:stretch>
                  <a:fillRect l="-1521" t="-2667" b="-2519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027729290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4F62434-C1FF-94AA-E1A9-A8D6978452B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E33323C-291E-4CF5-A3B6-A718EE4ED08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864560"/>
            <a:ext cx="10255406" cy="995516"/>
          </a:xfrm>
        </p:spPr>
        <p:txBody>
          <a:bodyPr>
            <a:normAutofit/>
          </a:bodyPr>
          <a:lstStyle/>
          <a:p>
            <a:r>
              <a:rPr lang="hu-HU" dirty="0"/>
              <a:t>Algoritmus, elő- és utófeltétel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DB6F632C-BFC0-BB8D-1563-A30A3F98970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63821"/>
            <a:ext cx="10018713" cy="4058000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Ha az előfeltétel teljesül, a kimenet adott </a:t>
            </a:r>
            <a:r>
              <a:rPr lang="hu-HU" i="1" dirty="0">
                <a:effectLst/>
                <a:ea typeface="Calibri" panose="020F0502020204030204" pitchFamily="34" charset="0"/>
                <a:cs typeface="F78"/>
              </a:rPr>
              <a:t>utófeltételnek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kell eleget tegyen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algoritmus bemenete és a kimenete közt elvárt kapcsolat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algoritmus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számítási lépésekből áll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szekvenciák, elágazások, ciklusok, eljárás- és függvényhívások segítségével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pszeudo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-kódot (pl. 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struktogramokat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 felhasználva formálunk algoritmussá.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22710757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193DF-BF5C-7710-1F59-341E099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63" y="125363"/>
            <a:ext cx="10255406" cy="916856"/>
          </a:xfrm>
        </p:spPr>
        <p:txBody>
          <a:bodyPr>
            <a:normAutofit/>
          </a:bodyPr>
          <a:lstStyle/>
          <a:p>
            <a:r>
              <a:rPr lang="hu-HU" dirty="0"/>
              <a:t>Rendezési feladat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914401"/>
                <a:ext cx="10018713" cy="549623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Szinte minden komolyabb számítógépes alkalmazásban szükséges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tárolt adatok hatékony visszakeresése miatt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i="1" dirty="0">
                    <a:effectLst/>
                    <a:ea typeface="Calibri" panose="020F0502020204030204" pitchFamily="34" charset="0"/>
                    <a:cs typeface="F78"/>
                  </a:rPr>
                  <a:t>kulcs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78"/>
                  </a:rPr>
                  <a:t>: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 olyan adat, aminek típusán teljes rendezés definiált 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pl. egy szám vagy egy </a:t>
                </a:r>
                <a:r>
                  <a:rPr lang="hu-HU" sz="1600" dirty="0" err="1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sztring</a:t>
                </a:r>
                <a:r>
                  <a:rPr lang="hu-HU" sz="1600" dirty="0">
                    <a:solidFill>
                      <a:schemeClr val="tx2">
                        <a:lumMod val="75000"/>
                        <a:lumOff val="25000"/>
                      </a:schemeClr>
                    </a:solidFill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endParaRPr lang="hu-HU" sz="1600" dirty="0">
                  <a:solidFill>
                    <a:schemeClr val="tx2">
                      <a:lumMod val="75000"/>
                      <a:lumOff val="25000"/>
                    </a:schemeClr>
                  </a:solidFill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b="1" dirty="0">
                    <a:effectLst/>
                    <a:ea typeface="Calibri" panose="020F0502020204030204" pitchFamily="34" charset="0"/>
                    <a:cs typeface="F48"/>
                  </a:rPr>
                  <a:t>Bemenet: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darab kulcs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⟨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400" baseline="-25000" dirty="0">
                    <a:effectLst/>
                    <a:ea typeface="Calibri" panose="020F0502020204030204" pitchFamily="34" charset="0"/>
                    <a:cs typeface="CMR8"/>
                  </a:rPr>
                  <a:t>1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400" baseline="-25000" dirty="0">
                    <a:effectLst/>
                    <a:ea typeface="Calibri" panose="020F0502020204030204" pitchFamily="34" charset="0"/>
                    <a:cs typeface="CMR8"/>
                  </a:rPr>
                  <a:t>2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, . . . ,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400" i="1" baseline="-25000" dirty="0">
                    <a:effectLst/>
                    <a:ea typeface="Calibri" panose="020F0502020204030204" pitchFamily="34" charset="0"/>
                    <a:cs typeface="CMMI8"/>
                  </a:rPr>
                  <a:t>n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⟩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sorozata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b="1" dirty="0">
                    <a:effectLst/>
                    <a:ea typeface="Calibri" panose="020F0502020204030204" pitchFamily="34" charset="0"/>
                    <a:cs typeface="F48"/>
                  </a:rPr>
                  <a:t>Kimenet: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48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A bemenet egy olyan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⟨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1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u-HU" sz="2400" i="1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, . . . 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⟩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permutációja, </a:t>
                </a:r>
                <a:b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			amelyre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1</m:t>
                            </m:r>
                          </m:sub>
                        </m:sSub>
                      </m:sub>
                    </m:sSub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SY10"/>
                      </a:rPr>
                      <m:t>≤</m:t>
                    </m:r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2</m:t>
                            </m:r>
                          </m:sub>
                        </m:sSub>
                      </m:sub>
                    </m:sSub>
                    <m:r>
                      <a:rPr lang="en-US" sz="24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SY10"/>
                      </a:rPr>
                      <m:t>≤</m:t>
                    </m:r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. </a:t>
                </a:r>
                <a:r>
                  <a:rPr lang="hu-HU" sz="2400" dirty="0">
                    <a:ea typeface="Calibri" panose="020F0502020204030204" pitchFamily="34" charset="0"/>
                    <a:cs typeface="CMMI12"/>
                  </a:rPr>
                  <a:t>.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.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≤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bPr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𝑎</m:t>
                        </m:r>
                      </m:e>
                      <m:sub>
                        <m:sSub>
                          <m:sSub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sSub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𝑝</m:t>
                            </m:r>
                          </m:e>
                          <m:sub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</m:sub>
                        </m:sSub>
                      </m:sub>
                    </m:sSub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Rendezés: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alapértelmezésben mindig monoton növekvő (nem-csökkenő) rendezést fogunk érteni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 rendezés megfeleljen a fenti specifikációnak</a:t>
                </a:r>
                <a:endParaRPr lang="hu-HU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914401"/>
                <a:ext cx="10018713" cy="549623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58554015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5D0193DF-BF5C-7710-1F59-341E099DEE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47617" y="942486"/>
            <a:ext cx="10255406" cy="916856"/>
          </a:xfrm>
        </p:spPr>
        <p:txBody>
          <a:bodyPr>
            <a:normAutofit/>
          </a:bodyPr>
          <a:lstStyle/>
          <a:p>
            <a:r>
              <a:rPr lang="hu-HU" dirty="0"/>
              <a:t>Rendezési feladat sorozatra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2120630"/>
                <a:ext cx="10018713" cy="4290002"/>
              </a:xfrm>
            </p:spPr>
            <p:txBody>
              <a:bodyPr>
                <a:normAutofit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Egy sorozatot legegyszerűbben egy tömbben tárolhatunk</a:t>
                </a:r>
                <a:r>
                  <a:rPr lang="hu-HU" sz="24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A tömb rendezéseknél feltesszük: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 tömb </a:t>
                </a:r>
                <a14:m>
                  <m:oMath xmlns:m="http://schemas.openxmlformats.org/officeDocument/2006/math">
                    <m:r>
                      <a:rPr lang="hu-HU" sz="2000" i="1">
                        <a:effectLst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2000" dirty="0">
                    <a:effectLst/>
                    <a:ea typeface="Calibri" panose="020F0502020204030204" pitchFamily="34" charset="0"/>
                    <a:cs typeface="EUSM10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elemtípusára teljes rendezés definiált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az értékadó utasítás is értelmezve van </a:t>
                </a:r>
                <a:endParaRPr lang="hu-HU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sz="2400" i="1">
                        <a:effectLst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 [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]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 vagy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B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/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1 : </a:t>
                </a:r>
                <a14:m>
                  <m:oMath xmlns:m="http://schemas.openxmlformats.org/officeDocument/2006/math">
                    <m:r>
                      <a:rPr lang="hu-HU" sz="2400" i="1">
                        <a:effectLst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 [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]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és a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B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fizikailag tömbhivatkozások </a:t>
                </a: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800" i="1" dirty="0" err="1">
                    <a:effectLst/>
                    <a:ea typeface="Calibri" panose="020F0502020204030204" pitchFamily="34" charset="0"/>
                    <a:cs typeface="F29"/>
                  </a:rPr>
                  <a:t>length</a:t>
                </a: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: tömb hossza, </a:t>
                </a:r>
                <a:r>
                  <a:rPr lang="hu-HU" sz="1800" i="1" dirty="0">
                    <a:ea typeface="Calibri" panose="020F0502020204030204" pitchFamily="34" charset="0"/>
                    <a:cs typeface="F29"/>
                  </a:rPr>
                  <a:t>pointer</a:t>
                </a: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: tömbtároló)</a:t>
                </a:r>
                <a:endParaRPr lang="hu-HU" sz="1800" dirty="0">
                  <a:effectLst/>
                  <a:ea typeface="Calibri" panose="020F0502020204030204" pitchFamily="34" charset="0"/>
                  <a:cs typeface="F29"/>
                </a:endParaRPr>
              </a:p>
              <a:p>
                <a:pPr lvl="3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alkalmasak a tömbök azonosítására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CA2DC557-2E86-449F-F1F7-B26BC04A2C1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2120630"/>
                <a:ext cx="10018713" cy="4290002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5765921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949D3EA-F9B1-EC19-F030-539CC8968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72802" y="322274"/>
            <a:ext cx="10018713" cy="1005348"/>
          </a:xfrm>
        </p:spPr>
        <p:txBody>
          <a:bodyPr/>
          <a:lstStyle/>
          <a:p>
            <a:r>
              <a:rPr lang="hu-HU" dirty="0"/>
              <a:t>Tartalom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6995C4C9-8308-6EBF-95DE-5E0256419B6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817001" y="1494084"/>
            <a:ext cx="7825060" cy="5041641"/>
          </a:xfrm>
        </p:spPr>
        <p:txBody>
          <a:bodyPr>
            <a:normAutofit lnSpcReduction="10000"/>
          </a:bodyPr>
          <a:lstStyle/>
          <a:p>
            <a:r>
              <a:rPr lang="hu-HU" dirty="0">
                <a:hlinkClick r:id="rId2" action="ppaction://hlinksldjump"/>
              </a:rPr>
              <a:t>Néhány alapvető jelölés</a:t>
            </a:r>
            <a:endParaRPr lang="hu-HU" dirty="0"/>
          </a:p>
          <a:p>
            <a:r>
              <a:rPr lang="hu-HU" dirty="0">
                <a:hlinkClick r:id="rId3" action="ppaction://hlinksldjump"/>
              </a:rPr>
              <a:t>Tömbök</a:t>
            </a:r>
            <a:endParaRPr lang="hu-HU" dirty="0"/>
          </a:p>
          <a:p>
            <a:r>
              <a:rPr lang="hu-HU" dirty="0">
                <a:hlinkClick r:id="rId4" action="ppaction://hlinksldjump"/>
              </a:rPr>
              <a:t>A </a:t>
            </a:r>
            <a:r>
              <a:rPr lang="hu-HU" dirty="0" err="1">
                <a:hlinkClick r:id="rId4" action="ppaction://hlinksldjump"/>
              </a:rPr>
              <a:t>struktogramok</a:t>
            </a:r>
            <a:r>
              <a:rPr lang="hu-HU" dirty="0">
                <a:hlinkClick r:id="rId4" action="ppaction://hlinksldjump"/>
              </a:rPr>
              <a:t> paraméterlistái</a:t>
            </a:r>
            <a:endParaRPr lang="hu-HU" dirty="0"/>
          </a:p>
          <a:p>
            <a:r>
              <a:rPr lang="hu-HU" dirty="0">
                <a:hlinkClick r:id="rId5" action="ppaction://hlinksldjump"/>
              </a:rPr>
              <a:t>Eljárások, függvények, ciklusok, rekurzió</a:t>
            </a:r>
            <a:endParaRPr lang="hu-HU" dirty="0"/>
          </a:p>
          <a:p>
            <a:r>
              <a:rPr lang="hu-HU" sz="2400" b="0" i="0" u="none" strike="noStrike" baseline="0" dirty="0">
                <a:hlinkClick r:id="rId5" action="ppaction://hlinksldjump"/>
              </a:rPr>
              <a:t>Programok, alprogramok és hatékonyságuk</a:t>
            </a:r>
            <a:endParaRPr lang="hu-HU" dirty="0"/>
          </a:p>
          <a:p>
            <a:r>
              <a:rPr lang="hu-HU" dirty="0">
                <a:hlinkClick r:id="rId6" action="ppaction://hlinksldjump"/>
              </a:rPr>
              <a:t>Beszúró rendezés (</a:t>
            </a:r>
            <a:r>
              <a:rPr lang="hu-HU" dirty="0" err="1">
                <a:hlinkClick r:id="rId6" action="ppaction://hlinksldjump"/>
              </a:rPr>
              <a:t>Insertion</a:t>
            </a:r>
            <a:r>
              <a:rPr lang="hu-HU" dirty="0">
                <a:hlinkClick r:id="rId6" action="ppaction://hlinksldjump"/>
              </a:rPr>
              <a:t> sort)</a:t>
            </a:r>
            <a:endParaRPr lang="hu-HU" dirty="0">
              <a:hlinkClick r:id="rId7" action="ppaction://hlinksldjump"/>
            </a:endParaRPr>
          </a:p>
          <a:p>
            <a:r>
              <a:rPr lang="hu-HU" dirty="0">
                <a:hlinkClick r:id="rId8" action="ppaction://hlinksldjump"/>
              </a:rPr>
              <a:t>Rendezések stabilitása</a:t>
            </a:r>
            <a:endParaRPr lang="hu-HU" dirty="0"/>
          </a:p>
          <a:p>
            <a:r>
              <a:rPr lang="hu-HU" dirty="0">
                <a:hlinkClick r:id="rId7" action="ppaction://hlinksldjump"/>
              </a:rPr>
              <a:t>Kiválasztó rendezések (</a:t>
            </a:r>
            <a:r>
              <a:rPr lang="hu-HU" dirty="0" err="1">
                <a:hlinkClick r:id="rId7" action="ppaction://hlinksldjump"/>
              </a:rPr>
              <a:t>selection</a:t>
            </a:r>
            <a:r>
              <a:rPr lang="hu-HU" dirty="0">
                <a:hlinkClick r:id="rId7" action="ppaction://hlinksldjump"/>
              </a:rPr>
              <a:t> </a:t>
            </a:r>
            <a:r>
              <a:rPr lang="hu-HU" dirty="0" err="1">
                <a:hlinkClick r:id="rId7" action="ppaction://hlinksldjump"/>
              </a:rPr>
              <a:t>sorts</a:t>
            </a:r>
            <a:r>
              <a:rPr lang="hu-HU" dirty="0">
                <a:hlinkClick r:id="rId7" action="ppaction://hlinksldjump"/>
              </a:rPr>
              <a:t>)</a:t>
            </a:r>
            <a:endParaRPr lang="hu-HU" dirty="0"/>
          </a:p>
          <a:p>
            <a:r>
              <a:rPr lang="hu-HU" dirty="0">
                <a:hlinkClick r:id="rId9" action="ppaction://hlinksldjump"/>
              </a:rPr>
              <a:t>Összefésülő rendezés (</a:t>
            </a:r>
            <a:r>
              <a:rPr lang="hu-HU" dirty="0" err="1">
                <a:hlinkClick r:id="rId9" action="ppaction://hlinksldjump"/>
              </a:rPr>
              <a:t>Merge</a:t>
            </a:r>
            <a:r>
              <a:rPr lang="hu-HU" dirty="0">
                <a:hlinkClick r:id="rId9" action="ppaction://hlinksldjump"/>
              </a:rPr>
              <a:t> Sort)</a:t>
            </a:r>
            <a:endParaRPr lang="hu-HU" dirty="0"/>
          </a:p>
          <a:p>
            <a:r>
              <a:rPr lang="hu-HU" dirty="0">
                <a:hlinkClick r:id="rId10" action="ppaction://hlinksldjump"/>
              </a:rPr>
              <a:t>Ellenőrző kérdések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24458294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0C89B2-DC1C-190E-DDEC-9F5BCAA9E47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4A5C1B0-57D9-8705-4C8F-F4B6030DB8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65963" y="125363"/>
            <a:ext cx="10255406" cy="916856"/>
          </a:xfrm>
        </p:spPr>
        <p:txBody>
          <a:bodyPr>
            <a:normAutofit/>
          </a:bodyPr>
          <a:lstStyle/>
          <a:p>
            <a:r>
              <a:rPr lang="hu-HU" dirty="0"/>
              <a:t>Rendezési feladat sorozatra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5549617-53D5-FA6A-1F32-55BD5CA2D50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042219"/>
            <a:ext cx="10018713" cy="5368413"/>
          </a:xfrm>
        </p:spPr>
        <p:txBody>
          <a:bodyPr>
            <a:normAutofit/>
          </a:bodyPr>
          <a:lstStyle/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tömb elemei: 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[0]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, . . . ,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1] /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[1]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, . . . ,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]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= 0 -&gt;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 a tömbnek nincs eleme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 err="1">
                <a:ea typeface="Calibri" panose="020F0502020204030204" pitchFamily="34" charset="0"/>
                <a:cs typeface="CMR12"/>
              </a:rPr>
              <a:t>k</a:t>
            </a:r>
            <a:r>
              <a:rPr lang="hu-HU" sz="2000" dirty="0" err="1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2000" i="1" dirty="0" err="1">
                <a:ea typeface="Calibri" panose="020F0502020204030204" pitchFamily="34" charset="0"/>
                <a:cs typeface="CMMI12"/>
              </a:rPr>
              <a:t>u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] 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>
                <a:ea typeface="Calibri" panose="020F0502020204030204" pitchFamily="34" charset="0"/>
                <a:cs typeface="CMR12"/>
              </a:rPr>
              <a:t>k</a:t>
            </a:r>
            <a:r>
              <a:rPr lang="hu-HU" sz="1800" dirty="0">
                <a:ea typeface="Calibri" panose="020F0502020204030204" pitchFamily="34" charset="0"/>
                <a:cs typeface="CMR12"/>
              </a:rPr>
              <a:t>/</a:t>
            </a:r>
            <a:r>
              <a:rPr lang="hu-HU" sz="1800" i="1" dirty="0"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:  első/utolsó elem indexe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>
                <a:ea typeface="Calibri" panose="020F0502020204030204" pitchFamily="34" charset="0"/>
                <a:cs typeface="CMR12"/>
              </a:rPr>
              <a:t>k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&gt;</a:t>
            </a:r>
            <a:r>
              <a:rPr lang="hu-HU" sz="1800" i="1" dirty="0">
                <a:effectLst/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 =&gt;</a:t>
            </a:r>
            <a:r>
              <a:rPr lang="hu-HU" sz="1800" i="1" dirty="0">
                <a:effectLst/>
                <a:ea typeface="Calibri" panose="020F0502020204030204" pitchFamily="34" charset="0"/>
                <a:cs typeface="CMR12"/>
              </a:rPr>
              <a:t>B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1800" i="1" dirty="0" err="1">
                <a:effectLst/>
                <a:ea typeface="Calibri" panose="020F0502020204030204" pitchFamily="34" charset="0"/>
                <a:cs typeface="CMR12"/>
              </a:rPr>
              <a:t>k</a:t>
            </a:r>
            <a:r>
              <a:rPr lang="hu-HU" sz="1800" dirty="0" err="1">
                <a:effectLst/>
                <a:ea typeface="Calibri" panose="020F0502020204030204" pitchFamily="34" charset="0"/>
                <a:cs typeface="CMR12"/>
              </a:rPr>
              <a:t>..</a:t>
            </a:r>
            <a:r>
              <a:rPr lang="hu-HU" sz="1800" i="1" dirty="0" err="1">
                <a:effectLst/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] résztömb üres</a:t>
            </a:r>
            <a:endParaRPr lang="hu-HU" sz="1800" i="1" dirty="0">
              <a:effectLst/>
              <a:ea typeface="Calibri" panose="020F0502020204030204" pitchFamily="34" charset="0"/>
              <a:cs typeface="CMMI12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a typeface="Calibri" panose="020F0502020204030204" pitchFamily="34" charset="0"/>
                <a:cs typeface="CMR12"/>
              </a:rPr>
              <a:t>A</a:t>
            </a:r>
            <a:r>
              <a:rPr lang="hu-HU" sz="2000" dirty="0"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 err="1">
                <a:ea typeface="Calibri" panose="020F0502020204030204" pitchFamily="34" charset="0"/>
                <a:cs typeface="CMR12"/>
              </a:rPr>
              <a:t>k</a:t>
            </a:r>
            <a:r>
              <a:rPr lang="hu-HU" sz="2000" dirty="0" err="1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2000" i="1" dirty="0" err="1">
                <a:ea typeface="Calibri" panose="020F0502020204030204" pitchFamily="34" charset="0"/>
                <a:cs typeface="CMMI12"/>
              </a:rPr>
              <a:t>u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>
                <a:ea typeface="Calibri" panose="020F0502020204030204" pitchFamily="34" charset="0"/>
                <a:cs typeface="CMR12"/>
              </a:rPr>
              <a:t>k</a:t>
            </a:r>
            <a:r>
              <a:rPr lang="hu-HU" sz="1800" dirty="0">
                <a:ea typeface="Calibri" panose="020F0502020204030204" pitchFamily="34" charset="0"/>
                <a:cs typeface="CMR12"/>
              </a:rPr>
              <a:t>/</a:t>
            </a:r>
            <a:r>
              <a:rPr lang="hu-HU" sz="1800" i="1" dirty="0"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a typeface="Calibri" panose="020F0502020204030204" pitchFamily="34" charset="0"/>
                <a:cs typeface="CMR12"/>
              </a:rPr>
              <a:t>-1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:  első/utolsó elem indexe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u-HU" sz="2000" dirty="0" err="1">
                <a:effectLst/>
                <a:ea typeface="Times New Roman" panose="02020603050405020304" pitchFamily="18" charset="0"/>
                <a:cs typeface="Times New Roman" panose="02020603050405020304" pitchFamily="18" charset="0"/>
              </a:rPr>
              <a:t>≥</a:t>
            </a:r>
            <a:r>
              <a:rPr lang="hu-HU" sz="1800" i="1" dirty="0" err="1">
                <a:effectLst/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 =&gt;</a:t>
            </a:r>
            <a:r>
              <a:rPr lang="hu-HU" sz="1800" i="1" dirty="0">
                <a:effectLst/>
                <a:ea typeface="Calibri" panose="020F0502020204030204" pitchFamily="34" charset="0"/>
                <a:cs typeface="CMR12"/>
              </a:rPr>
              <a:t>A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1800" i="1" dirty="0" err="1">
                <a:effectLst/>
                <a:ea typeface="Calibri" panose="020F0502020204030204" pitchFamily="34" charset="0"/>
                <a:cs typeface="CMR12"/>
              </a:rPr>
              <a:t>k</a:t>
            </a:r>
            <a:r>
              <a:rPr lang="hu-HU" sz="1800" dirty="0" err="1">
                <a:effectLst/>
                <a:ea typeface="Calibri" panose="020F0502020204030204" pitchFamily="34" charset="0"/>
                <a:cs typeface="CMR12"/>
              </a:rPr>
              <a:t>..</a:t>
            </a:r>
            <a:r>
              <a:rPr lang="hu-HU" sz="1800" i="1" dirty="0" err="1">
                <a:effectLst/>
                <a:ea typeface="Calibri" panose="020F0502020204030204" pitchFamily="34" charset="0"/>
                <a:cs typeface="CMR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) résztömb üres</a:t>
            </a:r>
            <a:endParaRPr lang="hu-HU" sz="1800" i="1" dirty="0">
              <a:effectLst/>
              <a:ea typeface="Calibri" panose="020F0502020204030204" pitchFamily="34" charset="0"/>
              <a:cs typeface="CMMI12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>
                <a:effectLst/>
                <a:ea typeface="Calibri" panose="020F0502020204030204" pitchFamily="34" charset="0"/>
                <a:cs typeface="CMR12"/>
              </a:rPr>
              <a:t>1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] / 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sz="2000" i="1" dirty="0">
                <a:effectLst/>
                <a:ea typeface="Calibri" panose="020F0502020204030204" pitchFamily="34" charset="0"/>
                <a:cs typeface="CMR12"/>
              </a:rPr>
              <a:t>0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résztömb a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/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 tömb minden elemét tartalmazza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7073083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6D9F776-3308-0FEC-3D53-672DD65D9A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889410" y="596083"/>
            <a:ext cx="7111773" cy="1025013"/>
          </a:xfrm>
        </p:spPr>
        <p:txBody>
          <a:bodyPr>
            <a:normAutofit fontScale="90000"/>
          </a:bodyPr>
          <a:lstStyle/>
          <a:p>
            <a:pPr algn="l"/>
            <a:r>
              <a:rPr lang="hu-HU" dirty="0"/>
              <a:t>Beszúró rendezés</a:t>
            </a:r>
            <a:br>
              <a:rPr lang="hu-HU" dirty="0"/>
            </a:br>
            <a:r>
              <a:rPr lang="hu-HU" dirty="0"/>
              <a:t> (</a:t>
            </a:r>
            <a:r>
              <a:rPr lang="hu-HU" dirty="0" err="1"/>
              <a:t>Insertion</a:t>
            </a:r>
            <a:r>
              <a:rPr lang="hu-HU" dirty="0"/>
              <a:t> sort)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5B4E8D7F-AD0A-A91A-197B-645539B0FA3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14790" y="2112625"/>
            <a:ext cx="10018713" cy="4739148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rendezés lépései: (pl. az </a:t>
            </a:r>
            <a:r>
              <a:rPr lang="hu-HU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5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8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dirty="0">
                <a:effectLst/>
                <a:ea typeface="CMSY10"/>
                <a:cs typeface="Cambria Math" panose="02040503050406030204" pitchFamily="18" charset="0"/>
              </a:rPr>
              <a:t>⟩ )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Felosztjuk a sorozatot egy rendezett </a:t>
            </a:r>
            <a:br>
              <a:rPr lang="hu-HU" dirty="0">
                <a:effectLst/>
                <a:ea typeface="Calibri" panose="020F0502020204030204" pitchFamily="34" charset="0"/>
                <a:cs typeface="F29"/>
              </a:rPr>
            </a:b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és egy ezt követő rendezetlen szakaszra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|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Beszúrjuk a rendezetlen szakasz első elemét a rendezett részbe a megfelelő helyre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CMSY10"/>
              </a:rPr>
              <a:t>→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|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Ezt ismételgetjük, amíg a sorozat rendezetlen vége el nem fogy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en-US" sz="1600" dirty="0">
                <a:effectLst/>
                <a:ea typeface="Calibri" panose="020F0502020204030204" pitchFamily="34" charset="0"/>
                <a:cs typeface="CMSY10"/>
              </a:rPr>
              <a:t>→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|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en-US" sz="1600" dirty="0">
                <a:effectLst/>
                <a:ea typeface="Calibri" panose="020F0502020204030204" pitchFamily="34" charset="0"/>
                <a:cs typeface="CMSY10"/>
              </a:rPr>
              <a:t>→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|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en-US" sz="1600" dirty="0">
                <a:effectLst/>
                <a:ea typeface="Calibri" panose="020F0502020204030204" pitchFamily="34" charset="0"/>
                <a:cs typeface="CMSY10"/>
              </a:rPr>
              <a:t>→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|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ea typeface="CMSY10"/>
                <a:cs typeface="Cambria Math" panose="02040503050406030204" pitchFamily="18" charset="0"/>
              </a:rPr>
              <a:t>⟩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048693" y="329646"/>
            <a:ext cx="4816289" cy="32702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76317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8BCF98-EB17-C08C-7712-31C22966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41446" y="139378"/>
            <a:ext cx="10018713" cy="916858"/>
          </a:xfrm>
        </p:spPr>
        <p:txBody>
          <a:bodyPr/>
          <a:lstStyle/>
          <a:p>
            <a:r>
              <a:rPr lang="hu-HU" dirty="0"/>
              <a:t>Beszúró rendezés optimalizálása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209F0A-8249-68EF-BE38-3A877317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685" y="1342417"/>
            <a:ext cx="9942446" cy="5079404"/>
          </a:xfrm>
        </p:spPr>
        <p:txBody>
          <a:bodyPr anchor="t">
            <a:normAutofit lnSpcReduction="1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rendezett beszúrás technikája: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 sorozat tárolásától függ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Naiv megoldás: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beszúrandó elemet addig cserélgetjük a bal szomszédjával, amíg a helyére nem ér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Sok felesleges adatmozgatás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Hatékonyabb: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Ha a helyén van -&gt; nem mozdítjuk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Különben: 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700" dirty="0">
                <a:effectLst/>
                <a:ea typeface="Calibri" panose="020F0502020204030204" pitchFamily="34" charset="0"/>
                <a:cs typeface="F29"/>
              </a:rPr>
              <a:t>Elején kivesszük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700" dirty="0">
                <a:effectLst/>
                <a:ea typeface="Calibri" panose="020F0502020204030204" pitchFamily="34" charset="0"/>
                <a:cs typeface="F29"/>
              </a:rPr>
              <a:t>Megkeressük a helyét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700" dirty="0">
                <a:effectLst/>
                <a:ea typeface="Calibri" panose="020F0502020204030204" pitchFamily="34" charset="0"/>
                <a:cs typeface="F29"/>
              </a:rPr>
              <a:t>Visszatesszük a tömbbe</a:t>
            </a:r>
            <a:endParaRPr lang="hu-HU" sz="17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8592625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0B8BCF98-EB17-C08C-7712-31C22966B3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46892" y="217199"/>
            <a:ext cx="11130116" cy="916858"/>
          </a:xfrm>
        </p:spPr>
        <p:txBody>
          <a:bodyPr/>
          <a:lstStyle/>
          <a:p>
            <a:r>
              <a:rPr lang="hu-HU" dirty="0"/>
              <a:t>Naiv beszúró rendezés optimalizálása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36209F0A-8249-68EF-BE38-3A877317D00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66684" y="983226"/>
            <a:ext cx="10136339" cy="565757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200" dirty="0">
                <a:effectLst/>
                <a:ea typeface="Calibri" panose="020F0502020204030204" pitchFamily="34" charset="0"/>
                <a:cs typeface="F29"/>
              </a:rPr>
              <a:t>Beszúrás a beszúró rendezés alapváltozatában: </a:t>
            </a:r>
            <a:endParaRPr lang="hu-HU" sz="22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 rendezetlen szakasz első elemét (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) összehasonlítjuk</a:t>
            </a:r>
            <a:br>
              <a:rPr lang="hu-HU" sz="1800" dirty="0">
                <a:effectLst/>
                <a:ea typeface="Calibri" panose="020F0502020204030204" pitchFamily="34" charset="0"/>
                <a:cs typeface="F29"/>
              </a:rPr>
            </a:b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 rendezett szakasz utolsó elemével (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</a:t>
            </a:r>
            <a:endParaRPr lang="hu-HU" dirty="0">
              <a:effectLst/>
              <a:ea typeface="Calibri" panose="020F0502020204030204" pitchFamily="34" charset="0"/>
              <a:cs typeface="CMMI12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x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 helyén van 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dirty="0"/>
              <a:t> a rendezett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szakasz felső határát eggyel növeljük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&gt;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endParaRPr lang="hu-HU" dirty="0">
              <a:ea typeface="Calibri" panose="020F0502020204030204" pitchFamily="34" charset="0"/>
              <a:cs typeface="CMMI12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i="1" dirty="0" err="1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sz="1800" dirty="0" err="1">
                <a:effectLst/>
                <a:ea typeface="Calibri" panose="020F0502020204030204" pitchFamily="34" charset="0"/>
                <a:cs typeface="F29"/>
              </a:rPr>
              <a:t>-et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 elmentjük egy temporális változóba </a:t>
            </a:r>
            <a:r>
              <a:rPr lang="hu-HU" sz="1800" dirty="0"/>
              <a:t> 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-t az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helyére csúsztatjuk -&gt;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u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régi helyén: „lyuk” 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mozgatás, amíg a lyuknak van bal szomszédja, és ez &gt;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x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az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x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-</a:t>
            </a:r>
            <a:r>
              <a:rPr lang="hu-HU" sz="1800" dirty="0" err="1">
                <a:effectLst/>
                <a:ea typeface="Calibri" panose="020F0502020204030204" pitchFamily="34" charset="0"/>
                <a:cs typeface="CMMI12"/>
              </a:rPr>
              <a:t>et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a </a:t>
            </a:r>
            <a:r>
              <a:rPr lang="hu-HU" sz="1800" dirty="0">
                <a:effectLst/>
                <a:ea typeface="CMMI12"/>
                <a:cs typeface="CMMI12"/>
              </a:rPr>
              <a:t>„</a:t>
            </a:r>
            <a:r>
              <a:rPr lang="hu-HU" sz="1800" dirty="0">
                <a:ea typeface="CMMI12"/>
                <a:cs typeface="CMMI12"/>
              </a:rPr>
              <a:t>l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yuk</a:t>
            </a:r>
            <a:r>
              <a:rPr lang="hu-HU" sz="1800" dirty="0">
                <a:effectLst/>
                <a:ea typeface="CMMI12"/>
                <a:cs typeface="CMMI12"/>
              </a:rPr>
              <a:t>”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-</a:t>
            </a:r>
            <a:r>
              <a:rPr lang="hu-HU" sz="1800" dirty="0" err="1">
                <a:effectLst/>
                <a:ea typeface="Calibri" panose="020F0502020204030204" pitchFamily="34" charset="0"/>
                <a:cs typeface="CMMI12"/>
              </a:rPr>
              <a:t>ba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tessz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ük</a:t>
            </a:r>
            <a:endParaRPr lang="hu-HU" sz="1800" dirty="0"/>
          </a:p>
        </p:txBody>
      </p:sp>
      <p:sp>
        <p:nvSpPr>
          <p:cNvPr id="6" name="Szövegdoboz 5">
            <a:extLst>
              <a:ext uri="{FF2B5EF4-FFF2-40B4-BE49-F238E27FC236}">
                <a16:creationId xmlns:a16="http://schemas.microsoft.com/office/drawing/2014/main" id="{FFDAF465-5DD4-5FCD-CC50-0CFB9287199D}"/>
              </a:ext>
            </a:extLst>
          </p:cNvPr>
          <p:cNvSpPr txBox="1"/>
          <p:nvPr/>
        </p:nvSpPr>
        <p:spPr>
          <a:xfrm>
            <a:off x="9037247" y="4650291"/>
            <a:ext cx="1728358" cy="217277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8|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latin typeface="CMSY10"/>
                <a:ea typeface="Calibri" panose="020F0502020204030204" pitchFamily="34" charset="0"/>
                <a:cs typeface="CMSY10"/>
              </a:rPr>
              <a:t>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</a:t>
            </a:r>
            <a:r>
              <a:rPr lang="hu-HU" sz="1600" dirty="0">
                <a:effectLst/>
                <a:latin typeface="F29"/>
                <a:ea typeface="Calibri" panose="020F0502020204030204" pitchFamily="34" charset="0"/>
                <a:cs typeface="F29"/>
              </a:rPr>
              <a:t>_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x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= 3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</a:t>
            </a:r>
            <a:r>
              <a:rPr lang="hu-HU" sz="1600" dirty="0">
                <a:effectLst/>
                <a:latin typeface="F29"/>
                <a:ea typeface="Calibri" panose="020F0502020204030204" pitchFamily="34" charset="0"/>
                <a:cs typeface="F29"/>
              </a:rPr>
              <a:t>_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x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= 3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</a:t>
            </a:r>
            <a:r>
              <a:rPr lang="hu-HU" sz="1600" dirty="0">
                <a:effectLst/>
                <a:latin typeface="F29"/>
                <a:ea typeface="Calibri" panose="020F0502020204030204" pitchFamily="34" charset="0"/>
                <a:cs typeface="F29"/>
              </a:rPr>
              <a:t>_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x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= 3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</a:t>
            </a:r>
            <a:r>
              <a:rPr lang="hu-HU" sz="1600" dirty="0">
                <a:effectLst/>
                <a:latin typeface="F29"/>
                <a:ea typeface="Calibri" panose="020F0502020204030204" pitchFamily="34" charset="0"/>
                <a:cs typeface="F29"/>
              </a:rPr>
              <a:t>_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x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= 3 </a:t>
            </a:r>
            <a:endParaRPr lang="hu-HU" sz="16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⟨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2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3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4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5</a:t>
            </a:r>
            <a:r>
              <a:rPr lang="hu-HU" sz="1600" dirty="0">
                <a:effectLst/>
                <a:latin typeface="CMMI12"/>
                <a:ea typeface="Calibri" panose="020F0502020204030204" pitchFamily="34" charset="0"/>
                <a:cs typeface="CMMI12"/>
              </a:rPr>
              <a:t>, </a:t>
            </a:r>
            <a:r>
              <a:rPr lang="hu-HU" sz="1600" dirty="0">
                <a:effectLst/>
                <a:latin typeface="CMR12"/>
                <a:ea typeface="Calibri" panose="020F0502020204030204" pitchFamily="34" charset="0"/>
                <a:cs typeface="CMR12"/>
              </a:rPr>
              <a:t>8</a:t>
            </a:r>
            <a:r>
              <a:rPr lang="hu-HU" sz="16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⟩</a:t>
            </a:r>
            <a:endParaRPr lang="hu-HU" sz="1600" dirty="0"/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419643" y="1057597"/>
            <a:ext cx="3644358" cy="3410430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618443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9BC6624C-016E-1FD1-6CD5-C537F51EF073}"/>
              </a:ext>
            </a:extLst>
          </p:cNvPr>
          <p:cNvSpPr/>
          <p:nvPr/>
        </p:nvSpPr>
        <p:spPr>
          <a:xfrm>
            <a:off x="7772401" y="700388"/>
            <a:ext cx="4319080" cy="5728505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CF23EB0B-BCD2-BFD5-965E-E4B86A91EB4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18723" y="842907"/>
            <a:ext cx="6657008" cy="1005348"/>
          </a:xfrm>
        </p:spPr>
        <p:txBody>
          <a:bodyPr/>
          <a:lstStyle/>
          <a:p>
            <a:r>
              <a:rPr lang="hu-HU" dirty="0"/>
              <a:t>Beszúró rendezés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CEBBC2D-C95E-8676-DF98-97F2A3B889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848255"/>
            <a:ext cx="6725835" cy="4580638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fő ciklus invariánsa: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a typeface="Calibri" panose="020F0502020204030204" pitchFamily="34" charset="0"/>
                <a:cs typeface="CMR12"/>
              </a:rPr>
              <a:t>1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i </a:t>
            </a:r>
            <a:r>
              <a:rPr lang="en-US" sz="18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CMSY10"/>
              </a:rPr>
              <a:t>∧ 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[0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)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az input tömb egy permutáltja,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Ahol A[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o..</a:t>
            </a:r>
            <a:r>
              <a:rPr lang="hu-HU" i="1" dirty="0" err="1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 prefixe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monoton 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növekvően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rendezett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Összefoglalva: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600" dirty="0">
                <a:ea typeface="Calibri" panose="020F0502020204030204" pitchFamily="34" charset="0"/>
                <a:cs typeface="F29"/>
              </a:rPr>
              <a:t>Ha n &lt; 2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az </a:t>
            </a:r>
            <a:r>
              <a:rPr lang="hu-HU" sz="16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16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tömb üres, vagy egyelemű  -&gt; rendezett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600" dirty="0">
                <a:effectLst/>
                <a:ea typeface="Calibri" panose="020F0502020204030204" pitchFamily="34" charset="0"/>
                <a:cs typeface="F29"/>
              </a:rPr>
              <a:t>a program fő ciklusa egyszer sem fut le</a:t>
            </a:r>
            <a:endParaRPr lang="hu-HU" sz="16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F5C4EFE0-2A41-655E-154F-044A5FA0F4C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20544" y="1401775"/>
            <a:ext cx="2982479" cy="45806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380411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CDC85C9-06B2-3410-728C-AE839ABDE3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45DF5423-98C9-49B0-F63A-EEA62A3269B2}"/>
              </a:ext>
            </a:extLst>
          </p:cNvPr>
          <p:cNvSpPr/>
          <p:nvPr/>
        </p:nvSpPr>
        <p:spPr>
          <a:xfrm>
            <a:off x="7966953" y="1498060"/>
            <a:ext cx="3910087" cy="3258766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310DAEF-E0BA-503F-12C4-89B94E9CD7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3137" y="115530"/>
            <a:ext cx="9409831" cy="1005348"/>
          </a:xfrm>
        </p:spPr>
        <p:txBody>
          <a:bodyPr/>
          <a:lstStyle/>
          <a:p>
            <a:r>
              <a:rPr lang="hu-HU" dirty="0"/>
              <a:t>Beszúró rendezés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CB955D9-2C33-E648-0B17-7B7E91EAA2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53393" y="1313235"/>
            <a:ext cx="6210269" cy="5048654"/>
          </a:xfrm>
        </p:spPr>
        <p:txBody>
          <a:bodyPr>
            <a:normAutofit/>
          </a:bodyPr>
          <a:lstStyle/>
          <a:p>
            <a:r>
              <a:rPr lang="hu-HU" dirty="0">
                <a:effectLst/>
                <a:ea typeface="Calibri" panose="020F0502020204030204" pitchFamily="34" charset="0"/>
                <a:cs typeface="F29"/>
              </a:rPr>
              <a:t>Összefoglalás folytatása: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Ha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CMSY10"/>
              </a:rPr>
              <a:t>≥ 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2 </a:t>
            </a: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[0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1)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rendezett és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:= 1</a:t>
            </a:r>
            <a:r>
              <a:rPr lang="hu-HU" dirty="0">
                <a:effectLst/>
                <a:ea typeface="CMMI12"/>
                <a:cs typeface="F29"/>
              </a:rPr>
              <a:t>-re fennáll az invariáns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MMI12"/>
                <a:cs typeface="F29"/>
              </a:rPr>
              <a:t>A fő ciklus magja: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[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]</a:t>
            </a:r>
            <a:r>
              <a:rPr lang="hu-HU" dirty="0">
                <a:effectLst/>
                <a:ea typeface="CMMI12"/>
                <a:cs typeface="F29"/>
              </a:rPr>
              <a:t>-t beszúrja a tömb rendezett szakaszába </a:t>
            </a:r>
            <a:endParaRPr lang="hu-HU" dirty="0">
              <a:ea typeface="CMMI12"/>
              <a:cs typeface="F29"/>
            </a:endParaRP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MMI12"/>
                <a:cs typeface="F29"/>
              </a:rPr>
              <a:t>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dirty="0">
                <a:effectLst/>
                <a:ea typeface="CMMI12"/>
                <a:cs typeface="F29"/>
              </a:rPr>
              <a:t>-t eggyel növeli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MMI12"/>
                <a:cs typeface="F29"/>
              </a:rPr>
              <a:t>tartja az invariánst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MMI12"/>
                <a:cs typeface="F29"/>
              </a:rPr>
              <a:t>Mikor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i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MMI12"/>
                <a:cs typeface="F29"/>
              </a:rPr>
              <a:t>eléri az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 </a:t>
            </a:r>
            <a:r>
              <a:rPr lang="hu-HU" sz="1800" dirty="0">
                <a:effectLst/>
                <a:ea typeface="CMMI12"/>
                <a:cs typeface="F29"/>
              </a:rPr>
              <a:t>értéket: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MMI12"/>
                <a:cs typeface="F29"/>
              </a:rPr>
              <a:t>már a teljes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dirty="0">
                <a:effectLst/>
                <a:ea typeface="CMMI12"/>
                <a:cs typeface="F29"/>
              </a:rPr>
              <a:t>tömb rendezett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MMI12"/>
                <a:cs typeface="F29"/>
              </a:rPr>
              <a:t>az eljárás befejeződik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pic>
        <p:nvPicPr>
          <p:cNvPr id="7" name="Kép 6">
            <a:extLst>
              <a:ext uri="{FF2B5EF4-FFF2-40B4-BE49-F238E27FC236}">
                <a16:creationId xmlns:a16="http://schemas.microsoft.com/office/drawing/2014/main" id="{96539CCD-BBFA-1A46-3D26-EDB385F654A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573534" y="2022881"/>
            <a:ext cx="2793079" cy="23837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787681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61FBB04-4ABD-22AC-0451-8E9915FD55C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2008"/>
            <a:ext cx="10018713" cy="838200"/>
          </a:xfrm>
        </p:spPr>
        <p:txBody>
          <a:bodyPr/>
          <a:lstStyle/>
          <a:p>
            <a:r>
              <a:rPr lang="hu-HU" i="1" dirty="0"/>
              <a:t>S</a:t>
            </a:r>
            <a:r>
              <a:rPr lang="hu-HU" dirty="0"/>
              <a:t> Program hatékonysága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9E1B8BD-262E-5BB9-33A2-D99AF7BBE78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248697"/>
            <a:ext cx="10018713" cy="5287295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b="1" i="1" dirty="0">
                <a:effectLst/>
                <a:ea typeface="Calibri" panose="020F0502020204030204" pitchFamily="34" charset="0"/>
                <a:cs typeface="F78"/>
              </a:rPr>
              <a:t>Hatékonyság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: az eljárás erőforrás igénye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78"/>
              </a:rPr>
              <a:t>Futási ideje 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78"/>
              </a:rPr>
              <a:t>Tárigénye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algoritmusok erőforrásigényét a bemenet mérete függvényében szokás megadni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Rendező algoritmusoknál a rendezendő adatok száma (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)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Futási idő (~ a </a:t>
            </a: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műveletigény~ futási idő ~költség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Sok ismeretlen körülmény </a:t>
            </a: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futási idő nem meghatározható  </a:t>
            </a:r>
          </a:p>
        </p:txBody>
      </p:sp>
    </p:spTree>
    <p:extLst>
      <p:ext uri="{BB962C8B-B14F-4D97-AF65-F5344CB8AC3E}">
        <p14:creationId xmlns:p14="http://schemas.microsoft.com/office/powerpoint/2010/main" val="41089454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4C26B3D-9563-E150-1BD2-8C66BAD709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97779A1-8D59-6180-94EF-B11F1F6875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322008"/>
            <a:ext cx="10018713" cy="838200"/>
          </a:xfrm>
        </p:spPr>
        <p:txBody>
          <a:bodyPr/>
          <a:lstStyle/>
          <a:p>
            <a:r>
              <a:rPr lang="hu-HU" i="1" dirty="0"/>
              <a:t>S</a:t>
            </a:r>
            <a:r>
              <a:rPr lang="hu-HU" dirty="0"/>
              <a:t> Program hatékonysága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103DB5D-0F93-F81D-62F3-E89041BB77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410511"/>
            <a:ext cx="10018713" cy="5125481"/>
          </a:xfrm>
        </p:spPr>
        <p:txBody>
          <a:bodyPr>
            <a:norm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Becslések: 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Legrosszabb vagy maximális:  </a:t>
            </a:r>
            <a:r>
              <a:rPr lang="hu-HU" sz="2000" i="1" dirty="0">
                <a:effectLst/>
                <a:cs typeface="CMMI12"/>
              </a:rPr>
              <a:t>MT</a:t>
            </a:r>
            <a:r>
              <a:rPr lang="hu-HU" sz="2000" i="1" baseline="-25000" dirty="0">
                <a:effectLst/>
                <a:cs typeface="CMMI8"/>
              </a:rPr>
              <a:t>S</a:t>
            </a:r>
            <a:r>
              <a:rPr lang="hu-HU" sz="2000" dirty="0">
                <a:effectLst/>
                <a:cs typeface="CMR12"/>
              </a:rPr>
              <a:t>(</a:t>
            </a:r>
            <a:r>
              <a:rPr lang="hu-HU" sz="2000" i="1" dirty="0">
                <a:effectLst/>
                <a:cs typeface="CMMI12"/>
              </a:rPr>
              <a:t>n</a:t>
            </a:r>
            <a:r>
              <a:rPr lang="hu-HU" sz="2000" dirty="0">
                <a:effectLst/>
                <a:cs typeface="CMR12"/>
              </a:rPr>
              <a:t>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Várható vagy átlagos: </a:t>
            </a:r>
            <a:r>
              <a:rPr lang="hu-HU" sz="2000" i="1" dirty="0">
                <a:effectLst/>
                <a:cs typeface="CMMI12"/>
              </a:rPr>
              <a:t>AT</a:t>
            </a:r>
            <a:r>
              <a:rPr lang="hu-HU" sz="2000" i="1" baseline="-25000" dirty="0">
                <a:effectLst/>
                <a:cs typeface="CMMI8"/>
              </a:rPr>
              <a:t>S</a:t>
            </a:r>
            <a:r>
              <a:rPr lang="hu-HU" sz="2000" dirty="0">
                <a:effectLst/>
                <a:cs typeface="CMR12"/>
              </a:rPr>
              <a:t>(</a:t>
            </a:r>
            <a:r>
              <a:rPr lang="hu-HU" sz="2000" i="1" dirty="0">
                <a:effectLst/>
                <a:cs typeface="CMMI12"/>
              </a:rPr>
              <a:t>n</a:t>
            </a:r>
            <a:r>
              <a:rPr lang="hu-HU" sz="2000" dirty="0">
                <a:effectLst/>
                <a:cs typeface="CMR12"/>
              </a:rPr>
              <a:t>)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Legjobb vagy minimáli </a:t>
            </a:r>
            <a:r>
              <a:rPr lang="hu-HU" sz="2000" i="1" dirty="0" err="1">
                <a:effectLst/>
                <a:cs typeface="CMMI12"/>
              </a:rPr>
              <a:t>mT</a:t>
            </a:r>
            <a:r>
              <a:rPr lang="hu-HU" sz="2000" i="1" baseline="-25000" dirty="0" err="1">
                <a:effectLst/>
                <a:cs typeface="CMMI8"/>
              </a:rPr>
              <a:t>S</a:t>
            </a:r>
            <a:r>
              <a:rPr lang="hu-HU" sz="2000" dirty="0">
                <a:effectLst/>
                <a:cs typeface="CMR12"/>
              </a:rPr>
              <a:t>(</a:t>
            </a:r>
            <a:r>
              <a:rPr lang="hu-HU" sz="2000" i="1" dirty="0">
                <a:effectLst/>
                <a:cs typeface="CMMI12"/>
              </a:rPr>
              <a:t>n</a:t>
            </a:r>
            <a:r>
              <a:rPr lang="hu-HU" sz="2000" dirty="0">
                <a:effectLst/>
                <a:cs typeface="CMR12"/>
              </a:rPr>
              <a:t>) esetek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Ha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000" i="1" baseline="-25000" dirty="0">
                <a:effectLst/>
                <a:ea typeface="Calibri" panose="020F0502020204030204" pitchFamily="34" charset="0"/>
                <a:cs typeface="CMMI8"/>
              </a:rPr>
              <a:t>S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=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000" i="1" baseline="-25000" dirty="0" err="1">
                <a:effectLst/>
                <a:ea typeface="Calibri" panose="020F0502020204030204" pitchFamily="34" charset="0"/>
                <a:cs typeface="CMMI8"/>
              </a:rPr>
              <a:t>S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-&gt; (</a:t>
            </a:r>
            <a:r>
              <a:rPr lang="hu-HU" sz="2000" dirty="0" err="1">
                <a:effectLst/>
                <a:ea typeface="Calibri" panose="020F0502020204030204" pitchFamily="34" charset="0"/>
                <a:cs typeface="F29"/>
              </a:rPr>
              <a:t>def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. szerint)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T</a:t>
            </a:r>
            <a:r>
              <a:rPr lang="hu-HU" sz="2000" i="1" baseline="-25000" dirty="0">
                <a:effectLst/>
                <a:ea typeface="Calibri" panose="020F0502020204030204" pitchFamily="34" charset="0"/>
                <a:cs typeface="CMMI8"/>
              </a:rPr>
              <a:t>S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minden esetre vonatkozó műveletigény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adott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méretű input esetén: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adott 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S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algoritmus </a:t>
            </a:r>
            <a:r>
              <a:rPr lang="hu-HU" sz="1800" dirty="0">
                <a:effectLst/>
                <a:ea typeface="Calibri" panose="020F0502020204030204" pitchFamily="34" charset="0"/>
                <a:cs typeface="F78"/>
              </a:rPr>
              <a:t>alprogramhívás végrehajtásának száma </a:t>
            </a:r>
          </a:p>
          <a:p>
            <a:pPr lvl="3">
              <a:lnSpc>
                <a:spcPct val="107000"/>
              </a:lnSpc>
              <a:spcAft>
                <a:spcPts val="800"/>
              </a:spcAft>
              <a:buFont typeface="Calibri" panose="020F0502020204030204" pitchFamily="34" charset="0"/>
              <a:buChar char="+"/>
            </a:pPr>
            <a:r>
              <a:rPr lang="hu-HU" sz="1800" dirty="0">
                <a:effectLst/>
                <a:ea typeface="Calibri" panose="020F0502020204030204" pitchFamily="34" charset="0"/>
                <a:cs typeface="F78"/>
              </a:rPr>
              <a:t>kódban szereplő különböző ciklusok iterációinak száma</a:t>
            </a:r>
            <a:endParaRPr lang="hu-HU" sz="18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614515820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9E95809E-C971-0425-ED8C-E59FE32163D2}"/>
              </a:ext>
            </a:extLst>
          </p:cNvPr>
          <p:cNvSpPr/>
          <p:nvPr/>
        </p:nvSpPr>
        <p:spPr>
          <a:xfrm>
            <a:off x="2277686" y="3192087"/>
            <a:ext cx="1331275" cy="54864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A1128F-3999-A303-F740-BC6A97513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101078"/>
                <a:ext cx="7144300" cy="5584722"/>
              </a:xfrm>
            </p:spPr>
            <p:txBody>
              <a:bodyPr>
                <a:normAutofit/>
              </a:bodyPr>
              <a:lstStyle/>
              <a:p>
                <a:r>
                  <a:rPr lang="hu-HU" dirty="0"/>
                  <a:t>Tárigény (</a:t>
                </a:r>
                <a:r>
                  <a:rPr lang="hu-HU" dirty="0" err="1"/>
                  <a:t>space</a:t>
                </a:r>
                <a:r>
                  <a:rPr lang="hu-HU" dirty="0"/>
                  <a:t> </a:t>
                </a:r>
                <a:r>
                  <a:rPr lang="hu-HU" dirty="0" err="1"/>
                  <a:t>complexity</a:t>
                </a:r>
                <a:r>
                  <a:rPr lang="hu-HU" dirty="0"/>
                  <a:t>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 rendezendő tömbön kívül csak néhány segédváltozót igényel </a:t>
                </a:r>
                <a:endParaRPr lang="hu-HU" sz="18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Extra tárigénye minimális,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 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-</a:t>
                </a:r>
                <a:r>
                  <a:rPr lang="hu-HU" sz="1800" dirty="0" err="1">
                    <a:effectLst/>
                    <a:ea typeface="Calibri" panose="020F0502020204030204" pitchFamily="34" charset="0"/>
                    <a:cs typeface="F29"/>
                  </a:rPr>
                  <a:t>től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független konstans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  S</a:t>
                </a:r>
                <a:r>
                  <a:rPr lang="hu-HU" sz="1800" i="1" baseline="-25000" dirty="0">
                    <a:effectLst/>
                    <a:ea typeface="Calibri" panose="020F0502020204030204" pitchFamily="34" charset="0"/>
                    <a:cs typeface="CMMI8"/>
                  </a:rPr>
                  <a:t>IS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(1) 	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[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M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~ memóriaigény,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IS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 ~</a:t>
                </a:r>
                <a:r>
                  <a:rPr lang="hu-HU" sz="1800" dirty="0" err="1">
                    <a:effectLst/>
                    <a:ea typeface="Calibri" panose="020F0502020204030204" pitchFamily="34" charset="0"/>
                    <a:cs typeface="F29"/>
                  </a:rPr>
                  <a:t>Insertion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Sort ]</a:t>
                </a:r>
                <a:endParaRPr lang="hu-HU" sz="18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Futási i</a:t>
                </a:r>
                <a:r>
                  <a:rPr lang="hu-HU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dő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egyetlen eljáráshívás:</a:t>
                </a:r>
                <a:r>
                  <a:rPr lang="hu-HU" sz="1800" dirty="0">
                    <a:effectLst/>
                    <a:ea typeface="Times New Roman" panose="02020603050405020304" pitchFamily="18" charset="0"/>
                    <a:cs typeface="Times New Roman" panose="02020603050405020304" pitchFamily="18" charset="0"/>
                  </a:rPr>
                  <a:t> 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insertionSort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: </a:t>
                </a:r>
                <a14:m>
                  <m:oMath xmlns:m="http://schemas.openxmlformats.org/officeDocument/2006/math">
                    <m:r>
                      <a:rPr lang="hu-H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  <m:r>
                      <a:rPr lang="hu-HU" sz="16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</m:oMath>
                </a14:m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[]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)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Az eljárás fő ciklusa: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minden esetben pontosan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1)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-szer fut le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A1128F-3999-A303-F740-BC6A97513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101078"/>
                <a:ext cx="7144300" cy="5584722"/>
              </a:xfrm>
              <a:blipFill>
                <a:blip r:embed="rId2"/>
                <a:stretch>
                  <a:fillRect l="-213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5DDFE30B-86E3-C661-6EE0-B568A7C2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627" y="272846"/>
            <a:ext cx="10018713" cy="1005348"/>
          </a:xfrm>
        </p:spPr>
        <p:txBody>
          <a:bodyPr>
            <a:normAutofit/>
          </a:bodyPr>
          <a:lstStyle/>
          <a:p>
            <a:r>
              <a:rPr lang="hu-HU" dirty="0"/>
              <a:t>Beszúró rendezés hatékonysága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DD13DF37-BBEA-84DA-7A12-4AF60E20BCE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372672" y="1897935"/>
            <a:ext cx="3568118" cy="333908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59738359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1347D55-35B4-7CFF-0649-5A769EA191C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29B8FFDD-608F-FBEC-BD58-405EEC6ED538}"/>
              </a:ext>
            </a:extLst>
          </p:cNvPr>
          <p:cNvSpPr/>
          <p:nvPr/>
        </p:nvSpPr>
        <p:spPr>
          <a:xfrm>
            <a:off x="2607013" y="4066162"/>
            <a:ext cx="4124527" cy="1070042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485BE8E-CF06-330F-84A7-636A2BA2BD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51354" y="648119"/>
            <a:ext cx="10018713" cy="1005348"/>
          </a:xfrm>
        </p:spPr>
        <p:txBody>
          <a:bodyPr>
            <a:normAutofit fontScale="90000"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4000" dirty="0">
                <a:effectLst/>
                <a:latin typeface="F29"/>
                <a:ea typeface="Calibri" panose="020F0502020204030204" pitchFamily="34" charset="0"/>
                <a:cs typeface="F29"/>
              </a:rPr>
              <a:t>Becslés a beszúró rendezés minimális futási idejére </a:t>
            </a:r>
            <a:r>
              <a:rPr lang="hu-HU" sz="4000" i="1" dirty="0" err="1">
                <a:effectLst/>
                <a:latin typeface="CMMI12"/>
                <a:ea typeface="Calibri" panose="020F0502020204030204" pitchFamily="34" charset="0"/>
                <a:cs typeface="CMMI12"/>
              </a:rPr>
              <a:t>mT</a:t>
            </a:r>
            <a:r>
              <a:rPr lang="hu-HU" sz="4000" i="1" baseline="-25000" dirty="0" err="1">
                <a:effectLst/>
                <a:latin typeface="CMMI8"/>
                <a:ea typeface="Calibri" panose="020F0502020204030204" pitchFamily="34" charset="0"/>
                <a:cs typeface="CMMI8"/>
              </a:rPr>
              <a:t>IS</a:t>
            </a:r>
            <a:r>
              <a:rPr lang="hu-HU" sz="4000" dirty="0">
                <a:effectLst/>
                <a:latin typeface="CMR12"/>
                <a:ea typeface="Calibri" panose="020F0502020204030204" pitchFamily="34" charset="0"/>
                <a:cs typeface="CMR12"/>
              </a:rPr>
              <a:t>(</a:t>
            </a:r>
            <a:r>
              <a:rPr lang="hu-HU" sz="4000" i="1" dirty="0">
                <a:effectLst/>
                <a:latin typeface="CMMI12"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latin typeface="CMR12"/>
                <a:ea typeface="Calibri" panose="020F0502020204030204" pitchFamily="34" charset="0"/>
                <a:cs typeface="CMR12"/>
              </a:rPr>
              <a:t>) (</a:t>
            </a:r>
            <a:r>
              <a:rPr lang="hu-HU" sz="4000" i="1" dirty="0">
                <a:effectLst/>
                <a:latin typeface="CMMI12"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latin typeface="CMMI12"/>
                <a:ea typeface="Calibri" panose="020F0502020204030204" pitchFamily="34" charset="0"/>
                <a:cs typeface="CMMI12"/>
              </a:rPr>
              <a:t>: </a:t>
            </a:r>
            <a:r>
              <a:rPr lang="hu-HU" sz="4000" dirty="0">
                <a:effectLst/>
                <a:latin typeface="F29"/>
                <a:ea typeface="Calibri" panose="020F0502020204030204" pitchFamily="34" charset="0"/>
                <a:cs typeface="F29"/>
              </a:rPr>
              <a:t>a rendezendő tömb mérete)</a:t>
            </a:r>
            <a:endParaRPr lang="hu-HU" sz="40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47CCACA-7DC7-9040-0205-9A4F2B0471F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750979"/>
            <a:ext cx="6404822" cy="464982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[1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..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]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eleve monoton </a:t>
            </a:r>
            <a:r>
              <a:rPr lang="hu-HU" sz="2000" dirty="0" err="1">
                <a:effectLst/>
                <a:ea typeface="Calibri" panose="020F0502020204030204" pitchFamily="34" charset="0"/>
                <a:cs typeface="F29"/>
              </a:rPr>
              <a:t>növekvően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 rendezett 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Külső ciklus: mindig jobb ág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a typeface="Calibri" panose="020F0502020204030204" pitchFamily="34" charset="0"/>
                <a:cs typeface="F29"/>
              </a:rPr>
              <a:t>B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első ciklus: egyet sem iterál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endParaRPr lang="hu-HU" dirty="0">
              <a:effectLst/>
              <a:ea typeface="Calibri" panose="020F0502020204030204" pitchFamily="34" charset="0"/>
              <a:cs typeface="F29"/>
            </a:endParaRP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r>
              <a:rPr lang="hu-HU" sz="2200" b="1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200" b="1" i="1" baseline="-25000" dirty="0" err="1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2200" b="1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200" b="1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200" b="1" dirty="0">
                <a:effectLst/>
                <a:ea typeface="Calibri" panose="020F0502020204030204" pitchFamily="34" charset="0"/>
                <a:cs typeface="CMR12"/>
              </a:rPr>
              <a:t>) = 1 + (</a:t>
            </a:r>
            <a:r>
              <a:rPr lang="hu-HU" sz="2200" b="1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200" b="1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200" b="1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200" b="1" dirty="0">
                <a:effectLst/>
                <a:ea typeface="Calibri" panose="020F0502020204030204" pitchFamily="34" charset="0"/>
                <a:cs typeface="CMR12"/>
              </a:rPr>
              <a:t>1) = </a:t>
            </a:r>
            <a:r>
              <a:rPr lang="hu-HU" sz="2200" b="1" i="1" dirty="0">
                <a:effectLst/>
                <a:ea typeface="Calibri" panose="020F0502020204030204" pitchFamily="34" charset="0"/>
                <a:cs typeface="CMMI12"/>
              </a:rPr>
              <a:t>n </a:t>
            </a:r>
            <a:r>
              <a:rPr lang="hu-HU" sz="2200" b="1" dirty="0">
                <a:effectLst/>
                <a:ea typeface="Calibri" panose="020F0502020204030204" pitchFamily="34" charset="0"/>
                <a:cs typeface="CMMI12"/>
              </a:rPr>
              <a:t>(</a:t>
            </a:r>
            <a:r>
              <a:rPr lang="en-US" sz="2200" b="1" dirty="0">
                <a:effectLst/>
                <a:cs typeface="CMSY10"/>
              </a:rPr>
              <a:t>∈ </a:t>
            </a:r>
            <a:r>
              <a:rPr lang="en-US" sz="2200" b="1" dirty="0">
                <a:effectLst/>
                <a:cs typeface="CMR12"/>
              </a:rPr>
              <a:t>Θ</a:t>
            </a:r>
            <a:r>
              <a:rPr lang="hu-HU" sz="2200" b="1" dirty="0">
                <a:effectLst/>
                <a:cs typeface="CMR12"/>
              </a:rPr>
              <a:t>(</a:t>
            </a:r>
            <a:r>
              <a:rPr lang="hu-HU" sz="2200" b="1" i="1" dirty="0">
                <a:effectLst/>
                <a:cs typeface="CMMI12"/>
              </a:rPr>
              <a:t>n</a:t>
            </a:r>
            <a:r>
              <a:rPr lang="hu-HU" sz="2200" b="1" dirty="0">
                <a:effectLst/>
                <a:cs typeface="CMR12"/>
              </a:rPr>
              <a:t>)</a:t>
            </a:r>
            <a:r>
              <a:rPr lang="hu-HU" sz="2200" b="1" dirty="0">
                <a:effectLst/>
                <a:ea typeface="Calibri" panose="020F0502020204030204" pitchFamily="34" charset="0"/>
                <a:cs typeface="CMMI12"/>
              </a:rPr>
              <a:t>) </a:t>
            </a:r>
          </a:p>
          <a:p>
            <a:pPr marL="0" indent="0" algn="ctr">
              <a:lnSpc>
                <a:spcPct val="107000"/>
              </a:lnSpc>
              <a:spcAft>
                <a:spcPts val="800"/>
              </a:spcAft>
              <a:buNone/>
            </a:pPr>
            <a:endParaRPr lang="hu-HU" sz="2200" b="1" dirty="0">
              <a:effectLst/>
              <a:ea typeface="Calibri" panose="020F0502020204030204" pitchFamily="34" charset="0"/>
              <a:cs typeface="CMMI12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a typeface="Calibri" panose="020F0502020204030204" pitchFamily="34" charset="0"/>
                <a:cs typeface="F29"/>
              </a:rPr>
              <a:t>1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 eljáráshívás + a külső ciklus 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18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18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18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1800" dirty="0">
                <a:effectLst/>
                <a:ea typeface="Calibri" panose="020F0502020204030204" pitchFamily="34" charset="0"/>
                <a:cs typeface="CMR12"/>
              </a:rPr>
              <a:t>1) 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iterációja.</a:t>
            </a:r>
            <a:endParaRPr lang="hu-HU" sz="1800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831FC801-872A-479B-5CF9-A7B8EFBA14B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9164" y="2331710"/>
            <a:ext cx="3706843" cy="346890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402967852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D9FC556-42A6-17ED-FF8E-9EC20753D11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12835"/>
            <a:ext cx="10018713" cy="1752599"/>
          </a:xfrm>
        </p:spPr>
        <p:txBody>
          <a:bodyPr/>
          <a:lstStyle/>
          <a:p>
            <a:r>
              <a:rPr lang="hu-HU" dirty="0"/>
              <a:t>Ajánlott irodalom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6207193-732F-53C8-13E4-5F90FBAC600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65434"/>
            <a:ext cx="10018713" cy="4298731"/>
          </a:xfrm>
        </p:spPr>
        <p:txBody>
          <a:bodyPr>
            <a:normAutofit/>
          </a:bodyPr>
          <a:lstStyle/>
          <a:p>
            <a:r>
              <a:rPr lang="hu-HU" dirty="0"/>
              <a:t>A tárgy hivatalos honlapja: </a:t>
            </a:r>
          </a:p>
          <a:p>
            <a:pPr lvl="1"/>
            <a:r>
              <a:rPr lang="hu-HU" dirty="0">
                <a:hlinkClick r:id="rId2"/>
              </a:rPr>
              <a:t>http://aszt.inf.elte.hu/~asvanyi/ad/</a:t>
            </a:r>
            <a:endParaRPr lang="hu-HU" dirty="0"/>
          </a:p>
          <a:p>
            <a:r>
              <a:rPr lang="hu-HU" dirty="0"/>
              <a:t>Saját honlapom:</a:t>
            </a:r>
          </a:p>
          <a:p>
            <a:pPr lvl="1"/>
            <a:r>
              <a:rPr lang="hu-HU" dirty="0">
                <a:hlinkClick r:id="rId3"/>
              </a:rPr>
              <a:t>https://people.inf.elte.hu/kinga/algoritmusok1/seged_ea.htm</a:t>
            </a:r>
            <a:r>
              <a:rPr lang="hu-HU" dirty="0"/>
              <a:t> </a:t>
            </a:r>
          </a:p>
          <a:p>
            <a:pPr lvl="1"/>
            <a:r>
              <a:rPr lang="hu-HU" dirty="0">
                <a:hlinkClick r:id="rId4"/>
              </a:rPr>
              <a:t>https://people.inf.elte.hu/kinga/algoritmusok1/algasz2.htm</a:t>
            </a:r>
            <a:r>
              <a:rPr lang="hu-HU" dirty="0"/>
              <a:t> </a:t>
            </a:r>
          </a:p>
          <a:p>
            <a:r>
              <a:rPr lang="hu-HU" dirty="0"/>
              <a:t>Fekete István jegyzetei: </a:t>
            </a:r>
          </a:p>
          <a:p>
            <a:pPr lvl="1"/>
            <a:r>
              <a:rPr lang="hu-HU" dirty="0">
                <a:hlinkClick r:id="rId5"/>
              </a:rPr>
              <a:t>http://people.inf.elte.hu/fekete/algoritmusok_jegyzet/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652922453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09986EE4-FCC1-B04D-63A6-C5A95E7FA0C6}"/>
              </a:ext>
            </a:extLst>
          </p:cNvPr>
          <p:cNvSpPr/>
          <p:nvPr/>
        </p:nvSpPr>
        <p:spPr>
          <a:xfrm>
            <a:off x="3910519" y="5836596"/>
            <a:ext cx="4066162" cy="748558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DDFE30B-86E3-C661-6EE0-B568A7C2D2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41627" y="272846"/>
            <a:ext cx="10018713" cy="1713270"/>
          </a:xfrm>
        </p:spPr>
        <p:txBody>
          <a:bodyPr>
            <a:normAutofit/>
          </a:bodyPr>
          <a:lstStyle/>
          <a:p>
            <a:r>
              <a:rPr lang="hu-HU" dirty="0"/>
              <a:t>Beszúró rendezés maximális futási ideje 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4000" i="1" baseline="-25000" dirty="0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) (a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hol 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a rendezendő tömb mérete)</a:t>
            </a:r>
            <a:endParaRPr lang="hu-HU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A1128F-3999-A303-F740-BC6A97513A2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858297"/>
                <a:ext cx="10018713" cy="4807974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[1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..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]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eleve monoton csökkenően rendezett </a:t>
                </a:r>
                <a:endParaRPr lang="hu-HU" sz="20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Külső ciklus: mindig bal ág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első ciklus: mindig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j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=-1-ig fut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Egy eljáráshívás + a külső ciklus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1)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iterációja +</a:t>
                </a:r>
                <a:b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a külső ciklus adott </a:t>
                </a:r>
                <a:r>
                  <a:rPr lang="hu-HU" sz="2000" i="1" dirty="0">
                    <a:effectLst/>
                    <a:cs typeface="CMMI12"/>
                  </a:rPr>
                  <a:t>i</a:t>
                </a:r>
                <a:r>
                  <a:rPr lang="hu-HU" sz="2000" dirty="0">
                    <a:effectLst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értékkel való iterációjakor a belső ciklus maximum </a:t>
                </a:r>
                <a:r>
                  <a:rPr lang="hu-HU" sz="2000" dirty="0">
                    <a:effectLst/>
                    <a:cs typeface="CMR12"/>
                  </a:rPr>
                  <a:t>(</a:t>
                </a:r>
                <a:r>
                  <a:rPr lang="hu-HU" sz="2000" i="1" dirty="0">
                    <a:effectLst/>
                    <a:cs typeface="CMMI12"/>
                  </a:rPr>
                  <a:t>i</a:t>
                </a:r>
                <a:r>
                  <a:rPr lang="en-US" sz="2000" dirty="0">
                    <a:effectLst/>
                    <a:cs typeface="CMSY10"/>
                  </a:rPr>
                  <a:t>−</a:t>
                </a:r>
                <a:r>
                  <a:rPr lang="hu-HU" sz="2000" dirty="0">
                    <a:cs typeface="CMSY10"/>
                  </a:rPr>
                  <a:t>1</a:t>
                </a:r>
                <a:r>
                  <a:rPr lang="hu-HU" sz="2000" dirty="0">
                    <a:effectLst/>
                    <a:cs typeface="CMR12"/>
                  </a:rPr>
                  <a:t>)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-szer iterál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i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: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1800" dirty="0">
                    <a:ea typeface="Calibri" panose="020F0502020204030204" pitchFamily="34" charset="0"/>
                    <a:cs typeface="F29"/>
                  </a:rPr>
                  <a:t>1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-től 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-1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-ig fut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a belső ciklus összesen legfeljebb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=1</m:t>
                        </m:r>
                      </m:sub>
                      <m:sup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  <m:r>
                          <a:rPr lang="hu-HU" sz="1800" b="0" i="1" smtClean="0">
                            <a:effectLst/>
                            <a:ea typeface="Calibri" panose="020F0502020204030204" pitchFamily="34" charset="0"/>
                            <a:cs typeface="F29"/>
                          </a:rPr>
                          <m:t>−1</m:t>
                        </m:r>
                      </m:sup>
                      <m:e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(</m:t>
                        </m:r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−1)</m:t>
                        </m:r>
                      </m:e>
                    </m:nary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MT</a:t>
                </a:r>
                <a:r>
                  <a:rPr lang="hu-HU" sz="1800" i="1" baseline="-25000" dirty="0">
                    <a:effectLst/>
                    <a:ea typeface="Calibri" panose="020F0502020204030204" pitchFamily="34" charset="0"/>
                    <a:cs typeface="F29"/>
                  </a:rPr>
                  <a:t>IS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) = 1 + 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F29"/>
                  </a:rPr>
                  <a:t>−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1)+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=1</m:t>
                        </m:r>
                      </m:sub>
                      <m:sup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  <m:r>
                          <a:rPr lang="hu-HU" sz="1800" b="0" i="1" smtClean="0">
                            <a:effectLst/>
                            <a:ea typeface="Calibri" panose="020F0502020204030204" pitchFamily="34" charset="0"/>
                            <a:cs typeface="F29"/>
                          </a:rPr>
                          <m:t>−1</m:t>
                        </m:r>
                      </m:sup>
                      <m:e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(</m:t>
                        </m:r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𝑖</m:t>
                        </m:r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−1)</m:t>
                        </m:r>
                      </m:e>
                    </m:nary>
                    <m:r>
                      <a:rPr lang="hu-HU" sz="1800" i="1">
                        <a:effectLst/>
                        <a:ea typeface="Calibri" panose="020F0502020204030204" pitchFamily="34" charset="0"/>
                        <a:cs typeface="F29"/>
                      </a:rPr>
                      <m:t>=</m:t>
                    </m:r>
                    <m:r>
                      <a:rPr lang="hu-HU" sz="1800" i="1">
                        <a:effectLst/>
                        <a:ea typeface="Calibri" panose="020F0502020204030204" pitchFamily="34" charset="0"/>
                        <a:cs typeface="F29"/>
                      </a:rPr>
                      <m:t>𝑛</m:t>
                    </m:r>
                    <m:r>
                      <a:rPr lang="hu-HU" sz="1800" i="1">
                        <a:effectLst/>
                        <a:ea typeface="Calibri" panose="020F0502020204030204" pitchFamily="34" charset="0"/>
                        <a:cs typeface="F29"/>
                      </a:rPr>
                      <m:t>+ </m:t>
                    </m:r>
                    <m:nary>
                      <m:naryPr>
                        <m:chr m:val="∑"/>
                        <m:limLoc m:val="subSup"/>
                        <m:ctrlP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𝑗</m:t>
                        </m:r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=0</m:t>
                        </m:r>
                      </m:sub>
                      <m:sup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−2</m:t>
                        </m:r>
                      </m:sup>
                      <m:e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𝑗</m:t>
                        </m:r>
                      </m:e>
                    </m:nary>
                    <m:r>
                      <a:rPr lang="hu-HU" sz="1800" i="1">
                        <a:effectLst/>
                        <a:ea typeface="Calibri" panose="020F0502020204030204" pitchFamily="34" charset="0"/>
                        <a:cs typeface="F29"/>
                      </a:rPr>
                      <m:t>=</m:t>
                    </m:r>
                    <m:r>
                      <a:rPr lang="hu-HU" sz="1800" i="1">
                        <a:effectLst/>
                        <a:ea typeface="Calibri" panose="020F0502020204030204" pitchFamily="34" charset="0"/>
                        <a:cs typeface="F29"/>
                      </a:rPr>
                      <m:t>𝑛</m:t>
                    </m:r>
                    <m:r>
                      <a:rPr lang="hu-HU" sz="1800" i="1">
                        <a:effectLst/>
                        <a:ea typeface="Calibri" panose="020F0502020204030204" pitchFamily="34" charset="0"/>
                        <a:cs typeface="F29"/>
                      </a:rPr>
                      <m:t>+</m:t>
                    </m:r>
                    <m:f>
                      <m:fPr>
                        <m:ctrlP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1800" i="1">
                                <a:effectLst/>
                                <a:ea typeface="Calibri" panose="020F0502020204030204" pitchFamily="34" charset="0"/>
                                <a:cs typeface="F29"/>
                              </a:rPr>
                            </m:ctrlPr>
                          </m:dPr>
                          <m:e>
                            <m:r>
                              <a:rPr lang="hu-HU" sz="1800" i="1">
                                <a:effectLst/>
                                <a:ea typeface="Calibri" panose="020F0502020204030204" pitchFamily="34" charset="0"/>
                                <a:cs typeface="F29"/>
                              </a:rPr>
                              <m:t>𝑛</m:t>
                            </m:r>
                            <m:r>
                              <a:rPr lang="hu-HU" sz="1800" i="1">
                                <a:effectLst/>
                                <a:ea typeface="Calibri" panose="020F0502020204030204" pitchFamily="34" charset="0"/>
                                <a:cs typeface="F29"/>
                              </a:rPr>
                              <m:t>−1</m:t>
                            </m:r>
                          </m:e>
                        </m:d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∗(</m:t>
                        </m:r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𝑛</m:t>
                        </m:r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−2)</m:t>
                        </m:r>
                      </m:num>
                      <m:den>
                        <m:r>
                          <a:rPr lang="hu-HU" sz="1800" i="1">
                            <a:effectLst/>
                            <a:ea typeface="Calibri" panose="020F0502020204030204" pitchFamily="34" charset="0"/>
                            <a:cs typeface="F29"/>
                          </a:rPr>
                          <m:t>2</m:t>
                        </m:r>
                      </m:den>
                    </m:f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2236788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1800" b="1" i="1" dirty="0">
                    <a:effectLst/>
                    <a:ea typeface="Calibri" panose="020F0502020204030204" pitchFamily="34" charset="0"/>
                    <a:cs typeface="F29"/>
                  </a:rPr>
                  <a:t>MT</a:t>
                </a:r>
                <a:r>
                  <a:rPr lang="hu-HU" sz="1800" b="1" i="1" baseline="-25000" dirty="0">
                    <a:effectLst/>
                    <a:ea typeface="Calibri" panose="020F0502020204030204" pitchFamily="34" charset="0"/>
                    <a:cs typeface="F29"/>
                  </a:rPr>
                  <a:t>IS</a:t>
                </a:r>
                <a:r>
                  <a:rPr lang="hu-HU" sz="1800" b="1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800" b="1" i="1" dirty="0">
                    <a:effectLst/>
                    <a:ea typeface="Calibri" panose="020F0502020204030204" pitchFamily="34" charset="0"/>
                    <a:cs typeface="F29"/>
                  </a:rPr>
                  <a:t>n</a:t>
                </a:r>
                <a:r>
                  <a:rPr lang="hu-HU" sz="1800" b="1" dirty="0">
                    <a:effectLst/>
                    <a:ea typeface="Calibri" panose="020F0502020204030204" pitchFamily="34" charset="0"/>
                    <a:cs typeface="F29"/>
                  </a:rPr>
                  <a:t>) =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fPr>
                      <m:num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𝟏</m:t>
                        </m:r>
                      </m:num>
                      <m:den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𝟐</m:t>
                        </m:r>
                      </m:den>
                    </m:f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sSup>
                      <m:sSupPr>
                        <m:ctrlP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sSupPr>
                      <m:e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𝒏</m:t>
                        </m:r>
                      </m:e>
                      <m:sup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𝟐</m:t>
                        </m:r>
                      </m:sup>
                    </m:sSup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− </m:t>
                    </m:r>
                    <m:f>
                      <m:fPr>
                        <m:ctrlP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</m:ctrlPr>
                      </m:fPr>
                      <m:num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𝟏</m:t>
                        </m:r>
                      </m:num>
                      <m:den>
                        <m:r>
                          <a:rPr lang="hu-HU" sz="1800" b="1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29"/>
                          </a:rPr>
                          <m:t>𝟐</m:t>
                        </m:r>
                      </m:den>
                    </m:f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 </m:t>
                    </m:r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𝒏</m:t>
                    </m:r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+</m:t>
                    </m:r>
                    <m:r>
                      <a:rPr lang="hu-HU" sz="1800" b="1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𝟏</m:t>
                    </m:r>
                  </m:oMath>
                </a14:m>
                <a:r>
                  <a:rPr lang="hu-HU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 (</a:t>
                </a:r>
                <a:r>
                  <a:rPr lang="en-US" b="1" dirty="0"/>
                  <a:t>∈ Θ</a:t>
                </a:r>
                <a:r>
                  <a:rPr lang="hu-HU" b="1" dirty="0"/>
                  <a:t>(</a:t>
                </a:r>
                <a:r>
                  <a:rPr lang="hu-HU" b="1" i="1" dirty="0"/>
                  <a:t>n</a:t>
                </a:r>
                <a:r>
                  <a:rPr lang="hu-HU" b="1" baseline="30000" dirty="0"/>
                  <a:t>2</a:t>
                </a:r>
                <a:r>
                  <a:rPr lang="hu-HU" b="1" dirty="0"/>
                  <a:t>)</a:t>
                </a:r>
                <a:r>
                  <a:rPr lang="hu-HU" sz="1800" b="1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)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8A1128F-3999-A303-F740-BC6A97513A2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858297"/>
                <a:ext cx="10018713" cy="4807974"/>
              </a:xfrm>
              <a:blipFill>
                <a:blip r:embed="rId2"/>
                <a:stretch>
                  <a:fillRect l="-115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Kép 3">
            <a:extLst>
              <a:ext uri="{FF2B5EF4-FFF2-40B4-BE49-F238E27FC236}">
                <a16:creationId xmlns:a16="http://schemas.microsoft.com/office/drawing/2014/main" id="{7D1B7702-8923-BB46-E633-FE1F3FBE28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234850" y="4388963"/>
            <a:ext cx="2346832" cy="2196191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78110914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kercs: vízszintes 4">
            <a:extLst>
              <a:ext uri="{FF2B5EF4-FFF2-40B4-BE49-F238E27FC236}">
                <a16:creationId xmlns:a16="http://schemas.microsoft.com/office/drawing/2014/main" id="{C4CC8BC3-22F6-AC0A-99F4-716B0A88EA4D}"/>
              </a:ext>
            </a:extLst>
          </p:cNvPr>
          <p:cNvSpPr/>
          <p:nvPr/>
        </p:nvSpPr>
        <p:spPr>
          <a:xfrm>
            <a:off x="3941269" y="5564223"/>
            <a:ext cx="2595718" cy="749030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EB24B7F-9CBC-65EB-0540-70B05E69223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588168"/>
                <a:ext cx="7105212" cy="5101389"/>
              </a:xfrm>
            </p:spPr>
            <p:txBody>
              <a:bodyPr>
                <a:normAutofit/>
              </a:bodyPr>
              <a:lstStyle/>
              <a:p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Probléma: </a:t>
                </a:r>
              </a:p>
              <a:p>
                <a:pPr lvl="1"/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nem ismerjük az input sorozatok eloszlását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r>
                  <a:rPr lang="hu-HU" dirty="0" err="1">
                    <a:effectLst/>
                    <a:ea typeface="Calibri" panose="020F0502020204030204" pitchFamily="34" charset="0"/>
                    <a:cs typeface="F29"/>
                  </a:rPr>
                  <a:t>Véletlenített</a:t>
                </a:r>
                <a:r>
                  <a:rPr lang="hu-HU" dirty="0">
                    <a:effectLst/>
                    <a:ea typeface="Calibri" panose="020F0502020204030204" pitchFamily="34" charset="0"/>
                    <a:cs typeface="F29"/>
                  </a:rPr>
                  <a:t> input sorozat esetén</a:t>
                </a:r>
              </a:p>
              <a:p>
                <a:pPr lvl="1"/>
                <a:r>
                  <a:rPr lang="hu-HU" sz="18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Beszúrásnál átlagosan az elemek fele &gt; a beszúrandó elemnél: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dirty="0">
                    <a:effectLst/>
                    <a:ea typeface="Calibri" panose="020F0502020204030204" pitchFamily="34" charset="0"/>
                    <a:cs typeface="CMR12"/>
                  </a:rPr>
                  <a:t>AT</a:t>
                </a:r>
                <a:r>
                  <a:rPr lang="hu-HU" sz="1800" i="1" baseline="-25000" dirty="0">
                    <a:effectLst/>
                    <a:ea typeface="Calibri" panose="020F0502020204030204" pitchFamily="34" charset="0"/>
                    <a:cs typeface="CMR12"/>
                  </a:rPr>
                  <a:t>IS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R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≈</m:t>
                    </m:r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 1 + 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R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en-US" sz="1800" dirty="0">
                    <a:effectLst/>
                    <a:ea typeface="CMR12"/>
                    <a:cs typeface="CMR12"/>
                  </a:rPr>
                  <a:t>−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1)+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1800" i="1">
                            <a:effectLst/>
                            <a:ea typeface="CMR12"/>
                            <a:cs typeface="CMR12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𝑖</m:t>
                        </m:r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=1</m:t>
                        </m:r>
                      </m:sub>
                      <m:sup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𝑛</m:t>
                        </m:r>
                        <m:r>
                          <a:rPr lang="hu-HU" sz="1800" b="0" i="1" smtClean="0">
                            <a:effectLst/>
                            <a:ea typeface="CMR12"/>
                            <a:cs typeface="CMR12"/>
                          </a:rPr>
                          <m:t>−1</m:t>
                        </m:r>
                      </m:sup>
                      <m:e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(</m:t>
                        </m:r>
                        <m:f>
                          <m:fPr>
                            <m:ctrlPr>
                              <a:rPr lang="hu-HU" sz="1800" i="1">
                                <a:effectLst/>
                                <a:ea typeface="CMR12"/>
                                <a:cs typeface="CMR12"/>
                              </a:rPr>
                            </m:ctrlPr>
                          </m:fPr>
                          <m:num>
                            <m:r>
                              <a:rPr lang="hu-HU" sz="1800" i="1">
                                <a:effectLst/>
                                <a:ea typeface="CMR12"/>
                                <a:cs typeface="CMR12"/>
                              </a:rPr>
                              <m:t>𝑖</m:t>
                            </m:r>
                            <m:r>
                              <a:rPr lang="hu-HU" sz="1800" i="1">
                                <a:effectLst/>
                                <a:ea typeface="CMR12"/>
                                <a:cs typeface="CMR12"/>
                              </a:rPr>
                              <m:t>−1</m:t>
                            </m:r>
                          </m:num>
                          <m:den>
                            <m:r>
                              <a:rPr lang="hu-HU" sz="1800" i="1">
                                <a:effectLst/>
                                <a:ea typeface="CMR12"/>
                                <a:cs typeface="CMR12"/>
                              </a:rPr>
                              <m:t>2</m:t>
                            </m:r>
                          </m:den>
                        </m:f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)</m:t>
                        </m:r>
                      </m:e>
                    </m:nary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=</m:t>
                    </m:r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𝑛</m:t>
                    </m:r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+</m:t>
                    </m:r>
                    <m:f>
                      <m:fPr>
                        <m:ctrlPr>
                          <a:rPr lang="hu-HU" sz="1800" i="1">
                            <a:effectLst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∗</m:t>
                    </m:r>
                    <m:nary>
                      <m:naryPr>
                        <m:chr m:val="∑"/>
                        <m:limLoc m:val="subSup"/>
                        <m:ctrlPr>
                          <a:rPr lang="hu-HU" sz="1800" i="1">
                            <a:effectLst/>
                            <a:ea typeface="CMR12"/>
                            <a:cs typeface="CMR12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𝑗</m:t>
                        </m:r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=0</m:t>
                        </m:r>
                      </m:sub>
                      <m:sup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𝑛</m:t>
                        </m:r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−2</m:t>
                        </m:r>
                      </m:sup>
                      <m:e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𝑗</m:t>
                        </m:r>
                      </m:e>
                    </m:nary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=</m:t>
                    </m:r>
                  </m:oMath>
                </a14:m>
                <a:endParaRPr lang="hu-HU" sz="1800" i="1" dirty="0">
                  <a:effectLst/>
                  <a:ea typeface="CMR12"/>
                  <a:cs typeface="CMR12"/>
                </a:endParaRPr>
              </a:p>
              <a:p>
                <a:pPr marL="457200" lvl="1" indent="0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sz="1800" i="1" dirty="0">
                    <a:ea typeface="CMR12"/>
                    <a:cs typeface="CMR12"/>
                  </a:rPr>
                  <a:t>	</a:t>
                </a:r>
                <a:r>
                  <a:rPr lang="hu-HU" sz="1800" dirty="0">
                    <a:ea typeface="CMR12"/>
                    <a:cs typeface="CMR12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i="1">
                        <a:ea typeface="CMR12"/>
                        <a:cs typeface="CMR12"/>
                      </a:rPr>
                      <m:t>=</m:t>
                    </m:r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𝑛</m:t>
                    </m:r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+</m:t>
                    </m:r>
                    <m:f>
                      <m:fPr>
                        <m:ctrlPr>
                          <a:rPr lang="hu-HU" sz="1800" i="1">
                            <a:effectLst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∗</m:t>
                    </m:r>
                    <m:f>
                      <m:fPr>
                        <m:ctrlPr>
                          <a:rPr lang="hu-HU" sz="1800" i="1">
                            <a:effectLst/>
                            <a:ea typeface="CMR12"/>
                            <a:cs typeface="CMR1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1800" i="1">
                                <a:effectLst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1800" i="1">
                                <a:effectLst/>
                                <a:ea typeface="CMR12"/>
                                <a:cs typeface="CMR12"/>
                              </a:rPr>
                              <m:t>𝑛</m:t>
                            </m:r>
                            <m:r>
                              <a:rPr lang="hu-HU" sz="1800" i="1">
                                <a:effectLst/>
                                <a:ea typeface="CMR12"/>
                                <a:cs typeface="CMR12"/>
                              </a:rPr>
                              <m:t>−1</m:t>
                            </m:r>
                          </m:e>
                        </m:d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∗</m:t>
                        </m:r>
                        <m:d>
                          <m:dPr>
                            <m:ctrlPr>
                              <a:rPr lang="hu-HU" sz="1800" i="1">
                                <a:effectLst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1800" i="1">
                                <a:effectLst/>
                                <a:ea typeface="CMR12"/>
                                <a:cs typeface="CMR12"/>
                              </a:rPr>
                              <m:t>𝑛</m:t>
                            </m:r>
                            <m:r>
                              <a:rPr lang="hu-HU" sz="1800" i="1">
                                <a:effectLst/>
                                <a:ea typeface="CMR12"/>
                                <a:cs typeface="CMR12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i="1">
                        <a:ea typeface="CMR12"/>
                        <a:cs typeface="CMR12"/>
                      </a:rPr>
                      <m:t>=</m:t>
                    </m:r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1800" i="1">
                            <a:effectLst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4</m:t>
                        </m:r>
                      </m:den>
                    </m:f>
                  </m:oMath>
                </a14:m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𝑛</m:t>
                    </m:r>
                  </m:oMath>
                </a14:m>
                <a:r>
                  <a:rPr lang="hu-HU" sz="1800" baseline="30000" dirty="0">
                    <a:effectLst/>
                    <a:ea typeface="Calibri" panose="020F0502020204030204" pitchFamily="34" charset="0"/>
                    <a:cs typeface="CMMI12"/>
                  </a:rPr>
                  <a:t>2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+ </a:t>
                </a:r>
                <a14:m>
                  <m:oMath xmlns:m="http://schemas.openxmlformats.org/officeDocument/2006/math">
                    <m:f>
                      <m:fPr>
                        <m:ctrlPr>
                          <a:rPr lang="hu-HU" sz="1800" i="1">
                            <a:effectLst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4</m:t>
                        </m:r>
                      </m:den>
                    </m:f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 </m:t>
                    </m:r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𝑛</m:t>
                    </m:r>
                    <m:r>
                      <a:rPr lang="hu-HU" sz="1800" i="1">
                        <a:effectLst/>
                        <a:ea typeface="CMR12"/>
                        <a:cs typeface="CMR12"/>
                      </a:rPr>
                      <m:t>+ </m:t>
                    </m:r>
                    <m:f>
                      <m:fPr>
                        <m:ctrlPr>
                          <a:rPr lang="hu-HU" sz="1800" i="1">
                            <a:effectLst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1</m:t>
                        </m:r>
                      </m:num>
                      <m:den>
                        <m:r>
                          <a:rPr lang="hu-HU" sz="1800" i="1">
                            <a:effectLst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endParaRPr lang="hu-HU" sz="1800" b="1" i="1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457200" lvl="1" indent="0" algn="ctr">
                  <a:lnSpc>
                    <a:spcPct val="107000"/>
                  </a:lnSpc>
                  <a:spcAft>
                    <a:spcPts val="800"/>
                  </a:spcAft>
                  <a:buNone/>
                </a:pPr>
                <a:r>
                  <a:rPr lang="hu-HU" b="1" i="1" dirty="0">
                    <a:ea typeface="Calibri" panose="020F0502020204030204" pitchFamily="34" charset="0"/>
                    <a:cs typeface="CMR12"/>
                  </a:rPr>
                  <a:t>AT</a:t>
                </a:r>
                <a:r>
                  <a:rPr lang="hu-HU" b="1" i="1" baseline="-25000" dirty="0">
                    <a:ea typeface="Calibri" panose="020F0502020204030204" pitchFamily="34" charset="0"/>
                    <a:cs typeface="CMR12"/>
                  </a:rPr>
                  <a:t>IS</a:t>
                </a:r>
                <a:r>
                  <a:rPr lang="hu-HU" b="1" dirty="0"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b="1" i="1" dirty="0">
                    <a:ea typeface="Calibri" panose="020F0502020204030204" pitchFamily="34" charset="0"/>
                    <a:cs typeface="CMR12"/>
                  </a:rPr>
                  <a:t>n</a:t>
                </a:r>
                <a:r>
                  <a:rPr lang="hu-HU" b="1" dirty="0">
                    <a:ea typeface="Calibri" panose="020F0502020204030204" pitchFamily="34" charset="0"/>
                    <a:cs typeface="CMR12"/>
                  </a:rPr>
                  <a:t>) </a:t>
                </a:r>
                <a14:m>
                  <m:oMath xmlns:m="http://schemas.openxmlformats.org/officeDocument/2006/math">
                    <m:r>
                      <a:rPr lang="hu-HU" b="1" i="1">
                        <a:ea typeface="CMR12"/>
                        <a:cs typeface="CMR12"/>
                      </a:rPr>
                      <m:t>≈ </m:t>
                    </m:r>
                    <m:f>
                      <m:fPr>
                        <m:ctrlPr>
                          <a:rPr lang="hu-HU" b="1" i="1" smtClean="0">
                            <a:effectLst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b="1" i="1">
                            <a:effectLst/>
                            <a:ea typeface="CMR12"/>
                            <a:cs typeface="CMR12"/>
                          </a:rPr>
                          <m:t>𝟏</m:t>
                        </m:r>
                      </m:num>
                      <m:den>
                        <m:r>
                          <a:rPr lang="hu-HU" b="1" i="1">
                            <a:effectLst/>
                            <a:ea typeface="CMR12"/>
                            <a:cs typeface="CMR12"/>
                          </a:rPr>
                          <m:t>𝟒</m:t>
                        </m:r>
                      </m:den>
                    </m:f>
                    <m:r>
                      <a:rPr lang="hu-HU" b="1" i="1">
                        <a:ea typeface="CMR12"/>
                        <a:cs typeface="CMR12"/>
                      </a:rPr>
                      <m:t>𝒏</m:t>
                    </m:r>
                  </m:oMath>
                </a14:m>
                <a:r>
                  <a:rPr lang="hu-HU" b="1" baseline="30000" dirty="0">
                    <a:ea typeface="Calibri" panose="020F0502020204030204" pitchFamily="34" charset="0"/>
                    <a:cs typeface="CMMI12"/>
                  </a:rPr>
                  <a:t>2 </a:t>
                </a:r>
                <a:r>
                  <a:rPr lang="en-US" sz="2400" b="1" dirty="0"/>
                  <a:t>∈ </a:t>
                </a:r>
                <a:r>
                  <a:rPr lang="en-US" b="1" dirty="0"/>
                  <a:t>Θ</a:t>
                </a:r>
                <a:r>
                  <a:rPr lang="hu-HU" b="1" dirty="0"/>
                  <a:t>(</a:t>
                </a:r>
                <a:r>
                  <a:rPr lang="hu-HU" b="1" i="1" dirty="0"/>
                  <a:t>n</a:t>
                </a:r>
                <a:r>
                  <a:rPr lang="hu-HU" b="1" baseline="30000" dirty="0"/>
                  <a:t>2</a:t>
                </a:r>
                <a:r>
                  <a:rPr lang="hu-HU" b="1" dirty="0"/>
                  <a:t>)</a:t>
                </a:r>
                <a:endParaRPr lang="hu-HU" b="1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6EB24B7F-9CBC-65EB-0540-70B05E69223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588168"/>
                <a:ext cx="7105212" cy="5101389"/>
              </a:xfrm>
              <a:blipFill>
                <a:blip r:embed="rId2"/>
                <a:stretch>
                  <a:fillRect l="-2144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" name="Cím 1">
            <a:extLst>
              <a:ext uri="{FF2B5EF4-FFF2-40B4-BE49-F238E27FC236}">
                <a16:creationId xmlns:a16="http://schemas.microsoft.com/office/drawing/2014/main" id="{0788E72D-1D60-4876-63C3-6EBD7E485A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hu-HU" dirty="0"/>
              <a:t>Beszúró rendezés átlagos futási ideje </a:t>
            </a:r>
            <a:br>
              <a:rPr lang="hu-HU" i="1" dirty="0"/>
            </a:b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AT</a:t>
            </a:r>
            <a:r>
              <a:rPr lang="hu-HU" sz="4000" i="1" baseline="-25000" dirty="0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) (a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hol 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a rendezendő tömb mérete)</a:t>
            </a:r>
            <a:endParaRPr lang="hu-HU" dirty="0"/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EE4B3BB2-1C2C-1668-92F4-CDC4C5A8ED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715984" y="2744845"/>
            <a:ext cx="3087146" cy="288898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265297009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E2298EF-B3D3-4580-C025-B45F56DC43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artalom helye 2">
            <a:extLst>
              <a:ext uri="{FF2B5EF4-FFF2-40B4-BE49-F238E27FC236}">
                <a16:creationId xmlns:a16="http://schemas.microsoft.com/office/drawing/2014/main" id="{84A449AF-1B73-E2C8-6B13-BE96FC03969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588168"/>
            <a:ext cx="10018713" cy="5101389"/>
          </a:xfrm>
        </p:spPr>
        <p:txBody>
          <a:bodyPr>
            <a:normAutofit/>
          </a:bodyPr>
          <a:lstStyle/>
          <a:p>
            <a:r>
              <a:rPr lang="hu-HU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Előrendezett inputok esetén:  lineáris időben </a:t>
            </a:r>
            <a:r>
              <a:rPr lang="hu-HU" sz="2100" dirty="0">
                <a:ea typeface="Calibri" panose="020F0502020204030204" pitchFamily="34" charset="0"/>
                <a:cs typeface="Times New Roman" panose="02020603050405020304" pitchFamily="18" charset="0"/>
              </a:rPr>
              <a:t>tudunk rendezni ~ </a:t>
            </a:r>
            <a:r>
              <a:rPr lang="hu-HU" sz="21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optimális</a:t>
            </a:r>
          </a:p>
          <a:p>
            <a:pPr lvl="1"/>
            <a:r>
              <a:rPr lang="hu-HU" sz="1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Mon</a:t>
            </a:r>
            <a:r>
              <a:rPr lang="hu-HU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hu-HU" sz="1700" dirty="0" err="1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Növekvően</a:t>
            </a:r>
            <a:r>
              <a:rPr lang="hu-HU" sz="17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 előrendezett inputok:</a:t>
            </a:r>
          </a:p>
          <a:p>
            <a:pPr lvl="2"/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az input sorozat elemeinek a rendezés utáni helyüktől való távolsága:</a:t>
            </a:r>
          </a:p>
          <a:p>
            <a:pPr lvl="3"/>
            <a:r>
              <a:rPr lang="hu-HU" sz="1300" i="1" dirty="0">
                <a:effectLst/>
                <a:cs typeface="CMMI12"/>
              </a:rPr>
              <a:t>n</a:t>
            </a:r>
            <a:r>
              <a:rPr lang="hu-HU" sz="1300" dirty="0">
                <a:effectLst/>
                <a:cs typeface="CMMI12"/>
              </a:rPr>
              <a:t> 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-</a:t>
            </a:r>
            <a:r>
              <a:rPr lang="hu-HU" sz="1300" dirty="0" err="1">
                <a:effectLst/>
                <a:ea typeface="Calibri" panose="020F0502020204030204" pitchFamily="34" charset="0"/>
                <a:cs typeface="F29"/>
              </a:rPr>
              <a:t>től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 független </a:t>
            </a:r>
            <a:r>
              <a:rPr lang="hu-HU" sz="1300" i="1" dirty="0">
                <a:effectLst/>
                <a:cs typeface="CMMI12"/>
              </a:rPr>
              <a:t>k</a:t>
            </a:r>
            <a:r>
              <a:rPr lang="hu-HU" sz="1300" dirty="0">
                <a:effectLst/>
                <a:cs typeface="CMMI12"/>
              </a:rPr>
              <a:t> 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konstanssal </a:t>
            </a:r>
            <a:r>
              <a:rPr lang="hu-HU" sz="1300" dirty="0" err="1">
                <a:effectLst/>
                <a:ea typeface="Calibri" panose="020F0502020204030204" pitchFamily="34" charset="0"/>
                <a:cs typeface="F29"/>
              </a:rPr>
              <a:t>felülről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 becsülhető</a:t>
            </a:r>
            <a:endParaRPr lang="hu-HU" sz="1300" dirty="0"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hu-HU" sz="1500" dirty="0">
                <a:effectLst/>
                <a:ea typeface="Calibri" panose="020F0502020204030204" pitchFamily="34" charset="0"/>
                <a:cs typeface="F29"/>
              </a:rPr>
              <a:t>a végső pozíciójuktól távolabb lévő elemek száma:</a:t>
            </a:r>
          </a:p>
          <a:p>
            <a:pPr lvl="3"/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 </a:t>
            </a:r>
            <a:r>
              <a:rPr lang="hu-HU" sz="1300" i="1" dirty="0">
                <a:effectLst/>
                <a:cs typeface="CMMI12"/>
              </a:rPr>
              <a:t>n</a:t>
            </a:r>
            <a:r>
              <a:rPr lang="hu-HU" sz="1300" dirty="0">
                <a:effectLst/>
                <a:cs typeface="CMMI12"/>
              </a:rPr>
              <a:t> 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-</a:t>
            </a:r>
            <a:r>
              <a:rPr lang="hu-HU" sz="1300" dirty="0" err="1">
                <a:effectLst/>
                <a:ea typeface="Calibri" panose="020F0502020204030204" pitchFamily="34" charset="0"/>
                <a:cs typeface="F29"/>
              </a:rPr>
              <a:t>től</a:t>
            </a:r>
            <a:r>
              <a:rPr lang="hu-HU" sz="1300" dirty="0">
                <a:effectLst/>
                <a:ea typeface="Calibri" panose="020F0502020204030204" pitchFamily="34" charset="0"/>
                <a:cs typeface="F29"/>
              </a:rPr>
              <a:t> független </a:t>
            </a:r>
            <a:r>
              <a:rPr lang="hu-HU" sz="1300" i="1" dirty="0">
                <a:effectLst/>
                <a:cs typeface="CMMI12"/>
              </a:rPr>
              <a:t>s</a:t>
            </a:r>
            <a:r>
              <a:rPr lang="hu-HU" sz="1300" dirty="0">
                <a:effectLst/>
                <a:cs typeface="CMMI12"/>
              </a:rPr>
              <a:t> </a:t>
            </a:r>
            <a:r>
              <a:rPr lang="hu-HU" sz="1300" dirty="0">
                <a:effectLst/>
                <a:ea typeface="CMMI12"/>
                <a:cs typeface="F29"/>
              </a:rPr>
              <a:t>konstanssal </a:t>
            </a:r>
            <a:r>
              <a:rPr lang="hu-HU" sz="1300" dirty="0" err="1">
                <a:effectLst/>
                <a:ea typeface="CMMI12"/>
                <a:cs typeface="F29"/>
              </a:rPr>
              <a:t>felülről</a:t>
            </a:r>
            <a:r>
              <a:rPr lang="hu-HU" sz="1300" dirty="0">
                <a:effectLst/>
                <a:ea typeface="CMMI12"/>
                <a:cs typeface="F29"/>
              </a:rPr>
              <a:t> becsülhető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Belső ciklus futási ideje </a:t>
            </a:r>
            <a:r>
              <a:rPr lang="hu-HU" sz="1500" dirty="0" err="1">
                <a:ea typeface="Calibri" panose="020F0502020204030204" pitchFamily="34" charset="0"/>
                <a:cs typeface="Times New Roman" panose="02020603050405020304" pitchFamily="18" charset="0"/>
              </a:rPr>
              <a:t>max</a:t>
            </a: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. (</a:t>
            </a:r>
            <a:r>
              <a:rPr lang="hu-HU" sz="15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k</a:t>
            </a:r>
            <a:r>
              <a:rPr lang="hu-HU" sz="1500" dirty="0" err="1">
                <a:ea typeface="Calibri" panose="020F0502020204030204" pitchFamily="34" charset="0"/>
                <a:cs typeface="Times New Roman" panose="02020603050405020304" pitchFamily="18" charset="0"/>
              </a:rPr>
              <a:t>+</a:t>
            </a:r>
            <a:r>
              <a:rPr lang="hu-HU" sz="1500" i="1" dirty="0" err="1">
                <a:ea typeface="Calibri" panose="020F0502020204030204" pitchFamily="34" charset="0"/>
                <a:cs typeface="Times New Roman" panose="02020603050405020304" pitchFamily="18" charset="0"/>
              </a:rPr>
              <a:t>s</a:t>
            </a: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)*</a:t>
            </a:r>
            <a:r>
              <a:rPr lang="hu-HU" sz="1500" i="1" dirty="0">
                <a:ea typeface="Calibri" panose="020F0502020204030204" pitchFamily="34" charset="0"/>
                <a:cs typeface="Times New Roman" panose="02020603050405020304" pitchFamily="18" charset="0"/>
              </a:rPr>
              <a:t>n</a:t>
            </a:r>
          </a:p>
          <a:p>
            <a:pPr lvl="2">
              <a:buFont typeface="Wingdings" panose="05000000000000000000" pitchFamily="2" charset="2"/>
              <a:buChar char="Ø"/>
            </a:pPr>
            <a:r>
              <a:rPr lang="hu-H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Műveletigény: Lineáris (</a:t>
            </a:r>
            <a:r>
              <a:rPr lang="en-US" sz="1400" dirty="0"/>
              <a:t>Θ</a:t>
            </a:r>
            <a:r>
              <a:rPr lang="hu-HU" sz="1400" dirty="0"/>
              <a:t>(</a:t>
            </a:r>
            <a:r>
              <a:rPr lang="hu-HU" sz="1400" i="1" dirty="0"/>
              <a:t>n</a:t>
            </a:r>
            <a:r>
              <a:rPr lang="hu-HU" sz="1400" dirty="0"/>
              <a:t>)</a:t>
            </a:r>
            <a:r>
              <a:rPr lang="hu-HU" sz="1500" dirty="0">
                <a:effectLst/>
                <a:ea typeface="Calibri" panose="020F0502020204030204" pitchFamily="34" charset="0"/>
                <a:cs typeface="Times New Roman" panose="02020603050405020304" pitchFamily="18" charset="0"/>
              </a:rPr>
              <a:t>) </a:t>
            </a:r>
          </a:p>
          <a:p>
            <a:pPr lvl="1"/>
            <a:r>
              <a:rPr lang="hu-HU" sz="1700" dirty="0" err="1">
                <a:ea typeface="Calibri" panose="020F0502020204030204" pitchFamily="34" charset="0"/>
                <a:cs typeface="Times New Roman" panose="02020603050405020304" pitchFamily="18" charset="0"/>
              </a:rPr>
              <a:t>Mon</a:t>
            </a:r>
            <a:r>
              <a:rPr lang="hu-HU" sz="1700" dirty="0">
                <a:ea typeface="Calibri" panose="020F0502020204030204" pitchFamily="34" charset="0"/>
                <a:cs typeface="Times New Roman" panose="02020603050405020304" pitchFamily="18" charset="0"/>
              </a:rPr>
              <a:t> csökkenően előrendezett inputok:</a:t>
            </a:r>
          </a:p>
          <a:p>
            <a:pPr lvl="2"/>
            <a:r>
              <a:rPr lang="hu-HU" sz="1500" dirty="0"/>
              <a:t>Műveletigény: közelít a legrosszabb esethez</a:t>
            </a:r>
          </a:p>
          <a:p>
            <a:pPr lvl="2"/>
            <a:r>
              <a:rPr lang="hu-HU" sz="1500" i="1" dirty="0"/>
              <a:t>n</a:t>
            </a:r>
            <a:r>
              <a:rPr lang="hu-HU" sz="1500" b="0" i="0" u="none" strike="noStrike" baseline="0" dirty="0"/>
              <a:t> milliós (v. &gt;) nagyságrendű </a:t>
            </a:r>
            <a:r>
              <a:rPr lang="hu-HU" sz="1500" dirty="0"/>
              <a:t>–&gt;</a:t>
            </a:r>
            <a:r>
              <a:rPr lang="hu-HU" sz="1500" b="0" i="0" u="none" strike="noStrike" baseline="0" dirty="0"/>
              <a:t> nagyon hosszú futási idő </a:t>
            </a:r>
            <a:r>
              <a:rPr lang="hu-HU" sz="1500" dirty="0"/>
              <a:t>–&gt;</a:t>
            </a:r>
            <a:r>
              <a:rPr lang="hu-HU" sz="1500" b="0" i="0" u="none" strike="noStrike" baseline="0" dirty="0"/>
              <a:t> használhatatlan</a:t>
            </a:r>
            <a:endParaRPr lang="hu-HU" sz="15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/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Ha ezt tudjuk: Fordítsuk meg a sorozatot (</a:t>
            </a:r>
            <a:r>
              <a:rPr lang="en-US" sz="1600" dirty="0"/>
              <a:t>Θ</a:t>
            </a:r>
            <a:r>
              <a:rPr lang="hu-HU" sz="1600" dirty="0"/>
              <a:t>(</a:t>
            </a:r>
            <a:r>
              <a:rPr lang="hu-HU" sz="1600" i="1" dirty="0"/>
              <a:t>n</a:t>
            </a:r>
            <a:r>
              <a:rPr lang="hu-HU" sz="1600" dirty="0"/>
              <a:t>)</a:t>
            </a: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) =&gt; </a:t>
            </a:r>
            <a:r>
              <a:rPr lang="hu-HU" sz="1500" dirty="0" err="1">
                <a:ea typeface="Calibri" panose="020F0502020204030204" pitchFamily="34" charset="0"/>
                <a:cs typeface="Times New Roman" panose="02020603050405020304" pitchFamily="18" charset="0"/>
              </a:rPr>
              <a:t>mon</a:t>
            </a: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. </a:t>
            </a:r>
            <a:r>
              <a:rPr lang="hu-HU" sz="1500" dirty="0" err="1">
                <a:ea typeface="Calibri" panose="020F0502020204030204" pitchFamily="34" charset="0"/>
                <a:cs typeface="Times New Roman" panose="02020603050405020304" pitchFamily="18" charset="0"/>
              </a:rPr>
              <a:t>növő</a:t>
            </a: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 </a:t>
            </a:r>
            <a:r>
              <a:rPr lang="hu-HU" sz="1500" dirty="0" err="1">
                <a:ea typeface="Calibri" panose="020F0502020204030204" pitchFamily="34" charset="0"/>
                <a:cs typeface="Times New Roman" panose="02020603050405020304" pitchFamily="18" charset="0"/>
              </a:rPr>
              <a:t>sor.ozat</a:t>
            </a:r>
            <a:r>
              <a:rPr lang="hu-HU" sz="1500" dirty="0">
                <a:ea typeface="Calibri" panose="020F0502020204030204" pitchFamily="34" charset="0"/>
                <a:cs typeface="Times New Roman" panose="02020603050405020304" pitchFamily="18" charset="0"/>
              </a:rPr>
              <a:t> lesz.</a:t>
            </a:r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9554A46E-C03F-466C-F0C9-AD925D51B4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0"/>
            <a:ext cx="10018713" cy="1752599"/>
          </a:xfrm>
        </p:spPr>
        <p:txBody>
          <a:bodyPr/>
          <a:lstStyle/>
          <a:p>
            <a:r>
              <a:rPr lang="hu-HU" dirty="0"/>
              <a:t>Beszúró rendezés átlagos futási ideje </a:t>
            </a:r>
            <a:br>
              <a:rPr lang="hu-HU" i="1" dirty="0"/>
            </a:b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AT</a:t>
            </a:r>
            <a:r>
              <a:rPr lang="hu-HU" sz="4000" i="1" baseline="-25000" dirty="0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R12"/>
              </a:rPr>
              <a:t>) (a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hol </a:t>
            </a:r>
            <a:r>
              <a:rPr lang="hu-HU" sz="4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4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a rendezendő tömb mérete)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2844673423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E72A3-2883-2C50-EEFC-6284B52E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92571" y="598538"/>
            <a:ext cx="10018713" cy="936523"/>
          </a:xfrm>
        </p:spPr>
        <p:txBody>
          <a:bodyPr/>
          <a:lstStyle/>
          <a:p>
            <a:r>
              <a:rPr lang="hu-HU" dirty="0"/>
              <a:t>A</a:t>
            </a:r>
            <a:r>
              <a:rPr lang="hu-HU" sz="1800" b="0" i="0" u="none" strike="noStrike" baseline="0" dirty="0">
                <a:latin typeface="F83"/>
              </a:rPr>
              <a:t> </a:t>
            </a:r>
            <a:r>
              <a:rPr lang="hu-HU" dirty="0"/>
              <a:t>futási időkre vonatkozó becslések*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93C06BA-25C8-808B-5CAF-15AABFA3C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066800"/>
                <a:ext cx="10018713" cy="5461819"/>
              </a:xfrm>
            </p:spPr>
            <p:txBody>
              <a:bodyPr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i="1" dirty="0" err="1">
                    <a:effectLst/>
                    <a:ea typeface="Calibri" panose="020F0502020204030204" pitchFamily="34" charset="0"/>
                    <a:cs typeface="CMMI12"/>
                  </a:rPr>
                  <a:t>MrT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és </a:t>
                </a:r>
                <a:r>
                  <a:rPr lang="hu-HU" sz="1800" i="1" dirty="0" err="1">
                    <a:effectLst/>
                    <a:ea typeface="Calibri" panose="020F0502020204030204" pitchFamily="34" charset="0"/>
                    <a:cs typeface="CMMI12"/>
                  </a:rPr>
                  <a:t>mrT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): </a:t>
                </a:r>
                <a:r>
                  <a:rPr lang="hu-HU" sz="1800" dirty="0" err="1">
                    <a:effectLst/>
                    <a:ea typeface="Calibri" panose="020F0502020204030204" pitchFamily="34" charset="0"/>
                    <a:cs typeface="F29"/>
                  </a:rPr>
                  <a:t>insertionSort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 : </a:t>
                </a: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29"/>
                      </a:rPr>
                      <m:t>𝒯</m:t>
                    </m:r>
                  </m:oMath>
                </a14:m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]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)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tényleges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maximális és minimális futási ideje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Becslés a minimális futási időre (</a:t>
                </a:r>
                <a:r>
                  <a:rPr lang="hu-HU" sz="1800" i="1" dirty="0" err="1">
                    <a:effectLst/>
                    <a:ea typeface="Calibri" panose="020F0502020204030204" pitchFamily="34" charset="0"/>
                    <a:cs typeface="CMMI12"/>
                  </a:rPr>
                  <a:t>mrT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29"/>
                  </a:rPr>
                  <a:t>)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Ha a fő ciklus minden elemet a végső helyén talál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400" dirty="0">
                    <a:effectLst/>
                    <a:ea typeface="Calibri" panose="020F0502020204030204" pitchFamily="34" charset="0"/>
                    <a:cs typeface="F29"/>
                  </a:rPr>
                  <a:t> mindig a jobb oldali ágon fut le</a:t>
                </a:r>
                <a:endParaRPr lang="hu-H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400" dirty="0">
                    <a:effectLst/>
                    <a:ea typeface="Calibri" panose="020F0502020204030204" pitchFamily="34" charset="0"/>
                    <a:cs typeface="F29"/>
                  </a:rPr>
                  <a:t>ha a tömb már eleve monoton </a:t>
                </a:r>
                <a:r>
                  <a:rPr lang="hu-HU" sz="1400" dirty="0" err="1">
                    <a:effectLst/>
                    <a:ea typeface="Calibri" panose="020F0502020204030204" pitchFamily="34" charset="0"/>
                    <a:cs typeface="F29"/>
                  </a:rPr>
                  <a:t>növekvően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F29"/>
                  </a:rPr>
                  <a:t> rendezett</a:t>
                </a:r>
                <a:endParaRPr lang="hu-H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L!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1600" b="1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: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fő ciklus jobb oldali ága egyszeri végrehajtásának futási ideje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L!</a:t>
                </a:r>
                <a:r>
                  <a:rPr lang="hu-HU" sz="1600" b="1" i="1" dirty="0">
                    <a:effectLst/>
                    <a:ea typeface="Calibri" panose="020F0502020204030204" pitchFamily="34" charset="0"/>
                    <a:cs typeface="CMMI12"/>
                  </a:rPr>
                  <a:t> b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: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T(eljárás meghívása) + T(a fő ciklus előkészítése és befejezése) +</a:t>
                </a:r>
                <a:b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</a:b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		T(az eljárásból való visszatérés)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F29"/>
                  </a:rPr>
                  <a:t>és </a:t>
                </a: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b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400" dirty="0">
                    <a:effectLst/>
                    <a:ea typeface="CMMI12"/>
                    <a:cs typeface="F29"/>
                  </a:rPr>
                  <a:t>pozitív konstansok </a:t>
                </a:r>
                <a:endParaRPr lang="hu-H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400" i="1" dirty="0" err="1">
                    <a:effectLst/>
                    <a:ea typeface="Calibri" panose="020F0502020204030204" pitchFamily="34" charset="0"/>
                    <a:cs typeface="CMMI12"/>
                  </a:rPr>
                  <a:t>mrT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4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1400" dirty="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1400" dirty="0">
                    <a:effectLst/>
                    <a:ea typeface="Calibri" panose="020F0502020204030204" pitchFamily="34" charset="0"/>
                    <a:cs typeface="CMR12"/>
                  </a:rPr>
                  <a:t>1) + </a:t>
                </a:r>
                <a:r>
                  <a:rPr lang="hu-HU" sz="1400" i="1" dirty="0">
                    <a:effectLst/>
                    <a:ea typeface="Calibri" panose="020F0502020204030204" pitchFamily="34" charset="0"/>
                    <a:cs typeface="CMMI12"/>
                  </a:rPr>
                  <a:t>b</a:t>
                </a:r>
                <a:endParaRPr lang="hu-HU" sz="1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93C06BA-25C8-808B-5CAF-15AABFA3C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066800"/>
                <a:ext cx="10018713" cy="5461819"/>
              </a:xfrm>
              <a:blipFill>
                <a:blip r:embed="rId2"/>
                <a:stretch>
                  <a:fillRect l="-91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Kép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414425" y="2774611"/>
            <a:ext cx="3474807" cy="3251762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1004303823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E72A3-2883-2C50-EEFC-6284B52E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02298" y="927945"/>
            <a:ext cx="10018713" cy="936523"/>
          </a:xfrm>
        </p:spPr>
        <p:txBody>
          <a:bodyPr/>
          <a:lstStyle/>
          <a:p>
            <a:r>
              <a:rPr lang="hu-HU" dirty="0"/>
              <a:t>A</a:t>
            </a:r>
            <a:r>
              <a:rPr lang="hu-HU" sz="1800" b="0" i="0" u="none" strike="noStrike" baseline="0" dirty="0">
                <a:latin typeface="F83"/>
              </a:rPr>
              <a:t> </a:t>
            </a:r>
            <a:r>
              <a:rPr lang="hu-HU" dirty="0"/>
              <a:t>futási időkre vonatkozó becslések*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3C06BA-25C8-808B-5CAF-15AABFA3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354094"/>
            <a:ext cx="10451528" cy="4174525"/>
          </a:xfrm>
        </p:spPr>
        <p:txBody>
          <a:bodyPr>
            <a:norm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MMI12"/>
                <a:cs typeface="F29"/>
              </a:rPr>
              <a:t>L! 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min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hu-HU" sz="2400" dirty="0">
                <a:effectLst/>
                <a:ea typeface="CMMI12"/>
                <a:cs typeface="F29"/>
              </a:rPr>
              <a:t>és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= </a:t>
            </a:r>
            <a:r>
              <a:rPr lang="hu-HU" sz="2400" dirty="0" err="1">
                <a:effectLst/>
                <a:ea typeface="Calibri" panose="020F0502020204030204" pitchFamily="34" charset="0"/>
                <a:cs typeface="CMMI12"/>
              </a:rPr>
              <a:t>max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,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b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)  (=&gt; 0 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&lt;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4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)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1) +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mrT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=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a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1) +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b	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− 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1) +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		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mrT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			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p</a:t>
            </a:r>
            <a:r>
              <a:rPr lang="hu-HU" sz="20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000" dirty="0">
                <a:effectLst/>
                <a:ea typeface="CMSY10"/>
                <a:cs typeface="Cambria Math" panose="02040503050406030204" pitchFamily="18" charset="0"/>
              </a:rPr>
              <a:t>∗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000" i="1" baseline="-25000" dirty="0" err="1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 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</a:t>
            </a:r>
            <a:r>
              <a:rPr lang="hu-HU" sz="2000" dirty="0">
                <a:effectLst/>
                <a:ea typeface="Calibri" panose="020F0502020204030204" pitchFamily="34" charset="0"/>
                <a:cs typeface="CMSY10"/>
              </a:rPr>
              <a:t>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mrT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				</a:t>
            </a:r>
            <a:r>
              <a:rPr lang="en-US" sz="2000" dirty="0">
                <a:effectLst/>
                <a:ea typeface="Calibri" panose="020F0502020204030204" pitchFamily="34" charset="0"/>
                <a:cs typeface="CMSY10"/>
              </a:rPr>
              <a:t>≤ </a:t>
            </a:r>
            <a:r>
              <a:rPr lang="hu-HU" sz="2000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sz="2000" i="1" baseline="-25000" dirty="0" err="1">
                <a:effectLst/>
                <a:ea typeface="Calibri" panose="020F0502020204030204" pitchFamily="34" charset="0"/>
                <a:cs typeface="CMMI8"/>
              </a:rPr>
              <a:t>IS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sz="2000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sz="2000" dirty="0">
                <a:effectLst/>
                <a:ea typeface="Calibri" panose="020F0502020204030204" pitchFamily="34" charset="0"/>
                <a:cs typeface="CMR12"/>
              </a:rPr>
              <a:t>)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Becslés a maximális futási időre (</a:t>
            </a:r>
            <a:r>
              <a:rPr lang="hu-HU" i="1" dirty="0" err="1">
                <a:effectLst/>
                <a:ea typeface="Calibri" panose="020F0502020204030204" pitchFamily="34" charset="0"/>
                <a:cs typeface="CMMI12"/>
              </a:rPr>
              <a:t>MrT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)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ea typeface="CMMI12"/>
                <a:cs typeface="F29"/>
              </a:rPr>
              <a:t>ha mindig a külső ciklus bal ágát hajtja végre és a belső ciklus </a:t>
            </a:r>
            <a:r>
              <a:rPr lang="hu-HU" sz="2400" i="1" dirty="0">
                <a:effectLst/>
                <a:ea typeface="Calibri" panose="020F0502020204030204" pitchFamily="34" charset="0"/>
                <a:cs typeface="CMMI12"/>
              </a:rPr>
              <a:t>j</a:t>
            </a:r>
            <a:r>
              <a:rPr lang="hu-HU" sz="2400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sz="2400" dirty="0">
                <a:effectLst/>
                <a:ea typeface="Calibri" panose="020F0502020204030204" pitchFamily="34" charset="0"/>
                <a:cs typeface="CMR12"/>
              </a:rPr>
              <a:t>= 0</a:t>
            </a:r>
            <a:r>
              <a:rPr lang="hu-HU" sz="2400" dirty="0">
                <a:effectLst/>
                <a:ea typeface="CMMI12"/>
                <a:cs typeface="F29"/>
              </a:rPr>
              <a:t>-ig fut</a:t>
            </a:r>
            <a:endParaRPr lang="hu-HU" sz="24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ha a tömb már eleve </a:t>
            </a:r>
            <a:r>
              <a:rPr lang="hu-HU" sz="2000" dirty="0">
                <a:effectLst/>
                <a:ea typeface="CMMI12"/>
                <a:cs typeface="F29"/>
              </a:rPr>
              <a:t>szigorúan 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monoton </a:t>
            </a:r>
            <a:r>
              <a:rPr lang="hu-HU" sz="2000" dirty="0">
                <a:effectLst/>
                <a:ea typeface="CMMI12"/>
                <a:cs typeface="F29"/>
              </a:rPr>
              <a:t>csökkenően</a:t>
            </a: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 rendezett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014389278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BB1122F-5EF1-3524-0AF4-46BF9A9F31A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2C12402-8DC7-56D8-4402-C772430FC6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63387" y="587477"/>
            <a:ext cx="10018713" cy="936523"/>
          </a:xfrm>
        </p:spPr>
        <p:txBody>
          <a:bodyPr/>
          <a:lstStyle/>
          <a:p>
            <a:r>
              <a:rPr lang="hu-HU" dirty="0"/>
              <a:t>A</a:t>
            </a:r>
            <a:r>
              <a:rPr lang="hu-HU" sz="1800" b="0" i="0" u="none" strike="noStrike" baseline="0" dirty="0">
                <a:latin typeface="F83"/>
              </a:rPr>
              <a:t> </a:t>
            </a:r>
            <a:r>
              <a:rPr lang="hu-HU" dirty="0"/>
              <a:t>futási időkre vonatkozó becslések*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D1095EC-011D-82E1-1000-9C8BCBFA723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55127" y="1935806"/>
                <a:ext cx="10451528" cy="4485810"/>
              </a:xfrm>
            </p:spPr>
            <p:txBody>
              <a:bodyPr>
                <a:normAutofit fontScale="92500"/>
              </a:bodyPr>
              <a:lstStyle/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dirty="0">
                    <a:ea typeface="Calibri" panose="020F0502020204030204" pitchFamily="34" charset="0"/>
                    <a:cs typeface="F29"/>
                  </a:rPr>
                  <a:t>L!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r>
                  <a:rPr lang="hu-HU" sz="2400" b="1" i="1" dirty="0">
                    <a:effectLst/>
                    <a:ea typeface="Calibri" panose="020F0502020204030204" pitchFamily="34" charset="0"/>
                    <a:cs typeface="CMMI12"/>
                  </a:rPr>
                  <a:t>d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: </a:t>
                </a:r>
                <a:r>
                  <a:rPr lang="hu-HU" sz="2400" dirty="0">
                    <a:effectLst/>
                    <a:ea typeface="CMMI12"/>
                    <a:cs typeface="F29"/>
                  </a:rPr>
                  <a:t>a belső ciklus egy lefutásának a műveletigénye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L!</a:t>
                </a:r>
                <a:r>
                  <a:rPr lang="hu-HU" sz="2400" b="1" i="1" dirty="0">
                    <a:effectLst/>
                    <a:ea typeface="Calibri" panose="020F0502020204030204" pitchFamily="34" charset="0"/>
                    <a:cs typeface="CMMI12"/>
                  </a:rPr>
                  <a:t> c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: T(</a:t>
                </a:r>
                <a:r>
                  <a:rPr lang="hu-HU" sz="2400" dirty="0">
                    <a:effectLst/>
                    <a:ea typeface="CMMI12"/>
                    <a:cs typeface="F29"/>
                  </a:rPr>
                  <a:t>külső ciklus bal ága egy lefutása)- T(a belső ciklus lefutásai)+T(a belső ciklusból való kilépés)</a:t>
                </a:r>
                <a:br>
                  <a:rPr lang="hu-HU" sz="2400" dirty="0">
                    <a:effectLst/>
                    <a:ea typeface="CMMI12"/>
                    <a:cs typeface="F29"/>
                  </a:rPr>
                </a:br>
                <a:r>
                  <a:rPr lang="hu-HU" sz="2400" dirty="0">
                    <a:effectLst/>
                    <a:ea typeface="CMMI12"/>
                    <a:cs typeface="F29"/>
                  </a:rPr>
                  <a:t>(amibe beleértjük a belső ciklus feltétele utolsó kiértékelését azaz a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j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= 0 </a:t>
                </a:r>
                <a:r>
                  <a:rPr lang="hu-HU" sz="2400" dirty="0">
                    <a:effectLst/>
                    <a:ea typeface="CMMI12"/>
                    <a:cs typeface="F29"/>
                  </a:rPr>
                  <a:t>esetet)</a:t>
                </a:r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F29"/>
                  </a:rPr>
                  <a:t>és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F29"/>
                  </a:rPr>
                  <a:t>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MMI12"/>
                    <a:cs typeface="F29"/>
                  </a:rPr>
                  <a:t>pozitív konstansok </a:t>
                </a:r>
                <a:endParaRPr lang="hu-HU" sz="2000" dirty="0"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MrT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=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b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+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c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1) +</a:t>
                </a:r>
                <a14:m>
                  <m:oMath xmlns:m="http://schemas.openxmlformats.org/officeDocument/2006/math">
                    <m:nary>
                      <m:naryPr>
                        <m:chr m:val="∑"/>
                        <m:limLoc m:val="subSup"/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naryPr>
                      <m:sub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𝑖</m:t>
                        </m:r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=1</m:t>
                        </m:r>
                      </m:sub>
                      <m:sup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  <m:r>
                          <a:rPr lang="hu-HU" sz="2400" b="0" i="1" smtClean="0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−1</m:t>
                        </m:r>
                      </m:sup>
                      <m:e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𝑑</m:t>
                        </m:r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∗</m:t>
                        </m:r>
                        <m:d>
                          <m:dPr>
                            <m:ctrlP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𝑖</m:t>
                            </m:r>
                            <m:r>
                              <a:rPr lang="hu-HU" sz="24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−1</m:t>
                            </m:r>
                          </m:e>
                        </m:d>
                        <m:r>
                          <a:rPr lang="hu-HU" sz="24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=</m:t>
                        </m:r>
                      </m:e>
                    </m:nary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 </a:t>
                </a:r>
              </a:p>
              <a:p>
                <a:pPr marL="457200" lvl="1" indent="1069975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=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𝑏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𝑐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∗</m:t>
                    </m:r>
                    <m:d>
                      <m:dPr>
                        <m:ctrlPr>
                          <a:rPr lang="hu-HU" sz="24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𝑛</m:t>
                        </m:r>
                        <m:r>
                          <a:rPr lang="hu-HU" i="1">
                            <a:effectLst/>
                            <a:latin typeface="Cambria Math" panose="02040503050406030204" pitchFamily="18" charset="0"/>
                            <a:ea typeface="Aptos" panose="020B0004020202020204" pitchFamily="34" charset="0"/>
                            <a:cs typeface="Times New Roman" panose="02020603050405020304" pitchFamily="18" charset="0"/>
                          </a:rPr>
                          <m:t>−1</m:t>
                        </m:r>
                      </m:e>
                    </m:d>
                    <m:r>
                      <a:rPr lang="hu-HU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+</m:t>
                    </m:r>
                    <m:r>
                      <a:rPr lang="hu-HU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𝑑</m:t>
                    </m:r>
                  </m:oMath>
                </a14:m>
                <a:r>
                  <a:rPr lang="hu-HU" sz="2400" dirty="0">
                    <a:effectLst/>
                    <a:ea typeface="Calibri" panose="020F0502020204030204" pitchFamily="34" charset="0"/>
                    <a:cs typeface="Times New Roman" panose="02020603050405020304" pitchFamily="18" charset="0"/>
                  </a:rPr>
                  <a:t> </a:t>
                </a:r>
                <a14:m>
                  <m:oMath xmlns:m="http://schemas.openxmlformats.org/officeDocument/2006/math">
                    <m:r>
                      <a:rPr lang="hu-HU" sz="2400" i="1">
                        <a:latin typeface="Cambria Math" panose="02040503050406030204" pitchFamily="18" charset="0"/>
                      </a:rPr>
                      <m:t>∗</m:t>
                    </m:r>
                    <m:nary>
                      <m:naryPr>
                        <m:chr m:val="∑"/>
                        <m:limLoc m:val="subSup"/>
                        <m:ctrlPr>
                          <a:rPr lang="hu-HU" sz="2400" i="1">
                            <a:latin typeface="Cambria Math" panose="02040503050406030204" pitchFamily="18" charset="0"/>
                          </a:rPr>
                        </m:ctrlPr>
                      </m:naryPr>
                      <m:sub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−2</m:t>
                        </m:r>
                      </m:sup>
                      <m:e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𝑗</m:t>
                        </m:r>
                        <m:r>
                          <a:rPr lang="hu-HU" sz="2400" i="1">
                            <a:latin typeface="Cambria Math" panose="02040503050406030204" pitchFamily="18" charset="0"/>
                          </a:rPr>
                          <m:t>=</m:t>
                        </m:r>
                      </m:e>
                    </m:nary>
                  </m:oMath>
                </a14:m>
                <a:endParaRPr lang="hu-HU" sz="24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marL="1439863" lvl="1" indent="87313">
                  <a:lnSpc>
                    <a:spcPct val="107000"/>
                  </a:lnSpc>
                  <a:spcAft>
                    <a:spcPts val="800"/>
                  </a:spcAft>
                  <a:buNone/>
                </a:pPr>
                <a14:m>
                  <m:oMathPara xmlns:m="http://schemas.openxmlformats.org/officeDocument/2006/math">
                    <m:oMathParaPr>
                      <m:jc m:val="left"/>
                    </m:oMathParaPr>
                    <m:oMath xmlns:m="http://schemas.openxmlformats.org/officeDocument/2006/math">
                      <m:r>
                        <a:rPr lang="hu-HU" b="0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=</m:t>
                      </m:r>
                      <m:r>
                        <a:rPr lang="hu-HU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𝑏</m:t>
                      </m:r>
                      <m:r>
                        <a:rPr lang="hu-HU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hu-HU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𝑐</m:t>
                      </m:r>
                      <m:r>
                        <a:rPr lang="hu-HU" i="1" smtClean="0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hu-H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d>
                        <m:dPr>
                          <m:ctrlPr>
                            <a:rPr lang="hu-H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−1</m:t>
                          </m:r>
                        </m:e>
                      </m:d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+</m:t>
                      </m:r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𝑑</m:t>
                      </m:r>
                      <m:r>
                        <a:rPr lang="hu-HU" i="1">
                          <a:effectLst/>
                          <a:latin typeface="Cambria Math" panose="02040503050406030204" pitchFamily="18" charset="0"/>
                          <a:ea typeface="Aptos" panose="020B0004020202020204" pitchFamily="34" charset="0"/>
                          <a:cs typeface="Times New Roman" panose="02020603050405020304" pitchFamily="18" charset="0"/>
                        </a:rPr>
                        <m:t>∗</m:t>
                      </m:r>
                      <m:f>
                        <m:fPr>
                          <m:ctrlPr>
                            <a:rPr lang="hu-HU" sz="2400" i="1">
                              <a:effectLst/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d>
                            <m:dPr>
                              <m:ctrlPr>
                                <a:rPr lang="hu-HU" sz="2400" i="1">
                                  <a:effectLst/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𝑛</m:t>
                              </m:r>
                              <m:r>
                                <a:rPr lang="hu-HU" i="1">
                                  <a:effectLst/>
                                  <a:latin typeface="Cambria Math" panose="02040503050406030204" pitchFamily="18" charset="0"/>
                                  <a:ea typeface="Aptos" panose="020B0004020202020204" pitchFamily="34" charset="0"/>
                                  <a:cs typeface="Times New Roman" panose="02020603050405020304" pitchFamily="18" charset="0"/>
                                </a:rPr>
                                <m:t>−1</m:t>
                              </m:r>
                            </m:e>
                          </m:d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∗(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𝑛</m:t>
                          </m:r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−2)</m:t>
                          </m:r>
                        </m:num>
                        <m:den>
                          <m:r>
                            <a:rPr lang="hu-HU" i="1">
                              <a:effectLst/>
                              <a:latin typeface="Cambria Math" panose="02040503050406030204" pitchFamily="18" charset="0"/>
                              <a:ea typeface="Aptos" panose="020B0004020202020204" pitchFamily="34" charset="0"/>
                              <a:cs typeface="Times New Roman" panose="02020603050405020304" pitchFamily="18" charset="0"/>
                            </a:rPr>
                            <m:t>2</m:t>
                          </m:r>
                        </m:den>
                      </m:f>
                    </m:oMath>
                  </m:oMathPara>
                </a14:m>
                <a:endParaRPr lang="hu-HU" sz="2400" dirty="0">
                  <a:effectLst/>
                  <a:ea typeface="CMMI12"/>
                  <a:cs typeface="F29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D1095EC-011D-82E1-1000-9C8BCBFA723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55127" y="1935806"/>
                <a:ext cx="10451528" cy="4485810"/>
              </a:xfr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2212611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E72A3-2883-2C50-EEFC-6284B52E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577749"/>
            <a:ext cx="10018713" cy="936523"/>
          </a:xfrm>
        </p:spPr>
        <p:txBody>
          <a:bodyPr/>
          <a:lstStyle/>
          <a:p>
            <a:r>
              <a:rPr lang="hu-HU" dirty="0"/>
              <a:t>A</a:t>
            </a:r>
            <a:r>
              <a:rPr lang="hu-HU" sz="1800" b="0" i="0" u="none" strike="noStrike" baseline="0" dirty="0">
                <a:latin typeface="F83"/>
              </a:rPr>
              <a:t> </a:t>
            </a:r>
            <a:r>
              <a:rPr lang="hu-HU" dirty="0"/>
              <a:t>futási időkre vonatkozó becslések*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93C06BA-25C8-808B-5CAF-15AABFA3C8D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750979"/>
                <a:ext cx="10707690" cy="4777640"/>
              </a:xfrm>
            </p:spPr>
            <p:txBody>
              <a:bodyPr>
                <a:normAutofit/>
              </a:bodyPr>
              <a:lstStyle/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dirty="0">
                    <a:effectLst/>
                    <a:ea typeface="CMMI12"/>
                    <a:cs typeface="F29"/>
                  </a:rPr>
                  <a:t>L! 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q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min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b,c,d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2000" dirty="0">
                    <a:effectLst/>
                    <a:ea typeface="CMMI12"/>
                    <a:cs typeface="F29"/>
                  </a:rPr>
                  <a:t>és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Q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2000" dirty="0" err="1">
                    <a:effectLst/>
                    <a:ea typeface="Calibri" panose="020F0502020204030204" pitchFamily="34" charset="0"/>
                    <a:cs typeface="CMMI12"/>
                  </a:rPr>
                  <a:t>max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 err="1">
                    <a:effectLst/>
                    <a:ea typeface="Calibri" panose="020F0502020204030204" pitchFamily="34" charset="0"/>
                    <a:cs typeface="CMMI12"/>
                  </a:rPr>
                  <a:t>b,c,d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  (=&gt; 0 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&lt;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q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≤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Q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)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  <m:r>
                      <a:rPr lang="hu-HU" sz="20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𝑀𝑟𝑇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</m:d>
                    <m:r>
                      <a:rPr lang="en-US" sz="2000">
                        <a:latin typeface="Cambria Math" panose="02040503050406030204" pitchFamily="18" charset="0"/>
                      </a:rPr>
                      <m:t>≤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d>
                      <m:d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𝑛</m:t>
                        </m:r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−1</m:t>
                        </m:r>
                      </m:e>
                    </m:d>
                    <m:r>
                      <a:rPr lang="hu-HU" sz="2000" i="1">
                        <a:latin typeface="Cambria Math" panose="02040503050406030204" pitchFamily="18" charset="0"/>
                      </a:rPr>
                      <m:t>+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hu-HU" sz="2000" i="1">
                        <a:latin typeface="Cambria Math" panose="02040503050406030204" pitchFamily="18" charset="0"/>
                      </a:rPr>
                      <m:t>∗</m:t>
                    </m:r>
                    <m:f>
                      <m:fPr>
                        <m:ctrlPr>
                          <a:rPr lang="hu-HU" sz="2000" i="1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−1</m:t>
                            </m:r>
                          </m:e>
                        </m:d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∗</m:t>
                        </m:r>
                        <m:d>
                          <m:dPr>
                            <m:ctrlPr>
                              <a:rPr lang="hu-HU" sz="2000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𝑛</m:t>
                            </m:r>
                            <m:r>
                              <a:rPr lang="hu-HU" sz="2000" i="1">
                                <a:latin typeface="Cambria Math" panose="02040503050406030204" pitchFamily="18" charset="0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hu-HU" sz="2000" i="1">
                            <a:latin typeface="Cambria Math" panose="02040503050406030204" pitchFamily="18" charset="0"/>
                          </a:rPr>
                          <m:t>2</m:t>
                        </m:r>
                      </m:den>
                    </m:f>
                  </m:oMath>
                </a14:m>
                <a:endParaRPr lang="hu-HU" sz="2000" i="1" dirty="0"/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𝑞</m:t>
                    </m:r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∗</m:t>
                    </m:r>
                    <m:d>
                      <m:d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+</m:t>
                        </m:r>
                        <m:f>
                          <m:f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fPr>
                          <m:num>
                            <m:d>
                              <m:dPr>
                                <m:ctrlP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</m:ctrlPr>
                              </m:dPr>
                              <m:e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  <m:t>𝑛</m:t>
                                </m:r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  <m:t>−1</m:t>
                                </m:r>
                              </m:e>
                            </m:d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∗</m:t>
                            </m:r>
                            <m:d>
                              <m:dPr>
                                <m:ctrlP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</m:ctrlPr>
                              </m:dPr>
                              <m:e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  <m:t>𝑛</m:t>
                                </m:r>
                                <m:r>
                                  <a:rPr lang="hu-HU" sz="2000" i="1">
                                    <a:effectLst/>
                                    <a:latin typeface="Cambria Math" panose="02040503050406030204" pitchFamily="18" charset="0"/>
                                    <a:ea typeface="CMR12"/>
                                    <a:cs typeface="CMR12"/>
                                  </a:rPr>
                                  <m:t>−2</m:t>
                                </m:r>
                              </m:e>
                            </m:d>
                          </m:num>
                          <m:den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sz="2000" b="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                       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≤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𝑀𝑟𝑇</m:t>
                    </m:r>
                    <m:d>
                      <m:d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</m:e>
                    </m:d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≤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𝑄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∗(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𝑛</m:t>
                    </m:r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+</m:t>
                    </m:r>
                    <m:f>
                      <m:f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d>
                          <m:d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−1</m:t>
                            </m:r>
                          </m:e>
                        </m:d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∗</m:t>
                        </m:r>
                        <m:d>
                          <m:dPr>
                            <m:ctrlP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𝑛</m:t>
                            </m:r>
                            <m:r>
                              <a:rPr lang="hu-HU" sz="20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−2</m:t>
                            </m:r>
                          </m:e>
                        </m:d>
                      </m:num>
                      <m:den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)</m:t>
                    </m:r>
                  </m:oMath>
                </a14:m>
                <a:endParaRPr lang="hu-HU" sz="2000" i="1" dirty="0">
                  <a:effectLst/>
                  <a:ea typeface="Calibri" panose="020F0502020204030204" pitchFamily="34" charset="0"/>
                  <a:cs typeface="CMMI12"/>
                </a:endParaRP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q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000" dirty="0">
                    <a:effectLst/>
                    <a:ea typeface="CMSY10"/>
                    <a:cs typeface="Cambria Math" panose="02040503050406030204" pitchFamily="18" charset="0"/>
                  </a:rPr>
                  <a:t>∗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2000" i="1" baseline="-25000" dirty="0">
                    <a:effectLst/>
                    <a:ea typeface="Calibri" panose="020F0502020204030204" pitchFamily="34" charset="0"/>
                    <a:cs typeface="CMMI8"/>
                  </a:rPr>
                  <a:t>IS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 				   	  </a:t>
                </a:r>
                <a14:m>
                  <m:oMath xmlns:m="http://schemas.openxmlformats.org/officeDocument/2006/math"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≤</m:t>
                    </m:r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𝑀𝑟𝑇</m:t>
                    </m:r>
                    <m:d>
                      <m:dPr>
                        <m:ctrlP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r>
                          <a:rPr lang="hu-HU" sz="20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</m:e>
                    </m:d>
                    <m:r>
                      <a:rPr lang="hu-HU" sz="20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≤</m:t>
                    </m:r>
                  </m:oMath>
                </a14:m>
                <a:r>
                  <a:rPr lang="en-US" sz="2000" dirty="0">
                    <a:effectLst/>
                    <a:ea typeface="Calibri" panose="020F0502020204030204" pitchFamily="34" charset="0"/>
                    <a:cs typeface="CMSY10"/>
                  </a:rPr>
                  <a:t> 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q*MT</a:t>
                </a:r>
                <a:r>
                  <a:rPr lang="hu-HU" sz="2000" i="1" baseline="-25000" dirty="0">
                    <a:effectLst/>
                    <a:ea typeface="Calibri" panose="020F0502020204030204" pitchFamily="34" charset="0"/>
                    <a:cs typeface="CMMI8"/>
                  </a:rPr>
                  <a:t>IS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0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0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dirty="0">
                    <a:effectLst/>
                    <a:ea typeface="CMMI12"/>
                    <a:cs typeface="F29"/>
                  </a:rPr>
                  <a:t>Mindkét esetben </a:t>
                </a:r>
                <a:r>
                  <a:rPr lang="hu-HU" i="1" dirty="0">
                    <a:effectLst/>
                    <a:ea typeface="CMMI12"/>
                    <a:cs typeface="F29"/>
                  </a:rPr>
                  <a:t>a valódi futási idő</a:t>
                </a:r>
                <a:r>
                  <a:rPr lang="hu-HU" dirty="0">
                    <a:effectLst/>
                    <a:ea typeface="CMMI12"/>
                    <a:cs typeface="F29"/>
                  </a:rPr>
                  <a:t> alulról és </a:t>
                </a:r>
                <a:r>
                  <a:rPr lang="hu-HU" dirty="0" err="1">
                    <a:effectLst/>
                    <a:ea typeface="CMMI12"/>
                    <a:cs typeface="F29"/>
                  </a:rPr>
                  <a:t>felülről</a:t>
                </a:r>
                <a:r>
                  <a:rPr lang="hu-HU" dirty="0">
                    <a:effectLst/>
                    <a:ea typeface="CMMI12"/>
                    <a:cs typeface="F29"/>
                  </a:rPr>
                  <a:t> becsülhető </a:t>
                </a:r>
                <a:br>
                  <a:rPr lang="hu-HU" dirty="0">
                    <a:effectLst/>
                    <a:ea typeface="CMMI12"/>
                    <a:cs typeface="F29"/>
                  </a:rPr>
                </a:br>
                <a:r>
                  <a:rPr lang="hu-HU" dirty="0">
                    <a:effectLst/>
                    <a:ea typeface="CMMI12"/>
                    <a:cs typeface="F29"/>
                  </a:rPr>
                  <a:t>(</a:t>
                </a:r>
                <a:r>
                  <a:rPr lang="hu-HU" i="1" dirty="0">
                    <a:effectLst/>
                    <a:ea typeface="CMMI12"/>
                    <a:cs typeface="F29"/>
                  </a:rPr>
                  <a:t>T</a:t>
                </a:r>
                <a:r>
                  <a:rPr lang="hu-HU" dirty="0">
                    <a:effectLst/>
                    <a:ea typeface="CMMI12"/>
                    <a:cs typeface="F29"/>
                  </a:rPr>
                  <a:t>(</a:t>
                </a:r>
                <a:r>
                  <a:rPr lang="hu-HU" i="1" dirty="0">
                    <a:effectLst/>
                    <a:ea typeface="CMMI12"/>
                    <a:cs typeface="F29"/>
                  </a:rPr>
                  <a:t>az </a:t>
                </a:r>
                <a:r>
                  <a:rPr lang="hu-HU" i="1" dirty="0">
                    <a:effectLst/>
                    <a:ea typeface="CMMI12"/>
                    <a:cs typeface="F78"/>
                  </a:rPr>
                  <a:t>eljáráshívások</a:t>
                </a:r>
                <a:r>
                  <a:rPr lang="hu-HU" dirty="0">
                    <a:effectLst/>
                    <a:ea typeface="CMMI12"/>
                    <a:cs typeface="F78"/>
                  </a:rPr>
                  <a:t>)+</a:t>
                </a:r>
                <a:r>
                  <a:rPr lang="hu-HU" i="1" dirty="0">
                    <a:effectLst/>
                    <a:ea typeface="CMMI12"/>
                    <a:cs typeface="F78"/>
                  </a:rPr>
                  <a:t>T</a:t>
                </a:r>
                <a:r>
                  <a:rPr lang="hu-HU" dirty="0">
                    <a:effectLst/>
                    <a:ea typeface="CMMI12"/>
                    <a:cs typeface="F78"/>
                  </a:rPr>
                  <a:t>(</a:t>
                </a:r>
                <a:r>
                  <a:rPr lang="hu-HU" i="1" dirty="0">
                    <a:effectLst/>
                    <a:ea typeface="CMMI12"/>
                    <a:cs typeface="F78"/>
                  </a:rPr>
                  <a:t>a ciklusiterációk számának</a:t>
                </a:r>
                <a:r>
                  <a:rPr lang="hu-HU" dirty="0">
                    <a:effectLst/>
                    <a:ea typeface="CMMI12"/>
                    <a:cs typeface="F78"/>
                  </a:rPr>
                  <a:t>))*</a:t>
                </a:r>
                <a:r>
                  <a:rPr lang="hu-HU" dirty="0">
                    <a:effectLst/>
                    <a:ea typeface="CMMI12"/>
                    <a:cs typeface="F29"/>
                  </a:rPr>
                  <a:t>pozitív konstans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2400" dirty="0">
                    <a:effectLst/>
                    <a:ea typeface="CMMI12"/>
                    <a:cs typeface="F29"/>
                  </a:rPr>
                  <a:t>ugyanolyan nagyságrendű</a:t>
                </a:r>
                <a:endParaRPr lang="hu-HU" sz="2400" dirty="0">
                  <a:effectLst/>
                  <a:ea typeface="Calibri" panose="020F0502020204030204" pitchFamily="34" charset="0"/>
                  <a:cs typeface="CMR12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893C06BA-25C8-808B-5CAF-15AABFA3C8D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750979"/>
                <a:ext cx="10707690" cy="4777640"/>
              </a:xfrm>
              <a:blipFill>
                <a:blip r:embed="rId2"/>
                <a:stretch>
                  <a:fillRect l="-1423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846248387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A9E72A3-2883-2C50-EEFC-6284B52E74F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689638" y="588419"/>
            <a:ext cx="10018713" cy="848032"/>
          </a:xfrm>
        </p:spPr>
        <p:txBody>
          <a:bodyPr/>
          <a:lstStyle/>
          <a:p>
            <a:r>
              <a:rPr lang="hu-HU" dirty="0"/>
              <a:t>Rendezések stabilitása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93C06BA-25C8-808B-5CAF-15AABFA3C8D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23221" y="1994170"/>
            <a:ext cx="10018713" cy="4016164"/>
          </a:xfrm>
        </p:spPr>
        <p:txBody>
          <a:bodyPr>
            <a:normAutofit/>
          </a:bodyPr>
          <a:lstStyle/>
          <a:p>
            <a:pPr algn="l"/>
            <a:r>
              <a:rPr lang="hu-HU" sz="2800" b="0" i="0" u="none" strike="noStrike" baseline="0" dirty="0"/>
              <a:t>Egy rendezés stabil (</a:t>
            </a:r>
            <a:r>
              <a:rPr lang="hu-HU" sz="2800" b="0" i="0" u="none" strike="noStrike" baseline="0" dirty="0" err="1"/>
              <a:t>stable</a:t>
            </a:r>
            <a:r>
              <a:rPr lang="hu-HU" sz="2800" b="0" i="0" u="none" strike="noStrike" baseline="0" dirty="0"/>
              <a:t>): </a:t>
            </a:r>
          </a:p>
          <a:p>
            <a:pPr lvl="1"/>
            <a:r>
              <a:rPr lang="hu-HU" sz="2400" b="0" i="0" u="none" strike="noStrike" baseline="0" dirty="0"/>
              <a:t>ha megtartja az egyenl</a:t>
            </a:r>
            <a:r>
              <a:rPr lang="hu-HU" sz="2400" dirty="0"/>
              <a:t>ő</a:t>
            </a:r>
            <a:r>
              <a:rPr lang="hu-HU" sz="2400" b="0" i="0" u="none" strike="noStrike" baseline="0" dirty="0"/>
              <a:t> kulcsú elemek eredeti sorrendjét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A stabilitás (</a:t>
            </a:r>
            <a:r>
              <a:rPr lang="hu-HU" sz="2800" dirty="0" err="1">
                <a:effectLst/>
                <a:ea typeface="Calibri" panose="020F0502020204030204" pitchFamily="34" charset="0"/>
                <a:cs typeface="F29"/>
              </a:rPr>
              <a:t>stability</a:t>
            </a: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) előnyös tulajdonság: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Pl. rekordoknál, ha vannak azonos kulcsú rekordok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800" dirty="0">
                <a:effectLst/>
                <a:ea typeface="Calibri" panose="020F0502020204030204" pitchFamily="34" charset="0"/>
                <a:cs typeface="F29"/>
              </a:rPr>
              <a:t>A stabilitás nélkülözhetetlen tulajdonság: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pl. (lineáris műveletigényű) radix rendezésnél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6401683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88BC54A-DA9B-F249-4B75-1FEC2439B0A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0FCCA51-1D0C-2884-0426-40C6AC1159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232215"/>
            <a:ext cx="10018713" cy="1143000"/>
          </a:xfrm>
        </p:spPr>
        <p:txBody>
          <a:bodyPr/>
          <a:lstStyle/>
          <a:p>
            <a:r>
              <a:rPr lang="hu-HU" dirty="0"/>
              <a:t>Rendezések stabilitása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E1DA91AD-A608-1F9E-1C60-453B7D20879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488812" y="1373093"/>
            <a:ext cx="4607188" cy="576262"/>
          </a:xfrm>
        </p:spPr>
        <p:txBody>
          <a:bodyPr/>
          <a:lstStyle/>
          <a:p>
            <a:r>
              <a:rPr lang="hu-HU" sz="3200" dirty="0"/>
              <a:t>Stabil rendezések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04550E8-A1AF-8BCB-ABF8-662F253493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5698" y="3231267"/>
            <a:ext cx="4943597" cy="2111550"/>
          </a:xfrm>
        </p:spPr>
        <p:txBody>
          <a:bodyPr>
            <a:normAutofit fontScale="92500"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az előadás szerinti változatban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tömb rendezett szakaszába az újabb elemeket jobbról balra szúrjuk be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A beszúrandóval egyenlő kulcsú elemeket már nem lépjük át</a:t>
            </a:r>
            <a:endParaRPr lang="hu-HU" sz="2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27C27592-09F6-1836-E21B-DFBE62E3B9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7431718" y="1373093"/>
            <a:ext cx="4622537" cy="576262"/>
          </a:xfrm>
        </p:spPr>
        <p:txBody>
          <a:bodyPr/>
          <a:lstStyle/>
          <a:p>
            <a:r>
              <a:rPr lang="hu-HU" sz="3200" dirty="0"/>
              <a:t>Nem stabil rendezések</a:t>
            </a:r>
          </a:p>
        </p:txBody>
      </p:sp>
      <p:sp>
        <p:nvSpPr>
          <p:cNvPr id="11" name="Robbanás: 14 ágú 10">
            <a:extLst>
              <a:ext uri="{FF2B5EF4-FFF2-40B4-BE49-F238E27FC236}">
                <a16:creationId xmlns:a16="http://schemas.microsoft.com/office/drawing/2014/main" id="{3F54555F-41F4-3A33-3AB7-9EFD66077283}"/>
              </a:ext>
            </a:extLst>
          </p:cNvPr>
          <p:cNvSpPr/>
          <p:nvPr/>
        </p:nvSpPr>
        <p:spPr>
          <a:xfrm>
            <a:off x="1671600" y="5182291"/>
            <a:ext cx="5421549" cy="1750979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Összefésülő  rendezés </a:t>
            </a:r>
          </a:p>
          <a:p>
            <a:pPr algn="ctr"/>
            <a:r>
              <a:rPr lang="hu-HU" dirty="0"/>
              <a:t>(</a:t>
            </a:r>
            <a:r>
              <a:rPr lang="hu-HU" dirty="0" err="1"/>
              <a:t>merge</a:t>
            </a:r>
            <a:r>
              <a:rPr lang="hu-HU" dirty="0"/>
              <a:t> sort)</a:t>
            </a:r>
          </a:p>
        </p:txBody>
      </p:sp>
      <p:sp>
        <p:nvSpPr>
          <p:cNvPr id="12" name="Robbanás: 14 ágú 11">
            <a:extLst>
              <a:ext uri="{FF2B5EF4-FFF2-40B4-BE49-F238E27FC236}">
                <a16:creationId xmlns:a16="http://schemas.microsoft.com/office/drawing/2014/main" id="{A5A95D5A-8ACB-9209-A78C-F116F77EFB2B}"/>
              </a:ext>
            </a:extLst>
          </p:cNvPr>
          <p:cNvSpPr/>
          <p:nvPr/>
        </p:nvSpPr>
        <p:spPr>
          <a:xfrm>
            <a:off x="763686" y="1906854"/>
            <a:ext cx="4319081" cy="1324413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Beszúró rendezés </a:t>
            </a:r>
          </a:p>
          <a:p>
            <a:pPr algn="ctr"/>
            <a:r>
              <a:rPr lang="hu-HU" dirty="0"/>
              <a:t>(</a:t>
            </a:r>
            <a:r>
              <a:rPr lang="hu-HU" dirty="0" err="1"/>
              <a:t>insertion</a:t>
            </a:r>
            <a:r>
              <a:rPr lang="hu-HU" dirty="0"/>
              <a:t> sort)</a:t>
            </a:r>
          </a:p>
        </p:txBody>
      </p:sp>
      <p:sp>
        <p:nvSpPr>
          <p:cNvPr id="13" name="Robbanás: 14 ágú 12">
            <a:extLst>
              <a:ext uri="{FF2B5EF4-FFF2-40B4-BE49-F238E27FC236}">
                <a16:creationId xmlns:a16="http://schemas.microsoft.com/office/drawing/2014/main" id="{0CF2C593-7C00-E7C1-96EE-F2C913B33718}"/>
              </a:ext>
            </a:extLst>
          </p:cNvPr>
          <p:cNvSpPr/>
          <p:nvPr/>
        </p:nvSpPr>
        <p:spPr>
          <a:xfrm>
            <a:off x="6994187" y="2298872"/>
            <a:ext cx="5060069" cy="1750979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Kupacrendezés </a:t>
            </a:r>
          </a:p>
          <a:p>
            <a:pPr algn="ctr"/>
            <a:r>
              <a:rPr lang="hu-HU" dirty="0"/>
              <a:t>(</a:t>
            </a:r>
            <a:r>
              <a:rPr lang="hu-HU" dirty="0" err="1"/>
              <a:t>heap</a:t>
            </a:r>
            <a:r>
              <a:rPr lang="hu-HU" dirty="0"/>
              <a:t> sort)</a:t>
            </a:r>
          </a:p>
        </p:txBody>
      </p:sp>
      <p:sp>
        <p:nvSpPr>
          <p:cNvPr id="14" name="Robbanás: 14 ágú 13">
            <a:extLst>
              <a:ext uri="{FF2B5EF4-FFF2-40B4-BE49-F238E27FC236}">
                <a16:creationId xmlns:a16="http://schemas.microsoft.com/office/drawing/2014/main" id="{E3FEDCD1-4C05-7D8C-F3E3-06C39F92173B}"/>
              </a:ext>
            </a:extLst>
          </p:cNvPr>
          <p:cNvSpPr/>
          <p:nvPr/>
        </p:nvSpPr>
        <p:spPr>
          <a:xfrm>
            <a:off x="7248404" y="4280206"/>
            <a:ext cx="4805851" cy="1750979"/>
          </a:xfrm>
          <a:prstGeom prst="irregularSeal2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hu-HU" dirty="0"/>
              <a:t>Gyorsrendezés </a:t>
            </a:r>
          </a:p>
          <a:p>
            <a:pPr algn="ctr"/>
            <a:r>
              <a:rPr lang="hu-HU" dirty="0"/>
              <a:t>(</a:t>
            </a:r>
            <a:r>
              <a:rPr lang="hu-HU" dirty="0" err="1"/>
              <a:t>quicksort</a:t>
            </a:r>
            <a:r>
              <a:rPr lang="hu-HU" dirty="0"/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1957569296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F8FAE3F-19D5-96DD-DFCE-0703370A22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23685"/>
            <a:ext cx="10018713" cy="1054510"/>
          </a:xfrm>
        </p:spPr>
        <p:txBody>
          <a:bodyPr/>
          <a:lstStyle/>
          <a:p>
            <a:r>
              <a:rPr lang="hu-HU" dirty="0"/>
              <a:t>Kiválasztó rendezések (</a:t>
            </a:r>
            <a:r>
              <a:rPr lang="hu-HU" dirty="0" err="1"/>
              <a:t>selection</a:t>
            </a:r>
            <a:r>
              <a:rPr lang="hu-HU" dirty="0"/>
              <a:t> </a:t>
            </a:r>
            <a:r>
              <a:rPr lang="hu-HU" dirty="0" err="1"/>
              <a:t>sorts</a:t>
            </a:r>
            <a:r>
              <a:rPr lang="hu-HU" dirty="0"/>
              <a:t>)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BE47CC5-D35A-2E35-B729-CC6B583532A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406013"/>
                <a:ext cx="10018713" cy="4994787"/>
              </a:xfrm>
            </p:spPr>
            <p:txBody>
              <a:bodyPr anchor="t">
                <a:normAutofit/>
              </a:bodyPr>
              <a:lstStyle/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dirty="0">
                    <a:effectLst/>
                    <a:ea typeface="Calibri" panose="020F0502020204030204" pitchFamily="34" charset="0"/>
                    <a:cs typeface="F48"/>
                  </a:rPr>
                  <a:t>Minimumkiválasztásos rendezés:</a:t>
                </a:r>
                <a:endParaRPr lang="hu-HU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Megkeressük az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[0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..n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 tömb minimális elemét -&gt; csere(min,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[0])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Megkeressük a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[1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..n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 </a:t>
                </a:r>
                <a:r>
                  <a:rPr lang="hu-HU" sz="1800" dirty="0">
                    <a:ea typeface="Calibri" panose="020F0502020204030204" pitchFamily="34" charset="0"/>
                    <a:cs typeface="F78"/>
                  </a:rPr>
                  <a:t>résztömb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legkisebb elemét -&gt; csere(min,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[1])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Folytassuk ezen a módon az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[0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..n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első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MI12"/>
                  </a:rPr>
                  <a:t>n </a:t>
                </a:r>
                <a:r>
                  <a:rPr lang="en-US" sz="1800" dirty="0">
                    <a:effectLst/>
                    <a:ea typeface="Calibri" panose="020F0502020204030204" pitchFamily="34" charset="0"/>
                    <a:cs typeface="CMSY10"/>
                  </a:rPr>
                  <a:t>−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CMR12"/>
                  </a:rPr>
                  <a:t>1) </a:t>
                </a: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elemére! 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dirty="0">
                    <a:effectLst/>
                    <a:ea typeface="Calibri" panose="020F0502020204030204" pitchFamily="34" charset="0"/>
                    <a:cs typeface="F78"/>
                  </a:rPr>
                  <a:t>Tömb</a:t>
                </a:r>
                <a:endParaRPr lang="hu-HU" sz="22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rendezett szakasz: a tömb elején kezdetben üres</a:t>
                </a:r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800" dirty="0">
                    <a:effectLst/>
                    <a:ea typeface="Calibri" panose="020F0502020204030204" pitchFamily="34" charset="0"/>
                    <a:cs typeface="F78"/>
                  </a:rPr>
                  <a:t>rendezetlen szakasz: tömb vége</a:t>
                </a:r>
              </a:p>
              <a:p>
                <a:pPr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2200" dirty="0">
                    <a:ea typeface="Calibri" panose="020F0502020204030204" pitchFamily="34" charset="0"/>
                    <a:cs typeface="Times New Roman" panose="02020603050405020304" pitchFamily="18" charset="0"/>
                  </a:rPr>
                  <a:t>Műveletidő</a:t>
                </a:r>
              </a:p>
              <a:p>
                <a:pPr lvl="4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18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78"/>
                      </a:rPr>
                      <m:t>Ö</m:t>
                    </m:r>
                    <m:d>
                      <m:d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</m:ctrlPr>
                      </m:dPr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𝑛</m:t>
                        </m:r>
                      </m:e>
                    </m:d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F78"/>
                      </a:rPr>
                      <m:t>=</m:t>
                    </m:r>
                    <m:nary>
                      <m:naryPr>
                        <m:chr m:val="∑"/>
                        <m:limLoc m:val="undOvr"/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</m:ctrlPr>
                      </m:naryPr>
                      <m:sub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𝑖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=1</m:t>
                        </m:r>
                      </m:sub>
                      <m:sup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𝑛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−1</m:t>
                        </m:r>
                      </m:sup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𝑖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F78"/>
                          </a:rPr>
                          <m:t>=</m:t>
                        </m:r>
                      </m:e>
                    </m:nary>
                    <m:f>
                      <m:f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fPr>
                      <m:num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∗</m:t>
                        </m:r>
                        <m:d>
                          <m:dPr>
                            <m:ctrlP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</m:ctrlPr>
                          </m:dPr>
                          <m:e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𝑛</m:t>
                            </m:r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R12"/>
                                <a:cs typeface="CMR12"/>
                              </a:rPr>
                              <m:t>−1</m:t>
                            </m:r>
                          </m:e>
                        </m:d>
                      </m:num>
                      <m:den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2</m:t>
                        </m:r>
                      </m:den>
                    </m:f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 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SY10"/>
                      </a:rPr>
                      <m:t>∈</m:t>
                    </m:r>
                    <m:r>
                      <a:rPr lang="en-US" sz="1800">
                        <a:effectLst/>
                        <a:latin typeface="Cambria Math" panose="02040503050406030204" pitchFamily="18" charset="0"/>
                        <a:ea typeface="CMSY10"/>
                        <a:cs typeface="CMSY10"/>
                      </a:rPr>
                      <m:t> </m:t>
                    </m:r>
                    <m:r>
                      <m:rPr>
                        <m:sty m:val="p"/>
                      </m:rPr>
                      <a:rPr lang="en-US" sz="180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CMR12"/>
                      </a:rPr>
                      <m:t>Θ</m:t>
                    </m:r>
                    <m:d>
                      <m:d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sSup>
                          <m:sSupPr>
                            <m:ctrlP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MI12"/>
                                <a:cs typeface="CMMI12"/>
                              </a:rPr>
                            </m:ctrlPr>
                          </m:sSupPr>
                          <m:e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MI12"/>
                                <a:cs typeface="CMMI12"/>
                              </a:rPr>
                              <m:t>𝑛</m:t>
                            </m:r>
                          </m:e>
                          <m:sup>
                            <m:r>
                              <a:rPr lang="hu-HU" sz="1800" i="1">
                                <a:effectLst/>
                                <a:latin typeface="Cambria Math" panose="02040503050406030204" pitchFamily="18" charset="0"/>
                                <a:ea typeface="CMMI12"/>
                                <a:cs typeface="CMMI12"/>
                              </a:rPr>
                              <m:t>2</m:t>
                            </m:r>
                          </m:sup>
                        </m:sSup>
                      </m:e>
                    </m:d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4">
                  <a:lnSpc>
                    <a:spcPct val="107000"/>
                  </a:lnSpc>
                  <a:spcAft>
                    <a:spcPts val="800"/>
                  </a:spcAft>
                </a:pPr>
                <a14:m>
                  <m:oMath xmlns:m="http://schemas.openxmlformats.org/officeDocument/2006/math"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𝐶𝑠</m:t>
                    </m:r>
                    <m:d>
                      <m:dPr>
                        <m:ctrlP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</m:ctrlPr>
                      </m:dPr>
                      <m:e>
                        <m:r>
                          <a:rPr lang="hu-HU" sz="1800" i="1">
                            <a:effectLst/>
                            <a:latin typeface="Cambria Math" panose="02040503050406030204" pitchFamily="18" charset="0"/>
                            <a:ea typeface="CMR12"/>
                            <a:cs typeface="CMR12"/>
                          </a:rPr>
                          <m:t>𝑛</m:t>
                        </m:r>
                      </m:e>
                    </m:d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=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𝑛</m:t>
                    </m:r>
                    <m:r>
                      <a:rPr lang="hu-HU" sz="1800" i="1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−1 </m:t>
                    </m:r>
                  </m:oMath>
                </a14:m>
                <a:endParaRPr lang="hu-HU" sz="18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endParaRPr lang="hu-HU" sz="1800" dirty="0">
                  <a:effectLst/>
                  <a:latin typeface="Calibri" panose="020F0502020204030204" pitchFamily="34" charset="0"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4BE47CC5-D35A-2E35-B729-CC6B583532A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406013"/>
                <a:ext cx="10018713" cy="4994787"/>
              </a:xfrm>
              <a:blipFill>
                <a:blip r:embed="rId2"/>
                <a:stretch>
                  <a:fillRect l="-1338" t="-3419" b="-366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Szövegdoboz 3">
            <a:extLst>
              <a:ext uri="{FF2B5EF4-FFF2-40B4-BE49-F238E27FC236}">
                <a16:creationId xmlns:a16="http://schemas.microsoft.com/office/drawing/2014/main" id="{1BB50AB9-7645-74D1-F9BB-28AD891DEEFA}"/>
              </a:ext>
            </a:extLst>
          </p:cNvPr>
          <p:cNvSpPr txBox="1"/>
          <p:nvPr/>
        </p:nvSpPr>
        <p:spPr>
          <a:xfrm>
            <a:off x="9069260" y="2408903"/>
            <a:ext cx="2358338" cy="345415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effectLst/>
                <a:latin typeface="Cambria Math" panose="02040503050406030204" pitchFamily="18" charset="0"/>
                <a:ea typeface="CMSY10"/>
                <a:cs typeface="Cambria Math" panose="02040503050406030204" pitchFamily="18" charset="0"/>
              </a:rPr>
              <a:t> </a:t>
            </a:r>
            <a:r>
              <a:rPr lang="hu-HU" sz="2400" dirty="0">
                <a:latin typeface="CMSY10"/>
              </a:rPr>
              <a:t>⟨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3</a:t>
            </a:r>
            <a:r>
              <a:rPr lang="hu-HU" sz="2400" dirty="0">
                <a:latin typeface="CMSY10"/>
              </a:rPr>
              <a:t>; 9; 7;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1</a:t>
            </a:r>
            <a:r>
              <a:rPr lang="hu-HU" sz="2400" dirty="0">
                <a:latin typeface="CMSY10"/>
              </a:rPr>
              <a:t>; 6; 2⟩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latin typeface="CMSY10"/>
              </a:rPr>
              <a:t> ⟨1 |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9</a:t>
            </a:r>
            <a:r>
              <a:rPr lang="hu-HU" sz="2400" dirty="0">
                <a:latin typeface="CMSY10"/>
              </a:rPr>
              <a:t>; 7; 3; 6;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2</a:t>
            </a:r>
            <a:r>
              <a:rPr lang="hu-HU" sz="2400" dirty="0">
                <a:latin typeface="CMSY10"/>
              </a:rPr>
              <a:t>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latin typeface="CMSY10"/>
              </a:rPr>
              <a:t> ⟨1; 2 |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7</a:t>
            </a:r>
            <a:r>
              <a:rPr lang="hu-HU" sz="2400" dirty="0">
                <a:latin typeface="CMSY10"/>
              </a:rPr>
              <a:t>;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3</a:t>
            </a:r>
            <a:r>
              <a:rPr lang="hu-HU" sz="2400" dirty="0">
                <a:latin typeface="CMSY10"/>
              </a:rPr>
              <a:t>; 6; 9⟩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MSY10"/>
              </a:rPr>
              <a:t> </a:t>
            </a:r>
            <a:r>
              <a:rPr lang="hu-HU" sz="2400" dirty="0">
                <a:latin typeface="CMSY10"/>
              </a:rPr>
              <a:t>⟨1; 2; 3 |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7</a:t>
            </a:r>
            <a:r>
              <a:rPr lang="hu-HU" sz="2400" dirty="0">
                <a:latin typeface="CMSY10"/>
              </a:rPr>
              <a:t>;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6</a:t>
            </a:r>
            <a:r>
              <a:rPr lang="hu-HU" sz="2400" dirty="0">
                <a:latin typeface="CMSY10"/>
              </a:rPr>
              <a:t>; 9⟩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MSY10"/>
              </a:rPr>
              <a:t> </a:t>
            </a:r>
            <a:r>
              <a:rPr lang="hu-HU" sz="2400" dirty="0">
                <a:latin typeface="CMSY10"/>
              </a:rPr>
              <a:t>⟨1; 2; 3; 6 | </a:t>
            </a:r>
            <a:r>
              <a:rPr lang="hu-HU" sz="2400" dirty="0">
                <a:solidFill>
                  <a:srgbClr val="FF0000"/>
                </a:solidFill>
                <a:latin typeface="CMSY10"/>
              </a:rPr>
              <a:t>7</a:t>
            </a:r>
            <a:r>
              <a:rPr lang="hu-HU" sz="2400" dirty="0">
                <a:latin typeface="CMSY10"/>
              </a:rPr>
              <a:t>; 9⟩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MSY10"/>
              </a:rPr>
              <a:t> </a:t>
            </a:r>
            <a:r>
              <a:rPr lang="hu-HU" sz="2400" dirty="0">
                <a:latin typeface="CMSY10"/>
              </a:rPr>
              <a:t>⟨1; 2; 3; 6; 7 | 9⟩ </a:t>
            </a: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en-US" sz="2400" dirty="0">
                <a:latin typeface="CMSY10"/>
              </a:rPr>
              <a:t> </a:t>
            </a:r>
            <a:r>
              <a:rPr lang="hu-HU" sz="2400" dirty="0">
                <a:latin typeface="CMSY10"/>
              </a:rPr>
              <a:t>⟨1; 2; 3; 6; 7; 9⟩</a:t>
            </a:r>
          </a:p>
        </p:txBody>
      </p:sp>
      <p:sp>
        <p:nvSpPr>
          <p:cNvPr id="5" name="Tekercs: függőleges 4">
            <a:extLst>
              <a:ext uri="{FF2B5EF4-FFF2-40B4-BE49-F238E27FC236}">
                <a16:creationId xmlns:a16="http://schemas.microsoft.com/office/drawing/2014/main" id="{2F2DFEE2-9573-D79C-34B4-23E4C2072360}"/>
              </a:ext>
            </a:extLst>
          </p:cNvPr>
          <p:cNvSpPr/>
          <p:nvPr/>
        </p:nvSpPr>
        <p:spPr>
          <a:xfrm>
            <a:off x="8483600" y="1696720"/>
            <a:ext cx="3708400" cy="4704080"/>
          </a:xfrm>
          <a:prstGeom prst="verticalScroll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vízszintes 5">
            <a:extLst>
              <a:ext uri="{FF2B5EF4-FFF2-40B4-BE49-F238E27FC236}">
                <a16:creationId xmlns:a16="http://schemas.microsoft.com/office/drawing/2014/main" id="{67E76A15-C95E-3CBB-B83A-8683FCE73AE0}"/>
              </a:ext>
            </a:extLst>
          </p:cNvPr>
          <p:cNvSpPr/>
          <p:nvPr/>
        </p:nvSpPr>
        <p:spPr>
          <a:xfrm>
            <a:off x="2986392" y="5029200"/>
            <a:ext cx="4286655" cy="1499418"/>
          </a:xfrm>
          <a:prstGeom prst="horizontalScroll">
            <a:avLst/>
          </a:prstGeom>
          <a:noFill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6664213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46A792-01C6-4AFF-47A2-D7EA9ED6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5" y="228600"/>
            <a:ext cx="10018713" cy="1096347"/>
          </a:xfrm>
        </p:spPr>
        <p:txBody>
          <a:bodyPr/>
          <a:lstStyle/>
          <a:p>
            <a:r>
              <a:rPr lang="hu-HU" dirty="0"/>
              <a:t>Néhány alapvető jelölés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6CFD3F4-FCCC-9C1B-5A02-E80B432FD49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324948"/>
                <a:ext cx="10018713" cy="5304452"/>
              </a:xfrm>
            </p:spPr>
            <p:txBody>
              <a:bodyPr>
                <a:normAutofit/>
              </a:bodyPr>
              <a:lstStyle/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𝔹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/>
                  <a:t> = {</a:t>
                </a:r>
                <a:r>
                  <a:rPr lang="hu-HU" dirty="0" err="1"/>
                  <a:t>false</a:t>
                </a:r>
                <a:r>
                  <a:rPr lang="hu-HU" dirty="0"/>
                  <a:t>=0; </a:t>
                </a:r>
                <a:r>
                  <a:rPr lang="hu-HU" dirty="0" err="1"/>
                  <a:t>true</a:t>
                </a:r>
                <a:r>
                  <a:rPr lang="hu-HU" dirty="0"/>
                  <a:t>=1} a logikai (</a:t>
                </a:r>
                <a:r>
                  <a:rPr lang="hu-HU" dirty="0" err="1"/>
                  <a:t>boolean</a:t>
                </a:r>
                <a:r>
                  <a:rPr lang="hu-HU" dirty="0"/>
                  <a:t>) értékek halmaza. 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dirty="0"/>
                  <a:t> = {0; 1; 2; 3; . . . } a természetes számok halmaza.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/>
                  <a:t>+ = {1; 2; 3; . . . } a pozitív természetes számok halmaza. 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/>
                  <a:t> = {· · · − 3; −2, −1; 0; 1; 2; 3; . . . } az egész számok halmaza. </a:t>
                </a:r>
              </a:p>
              <a:p>
                <a:pPr lvl="1"/>
                <a:r>
                  <a:rPr lang="hu-HU" dirty="0"/>
                  <a:t>i, j, k, l, m, n, I, J, K, M, N : </a:t>
                </a:r>
                <a14:m>
                  <m:oMath xmlns:m="http://schemas.openxmlformats.org/officeDocument/2006/math">
                    <m:r>
                      <a:rPr lang="hu-HU" sz="20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</m:oMath>
                </a14:m>
                <a:endParaRPr lang="hu-HU" dirty="0"/>
              </a:p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ℝ</m:t>
                    </m:r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/>
                  <a:t> a valós számok halmaza.</a:t>
                </a:r>
              </a:p>
              <a:p>
                <a14:m>
                  <m:oMath xmlns:m="http://schemas.openxmlformats.org/officeDocument/2006/math">
                    <m:r>
                      <a:rPr lang="hu-HU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ℙ</m:t>
                    </m:r>
                  </m:oMath>
                </a14:m>
                <a:r>
                  <a:rPr lang="hu-HU" dirty="0"/>
                  <a:t> a pozitív valós számok halmaza. </a:t>
                </a:r>
              </a:p>
              <a:p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</a:rPr>
                      <m:t>ℙ</m:t>
                    </m:r>
                  </m:oMath>
                </a14:m>
                <a:r>
                  <a:rPr lang="hu-HU" baseline="-25000" dirty="0"/>
                  <a:t>0 </a:t>
                </a:r>
                <a:r>
                  <a:rPr lang="hu-HU" dirty="0"/>
                  <a:t>a nemnegatív valós számok halmaza. </a:t>
                </a:r>
              </a:p>
            </p:txBody>
          </p:sp>
        </mc:Choice>
        <mc:Fallback xmlns="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F6CFD3F4-FCCC-9C1B-5A02-E80B432FD49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324948"/>
                <a:ext cx="10018713" cy="5304452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185099410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CB9A495-DD60-BF4C-E242-48AFEF34CC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85989" y="0"/>
            <a:ext cx="10018713" cy="1143000"/>
          </a:xfrm>
        </p:spPr>
        <p:txBody>
          <a:bodyPr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4000" dirty="0">
                <a:effectLst/>
                <a:ea typeface="Calibri" panose="020F0502020204030204" pitchFamily="34" charset="0"/>
                <a:cs typeface="F78"/>
              </a:rPr>
              <a:t>„oszd meg és uralkodj” </a:t>
            </a:r>
            <a:r>
              <a:rPr lang="hu-HU" sz="4000" dirty="0">
                <a:effectLst/>
                <a:ea typeface="Calibri" panose="020F0502020204030204" pitchFamily="34" charset="0"/>
                <a:cs typeface="F29"/>
              </a:rPr>
              <a:t>elv </a:t>
            </a:r>
            <a:endParaRPr lang="hu-HU" sz="4000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6" name="Felhő 5">
            <a:extLst>
              <a:ext uri="{FF2B5EF4-FFF2-40B4-BE49-F238E27FC236}">
                <a16:creationId xmlns:a16="http://schemas.microsoft.com/office/drawing/2014/main" id="{1C4FC2E7-51C4-2BAB-8C3F-6D24070FF837}"/>
              </a:ext>
            </a:extLst>
          </p:cNvPr>
          <p:cNvSpPr/>
          <p:nvPr/>
        </p:nvSpPr>
        <p:spPr>
          <a:xfrm rot="20638585">
            <a:off x="798369" y="1501634"/>
            <a:ext cx="6101139" cy="2802852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36000" rIns="0"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endParaRPr lang="hu-HU" sz="2400" dirty="0">
              <a:solidFill>
                <a:schemeClr val="tx1"/>
              </a:solidFill>
              <a:ea typeface="Calibri" panose="020F0502020204030204" pitchFamily="34" charset="0"/>
              <a:cs typeface="F29"/>
            </a:endParaRPr>
          </a:p>
          <a:p>
            <a:pPr marL="9525" indent="-9525" algn="ctr">
              <a:lnSpc>
                <a:spcPct val="107000"/>
              </a:lnSpc>
              <a:spcAft>
                <a:spcPts val="800"/>
              </a:spcAft>
              <a:buAutoNum type="arabicPeriod"/>
            </a:pPr>
            <a:r>
              <a:rPr lang="hu-HU" sz="2400" dirty="0">
                <a:solidFill>
                  <a:schemeClr val="tx1"/>
                </a:solidFill>
                <a:ea typeface="Calibri" panose="020F0502020204030204" pitchFamily="34" charset="0"/>
                <a:cs typeface="F29"/>
              </a:rPr>
              <a:t>Az adott problémát két (vagy több) részfeladatra bontjuk</a:t>
            </a:r>
          </a:p>
          <a:p>
            <a:pPr marL="0" lvl="1" indent="3175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400" dirty="0">
                <a:solidFill>
                  <a:schemeClr val="tx1"/>
                </a:solidFill>
                <a:ea typeface="Calibri" panose="020F0502020204030204" pitchFamily="34" charset="0"/>
                <a:cs typeface="F29"/>
              </a:rPr>
              <a:t> </a:t>
            </a:r>
            <a:r>
              <a:rPr lang="hu-HU" sz="2000" dirty="0">
                <a:solidFill>
                  <a:schemeClr val="tx1"/>
                </a:solidFill>
                <a:ea typeface="Calibri" panose="020F0502020204030204" pitchFamily="34" charset="0"/>
                <a:cs typeface="F29"/>
              </a:rPr>
              <a:t>Eredetihez hasonló</a:t>
            </a:r>
          </a:p>
          <a:p>
            <a:pPr marL="0" lvl="1" algn="ctr">
              <a:lnSpc>
                <a:spcPct val="107000"/>
              </a:lnSpc>
              <a:spcAft>
                <a:spcPts val="800"/>
              </a:spcAft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  <a:ea typeface="Calibri" panose="020F0502020204030204" pitchFamily="34" charset="0"/>
                <a:cs typeface="F29"/>
              </a:rPr>
              <a:t> Egyszerűbb (kisebb)</a:t>
            </a:r>
          </a:p>
          <a:p>
            <a:pPr algn="ctr"/>
            <a:endParaRPr lang="hu-HU" dirty="0">
              <a:solidFill>
                <a:schemeClr val="tx1"/>
              </a:solidFill>
            </a:endParaRPr>
          </a:p>
        </p:txBody>
      </p:sp>
      <p:sp>
        <p:nvSpPr>
          <p:cNvPr id="7" name="Felhő 6">
            <a:extLst>
              <a:ext uri="{FF2B5EF4-FFF2-40B4-BE49-F238E27FC236}">
                <a16:creationId xmlns:a16="http://schemas.microsoft.com/office/drawing/2014/main" id="{75F3CB25-D0E8-2B57-9ABE-43498DAD8CEF}"/>
              </a:ext>
            </a:extLst>
          </p:cNvPr>
          <p:cNvSpPr/>
          <p:nvPr/>
        </p:nvSpPr>
        <p:spPr>
          <a:xfrm>
            <a:off x="5158761" y="2542348"/>
            <a:ext cx="6798777" cy="3292644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solidFill>
                  <a:schemeClr val="tx1"/>
                </a:solidFill>
                <a:ea typeface="Calibri" panose="020F0502020204030204" pitchFamily="34" charset="0"/>
              </a:rPr>
              <a:t>2. Ezeket megoldjuk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Ha a megoldandó (rész)probléma elég egyszerű -&gt; közvetlenül</a:t>
            </a:r>
          </a:p>
          <a:p>
            <a:pPr marL="742950" lvl="1" indent="-285750">
              <a:buFont typeface="Arial" panose="020B0604020202020204" pitchFamily="34" charset="0"/>
              <a:buChar char="•"/>
            </a:pPr>
            <a:r>
              <a:rPr lang="hu-HU" sz="2000" dirty="0">
                <a:solidFill>
                  <a:schemeClr val="tx1"/>
                </a:solidFill>
              </a:rPr>
              <a:t>Egyébként: ugyanazzal az algoritmussal</a:t>
            </a:r>
          </a:p>
        </p:txBody>
      </p:sp>
      <p:sp>
        <p:nvSpPr>
          <p:cNvPr id="8" name="Felhő 7">
            <a:extLst>
              <a:ext uri="{FF2B5EF4-FFF2-40B4-BE49-F238E27FC236}">
                <a16:creationId xmlns:a16="http://schemas.microsoft.com/office/drawing/2014/main" id="{2B1A48A2-32CB-547E-7E6E-B53AEDC0CBC2}"/>
              </a:ext>
            </a:extLst>
          </p:cNvPr>
          <p:cNvSpPr/>
          <p:nvPr/>
        </p:nvSpPr>
        <p:spPr>
          <a:xfrm rot="959406">
            <a:off x="1220016" y="4764997"/>
            <a:ext cx="5257846" cy="1704916"/>
          </a:xfrm>
          <a:prstGeom prst="cloud">
            <a:avLst/>
          </a:prstGeom>
          <a:solidFill>
            <a:schemeClr val="bg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7000"/>
              </a:lnSpc>
              <a:spcAft>
                <a:spcPts val="800"/>
              </a:spcAft>
            </a:pPr>
            <a:endParaRPr lang="hu-HU" sz="2400" dirty="0">
              <a:solidFill>
                <a:schemeClr val="tx1"/>
              </a:solidFill>
              <a:ea typeface="Calibri" panose="020F0502020204030204" pitchFamily="34" charset="0"/>
            </a:endParaRPr>
          </a:p>
          <a:p>
            <a:pPr algn="ctr">
              <a:lnSpc>
                <a:spcPct val="107000"/>
              </a:lnSpc>
              <a:spcAft>
                <a:spcPts val="800"/>
              </a:spcAft>
            </a:pPr>
            <a:r>
              <a:rPr lang="hu-HU" sz="2400" dirty="0">
                <a:solidFill>
                  <a:schemeClr val="tx1"/>
                </a:solidFill>
                <a:ea typeface="Calibri" panose="020F0502020204030204" pitchFamily="34" charset="0"/>
                <a:cs typeface="F29"/>
              </a:rPr>
              <a:t>3. A részeredményekből összerakjuk a felbontott probléma megoldását</a:t>
            </a:r>
          </a:p>
          <a:p>
            <a:pPr algn="ctr"/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3133455291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1F64F75-AE9D-F0AE-9577-99387975D77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328DCE9-AD28-C33F-F4F8-79170241E45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7656" y="216051"/>
            <a:ext cx="5821162" cy="2167226"/>
          </a:xfrm>
        </p:spPr>
        <p:txBody>
          <a:bodyPr>
            <a:normAutofit/>
          </a:bodyPr>
          <a:lstStyle/>
          <a:p>
            <a:r>
              <a:rPr lang="hu-HU" dirty="0"/>
              <a:t>Összefésülő rendezés (</a:t>
            </a:r>
            <a:r>
              <a:rPr lang="hu-HU" dirty="0" err="1"/>
              <a:t>Merge</a:t>
            </a:r>
            <a:r>
              <a:rPr lang="hu-HU" dirty="0"/>
              <a:t> Sort)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10E05491-B96B-C137-FB95-95001A58688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07656" y="2042808"/>
            <a:ext cx="5834165" cy="4509939"/>
          </a:xfrm>
        </p:spPr>
        <p:txBody>
          <a:bodyPr>
            <a:normAutofit/>
          </a:bodyPr>
          <a:lstStyle/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78"/>
              </a:rPr>
              <a:t>„oszd meg és uralkodj” 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elv 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Adott: egy rendezendő kulcssorozat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a typeface="Calibri" panose="020F0502020204030204" pitchFamily="34" charset="0"/>
                <a:cs typeface="F29"/>
              </a:rPr>
              <a:t>2 eset: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Üres és az egyelemű sorozatok: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eleve rendezettek</a:t>
            </a: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2000" dirty="0">
                <a:effectLst/>
                <a:ea typeface="Calibri" panose="020F0502020204030204" pitchFamily="34" charset="0"/>
                <a:cs typeface="F29"/>
              </a:rPr>
              <a:t>Hosszabb sorozatok: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 két fél-sorozatot ugyanezzel a módszerrel rendezzük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A rendezett fél-</a:t>
            </a:r>
            <a:r>
              <a:rPr lang="hu-HU" sz="1800" dirty="0" err="1">
                <a:effectLst/>
                <a:ea typeface="Calibri" panose="020F0502020204030204" pitchFamily="34" charset="0"/>
                <a:cs typeface="F29"/>
              </a:rPr>
              <a:t>sorozatokat</a:t>
            </a:r>
            <a:r>
              <a:rPr lang="hu-HU" sz="1800" dirty="0">
                <a:effectLst/>
                <a:ea typeface="Calibri" panose="020F0502020204030204" pitchFamily="34" charset="0"/>
                <a:cs typeface="F29"/>
              </a:rPr>
              <a:t> rendezetten összefésüljük</a:t>
            </a:r>
            <a:endParaRPr lang="hu-HU" sz="1800" dirty="0"/>
          </a:p>
        </p:txBody>
      </p:sp>
      <p:sp>
        <p:nvSpPr>
          <p:cNvPr id="4" name="Tekercs: függőleges 3">
            <a:extLst>
              <a:ext uri="{FF2B5EF4-FFF2-40B4-BE49-F238E27FC236}">
                <a16:creationId xmlns:a16="http://schemas.microsoft.com/office/drawing/2014/main" id="{740360E1-4568-9891-08DC-4F5B9CF1E40B}"/>
              </a:ext>
            </a:extLst>
          </p:cNvPr>
          <p:cNvSpPr/>
          <p:nvPr/>
        </p:nvSpPr>
        <p:spPr>
          <a:xfrm>
            <a:off x="6809147" y="724448"/>
            <a:ext cx="5374640" cy="5191320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B00CF01B-4995-D7E1-BF77-B2237B508CA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63540" y="1440470"/>
            <a:ext cx="3898527" cy="43281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88807104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D786A6A1-3117-8D9D-332B-E9DD90E81B6C}"/>
              </a:ext>
            </a:extLst>
          </p:cNvPr>
          <p:cNvSpPr/>
          <p:nvPr/>
        </p:nvSpPr>
        <p:spPr>
          <a:xfrm>
            <a:off x="1710092" y="4705004"/>
            <a:ext cx="4025690" cy="565265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6" name="Tekercs: függőleges 5">
            <a:extLst>
              <a:ext uri="{FF2B5EF4-FFF2-40B4-BE49-F238E27FC236}">
                <a16:creationId xmlns:a16="http://schemas.microsoft.com/office/drawing/2014/main" id="{8207A3C4-CFCE-1599-6602-C4DEE176A6D2}"/>
              </a:ext>
            </a:extLst>
          </p:cNvPr>
          <p:cNvSpPr/>
          <p:nvPr/>
        </p:nvSpPr>
        <p:spPr>
          <a:xfrm>
            <a:off x="8599252" y="1347019"/>
            <a:ext cx="3399708" cy="3733690"/>
          </a:xfrm>
          <a:prstGeom prst="vertic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5211B614-BB47-3022-D5C0-6CD5983791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10092" y="319661"/>
            <a:ext cx="9567148" cy="1457631"/>
          </a:xfrm>
        </p:spPr>
        <p:txBody>
          <a:bodyPr>
            <a:normAutofit/>
          </a:bodyPr>
          <a:lstStyle/>
          <a:p>
            <a:pPr algn="l"/>
            <a:r>
              <a:rPr lang="hu-HU" dirty="0"/>
              <a:t>Összefésülő rendezés tulajdonságai, szemléltetése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7C0C3CBB-5D01-DEBC-78BA-A967853F924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974715"/>
            <a:ext cx="7136915" cy="4702237"/>
          </a:xfrm>
        </p:spPr>
        <p:txBody>
          <a:bodyPr>
            <a:normAutofit/>
          </a:bodyPr>
          <a:lstStyle/>
          <a:p>
            <a:r>
              <a:rPr lang="hu-HU" dirty="0">
                <a:effectLst/>
                <a:ea typeface="Calibri" panose="020F0502020204030204" pitchFamily="34" charset="0"/>
                <a:cs typeface="F29"/>
              </a:rPr>
              <a:t>Stabil rendezés</a:t>
            </a:r>
          </a:p>
          <a:p>
            <a:pPr lvl="1"/>
            <a:r>
              <a:rPr lang="hu-HU" dirty="0">
                <a:effectLst/>
                <a:ea typeface="Calibri" panose="020F0502020204030204" pitchFamily="34" charset="0"/>
                <a:cs typeface="F29"/>
              </a:rPr>
              <a:t>megőrzi az egyenlő kulcsú elemek bemeneti sorrendjét</a:t>
            </a:r>
          </a:p>
          <a:p>
            <a:pPr lvl="1"/>
            <a:r>
              <a:rPr lang="hu-HU" dirty="0">
                <a:effectLst/>
                <a:ea typeface="CMMI12"/>
                <a:cs typeface="F29"/>
              </a:rPr>
              <a:t>rendezett résztömbök összefésülésekor, egyenlő kulcsok esetén a bal oldali résztömbből származó kulcsot tesszük először a helyére</a:t>
            </a:r>
            <a:endParaRPr lang="hu-HU" dirty="0">
              <a:effectLst/>
              <a:ea typeface="Calibri" panose="020F0502020204030204" pitchFamily="34" charset="0"/>
              <a:cs typeface="F29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Műveletigénye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i="1" baseline="-25000" dirty="0">
                <a:effectLst/>
                <a:ea typeface="Calibri" panose="020F0502020204030204" pitchFamily="34" charset="0"/>
                <a:cs typeface="CMMI8"/>
              </a:rPr>
              <a:t>MS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,</a:t>
            </a:r>
            <a:r>
              <a:rPr lang="hu-HU" i="1" dirty="0" err="1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i="1" baseline="-25000" dirty="0" err="1">
                <a:effectLst/>
                <a:ea typeface="Calibri" panose="020F0502020204030204" pitchFamily="34" charset="0"/>
                <a:cs typeface="CMMI8"/>
              </a:rPr>
              <a:t>MS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 </a:t>
            </a:r>
            <a:r>
              <a:rPr lang="en-US" dirty="0">
                <a:effectLst/>
                <a:ea typeface="Calibri" panose="020F0502020204030204" pitchFamily="34" charset="0"/>
                <a:cs typeface="CMSY10"/>
              </a:rPr>
              <a:t>∈ </a:t>
            </a:r>
            <a:r>
              <a:rPr lang="en-US" dirty="0">
                <a:effectLst/>
                <a:ea typeface="Calibri" panose="020F0502020204030204" pitchFamily="34" charset="0"/>
                <a:cs typeface="CMR12"/>
              </a:rPr>
              <a:t>Θ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MI12"/>
              </a:rPr>
              <a:t> 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log 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 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MT</a:t>
            </a:r>
            <a:r>
              <a:rPr lang="hu-HU" i="1" baseline="-25000" dirty="0">
                <a:effectLst/>
                <a:ea typeface="Calibri" panose="020F0502020204030204" pitchFamily="34" charset="0"/>
                <a:cs typeface="CMMI8"/>
              </a:rPr>
              <a:t>MS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(</a:t>
            </a:r>
            <a:r>
              <a:rPr lang="hu-HU" i="1" dirty="0">
                <a:effectLst/>
                <a:ea typeface="Calibri" panose="020F0502020204030204" pitchFamily="34" charset="0"/>
                <a:cs typeface="CMMI12"/>
              </a:rPr>
              <a:t>n</a:t>
            </a:r>
            <a:r>
              <a:rPr lang="hu-HU" dirty="0">
                <a:effectLst/>
                <a:ea typeface="Calibri" panose="020F0502020204030204" pitchFamily="34" charset="0"/>
                <a:cs typeface="CMR12"/>
              </a:rPr>
              <a:t>)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aszimptotikusan optimális </a:t>
            </a:r>
            <a:br>
              <a:rPr lang="hu-HU" dirty="0">
                <a:effectLst/>
                <a:ea typeface="Calibri" panose="020F0502020204030204" pitchFamily="34" charset="0"/>
                <a:cs typeface="F29"/>
              </a:rPr>
            </a:b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az ún. összehasonító rendezések között</a:t>
            </a:r>
            <a:endParaRPr lang="hu-HU" dirty="0">
              <a:effectLst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nagy elemszámú </a:t>
            </a:r>
            <a:r>
              <a:rPr lang="hu-HU" dirty="0" err="1">
                <a:effectLst/>
                <a:ea typeface="Calibri" panose="020F0502020204030204" pitchFamily="34" charset="0"/>
                <a:cs typeface="F29"/>
              </a:rPr>
              <a:t>sorozatokat</a:t>
            </a:r>
            <a:r>
              <a:rPr lang="hu-HU" dirty="0">
                <a:effectLst/>
                <a:ea typeface="Calibri" panose="020F0502020204030204" pitchFamily="34" charset="0"/>
                <a:cs typeface="F29"/>
              </a:rPr>
              <a:t> is viszonylag gyorsan rendez</a:t>
            </a:r>
          </a:p>
        </p:txBody>
      </p:sp>
      <p:pic>
        <p:nvPicPr>
          <p:cNvPr id="5" name="Kép 4">
            <a:extLst>
              <a:ext uri="{FF2B5EF4-FFF2-40B4-BE49-F238E27FC236}">
                <a16:creationId xmlns:a16="http://schemas.microsoft.com/office/drawing/2014/main" id="{4E872712-2B09-EBAF-7D04-09A593EB211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117162" y="1894024"/>
            <a:ext cx="2385861" cy="26487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95976502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FFF4519A-9F20-5981-1063-06FA8674F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94075"/>
            <a:ext cx="10018713" cy="1044677"/>
          </a:xfrm>
        </p:spPr>
        <p:txBody>
          <a:bodyPr/>
          <a:lstStyle/>
          <a:p>
            <a:r>
              <a:rPr lang="hu-HU" dirty="0"/>
              <a:t>Összefésülő rendezés algoritmusa</a:t>
            </a:r>
          </a:p>
        </p:txBody>
      </p:sp>
      <p:pic>
        <p:nvPicPr>
          <p:cNvPr id="4" name="Kép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4009" b="4009"/>
          <a:stretch/>
        </p:blipFill>
        <p:spPr>
          <a:xfrm>
            <a:off x="4088801" y="1537362"/>
            <a:ext cx="5142235" cy="1514328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  <p:pic>
        <p:nvPicPr>
          <p:cNvPr id="7" name="Kép 6">
            <a:extLst>
              <a:ext uri="{FF2B5EF4-FFF2-40B4-BE49-F238E27FC236}">
                <a16:creationId xmlns:a16="http://schemas.microsoft.com/office/drawing/2014/main" id="{DB2084D7-5D2F-D916-13E4-E7DE05C7B1B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478125" y="3450301"/>
            <a:ext cx="6363588" cy="2972215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3863172551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35ABA544-AFA9-B49C-5B5D-83A278AA9F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198104"/>
            <a:ext cx="10018713" cy="848032"/>
          </a:xfrm>
        </p:spPr>
        <p:txBody>
          <a:bodyPr/>
          <a:lstStyle/>
          <a:p>
            <a:r>
              <a:rPr lang="hu-HU" dirty="0"/>
              <a:t>Összefésülő rendezés algoritmusa</a:t>
            </a:r>
          </a:p>
        </p:txBody>
      </p:sp>
      <p:pic>
        <p:nvPicPr>
          <p:cNvPr id="4" name="Kép 3">
            <a:extLst>
              <a:ext uri="{FF2B5EF4-FFF2-40B4-BE49-F238E27FC236}">
                <a16:creationId xmlns:a16="http://schemas.microsoft.com/office/drawing/2014/main" id="{7D313614-52A4-D2A2-0681-14D8DC2291A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73898" y="1184273"/>
            <a:ext cx="6270203" cy="4568134"/>
          </a:xfrm>
          <a:prstGeom prst="roundRect">
            <a:avLst>
              <a:gd name="adj" fmla="val 4380"/>
            </a:avLst>
          </a:prstGeom>
          <a:ln w="38100">
            <a:gradFill flip="none" rotWithShape="1">
              <a:gsLst>
                <a:gs pos="0">
                  <a:schemeClr val="bg2"/>
                </a:gs>
                <a:gs pos="100000">
                  <a:schemeClr val="bg2">
                    <a:lumMod val="75000"/>
                  </a:schemeClr>
                </a:gs>
              </a:gsLst>
              <a:lin ang="5400000" scaled="0"/>
              <a:tileRect/>
            </a:gradFill>
          </a:ln>
          <a:effectLst>
            <a:innerShdw blurRad="57150" dist="38100" dir="14460000">
              <a:srgbClr val="000000">
                <a:alpha val="70000"/>
              </a:srgbClr>
            </a:innerShdw>
          </a:effectLst>
        </p:spPr>
      </p:pic>
    </p:spTree>
    <p:extLst>
      <p:ext uri="{BB962C8B-B14F-4D97-AF65-F5344CB8AC3E}">
        <p14:creationId xmlns:p14="http://schemas.microsoft.com/office/powerpoint/2010/main" val="722137297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214E14FD-F5AE-F9B2-6978-1BD2DCA6F991}"/>
              </a:ext>
            </a:extLst>
          </p:cNvPr>
          <p:cNvSpPr/>
          <p:nvPr/>
        </p:nvSpPr>
        <p:spPr>
          <a:xfrm>
            <a:off x="5586153" y="2449603"/>
            <a:ext cx="1995054" cy="565265"/>
          </a:xfrm>
          <a:prstGeom prst="horizontalScroll">
            <a:avLst/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B5DFDDA4-5D68-53C1-83A6-5D2D6E1C71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52404" y="389106"/>
            <a:ext cx="10018713" cy="851170"/>
          </a:xfrm>
        </p:spPr>
        <p:txBody>
          <a:bodyPr/>
          <a:lstStyle/>
          <a:p>
            <a:r>
              <a:rPr lang="hu-HU" dirty="0" err="1"/>
              <a:t>Merge</a:t>
            </a:r>
            <a:r>
              <a:rPr lang="hu-HU" dirty="0"/>
              <a:t> vizsgálata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0EC54C0-1E81-B3A8-82EA-CE1795AB690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52404" y="1133272"/>
            <a:ext cx="10018713" cy="5462081"/>
          </a:xfrm>
        </p:spPr>
        <p:txBody>
          <a:bodyPr>
            <a:normAutofit/>
          </a:bodyPr>
          <a:lstStyle/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A 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merge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sort stabilitását a 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merge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() eljárás explicit ciklusának elágazása biztosítja: </a:t>
            </a:r>
            <a:endParaRPr lang="hu-H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 kern="0" dirty="0">
                <a:ea typeface="Aptos" panose="020B0004020202020204" pitchFamily="34" charset="0"/>
                <a:cs typeface="CMMI12"/>
              </a:rPr>
              <a:t>A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i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] = 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B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j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] =&gt;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</a:t>
            </a:r>
            <a:r>
              <a:rPr lang="hu-HU" sz="1800" i="1" kern="0" dirty="0">
                <a:ea typeface="Aptos" panose="020B0004020202020204" pitchFamily="34" charset="0"/>
                <a:cs typeface="F29"/>
              </a:rPr>
              <a:t>A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i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]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-t másolja </a:t>
            </a:r>
            <a:r>
              <a:rPr lang="hu-HU" sz="1800" i="1" kern="0" dirty="0">
                <a:ea typeface="Aptos" panose="020B0004020202020204" pitchFamily="34" charset="0"/>
                <a:cs typeface="F29"/>
              </a:rPr>
              <a:t>C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k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]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-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ba</a:t>
            </a:r>
            <a:endParaRPr lang="hu-HU" sz="1800" kern="0" dirty="0">
              <a:effectLst/>
              <a:ea typeface="Aptos" panose="020B0004020202020204" pitchFamily="34" charset="0"/>
              <a:cs typeface="F29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sz="1600" i="1" kern="0" dirty="0">
                <a:effectLst/>
                <a:ea typeface="Aptos" panose="020B0004020202020204" pitchFamily="34" charset="0"/>
                <a:cs typeface="CMMI12"/>
              </a:rPr>
              <a:t>A</a:t>
            </a:r>
            <a:r>
              <a:rPr lang="hu-HU" sz="1600" kern="0" dirty="0">
                <a:effectLst/>
                <a:ea typeface="Aptos" panose="020B0004020202020204" pitchFamily="34" charset="0"/>
                <a:cs typeface="CMMI12"/>
              </a:rPr>
              <a:t> résztömb megelőzi a </a:t>
            </a:r>
            <a:r>
              <a:rPr lang="hu-HU" sz="1600" i="1" kern="0" dirty="0">
                <a:effectLst/>
                <a:ea typeface="Aptos" panose="020B0004020202020204" pitchFamily="34" charset="0"/>
                <a:cs typeface="CMMI12"/>
              </a:rPr>
              <a:t>B</a:t>
            </a:r>
            <a:r>
              <a:rPr lang="hu-HU" sz="1600" kern="0" dirty="0">
                <a:effectLst/>
                <a:ea typeface="Aptos" panose="020B0004020202020204" pitchFamily="34" charset="0"/>
                <a:cs typeface="CMMI12"/>
              </a:rPr>
              <a:t> résztömböt a mindkettőt tartalmazó (rész)tömbben</a:t>
            </a:r>
            <a:endParaRPr lang="hu-HU" sz="16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A 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merge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() eljárás műveletigénye:		 </a:t>
            </a:r>
            <a:r>
              <a:rPr lang="hu-HU" sz="1800" i="1" kern="0" dirty="0" err="1">
                <a:effectLst/>
                <a:cs typeface="CMMI12"/>
              </a:rPr>
              <a:t>T</a:t>
            </a:r>
            <a:r>
              <a:rPr lang="hu-HU" sz="1800" i="1" kern="0" baseline="-25000" dirty="0" err="1">
                <a:effectLst/>
                <a:cs typeface="CMR8"/>
              </a:rPr>
              <a:t>mb</a:t>
            </a:r>
            <a:r>
              <a:rPr lang="hu-HU" sz="1800" kern="0" dirty="0">
                <a:effectLst/>
                <a:cs typeface="CMR12"/>
              </a:rPr>
              <a:t>(</a:t>
            </a:r>
            <a:r>
              <a:rPr lang="hu-HU" sz="1800" i="1" kern="0" dirty="0">
                <a:cs typeface="CMR12"/>
              </a:rPr>
              <a:t>n</a:t>
            </a:r>
            <a:r>
              <a:rPr lang="hu-HU" sz="1800" kern="0" dirty="0">
                <a:effectLst/>
                <a:cs typeface="CMR12"/>
              </a:rPr>
              <a:t>) =</a:t>
            </a:r>
            <a:r>
              <a:rPr lang="hu-HU" sz="1800" i="1" kern="0" dirty="0">
                <a:effectLst/>
                <a:cs typeface="CMR12"/>
              </a:rPr>
              <a:t> </a:t>
            </a:r>
            <a:r>
              <a:rPr lang="hu-HU" sz="1800" i="1" kern="0" dirty="0">
                <a:effectLst/>
                <a:cs typeface="CMMI12"/>
              </a:rPr>
              <a:t>n</a:t>
            </a:r>
            <a:r>
              <a:rPr lang="hu-HU" sz="1800" kern="0" dirty="0">
                <a:effectLst/>
                <a:cs typeface="CMMI12"/>
              </a:rPr>
              <a:t> </a:t>
            </a:r>
            <a:r>
              <a:rPr lang="en-US" sz="1800" kern="0" dirty="0">
                <a:effectLst/>
                <a:cs typeface="CMSY10"/>
              </a:rPr>
              <a:t>∈ </a:t>
            </a:r>
            <a:r>
              <a:rPr lang="en-US" sz="1800" kern="0" dirty="0">
                <a:effectLst/>
                <a:cs typeface="CMR12"/>
              </a:rPr>
              <a:t>Θ</a:t>
            </a:r>
            <a:r>
              <a:rPr lang="hu-HU" sz="1800" kern="0" dirty="0">
                <a:effectLst/>
                <a:cs typeface="CMR12"/>
              </a:rPr>
              <a:t>(</a:t>
            </a:r>
            <a:r>
              <a:rPr lang="hu-HU" sz="1800" i="1" kern="0" dirty="0">
                <a:cs typeface="CMR12"/>
              </a:rPr>
              <a:t>n</a:t>
            </a:r>
            <a:r>
              <a:rPr lang="hu-HU" sz="1800" kern="0" dirty="0">
                <a:effectLst/>
                <a:cs typeface="CMR12"/>
              </a:rPr>
              <a:t>)</a:t>
            </a:r>
            <a:endParaRPr lang="hu-HU" sz="1800" kern="0" dirty="0">
              <a:ea typeface="Aptos" panose="020B0004020202020204" pitchFamily="34" charset="0"/>
              <a:cs typeface="CMMI12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i="1" kern="0" dirty="0" err="1">
                <a:effectLst/>
                <a:ea typeface="Aptos" panose="020B0004020202020204" pitchFamily="34" charset="0"/>
                <a:cs typeface="F29"/>
              </a:rPr>
              <a:t>C.length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=</a:t>
            </a:r>
            <a:r>
              <a:rPr lang="hu-HU" sz="1800" i="1" kern="0" dirty="0">
                <a:effectLst/>
                <a:ea typeface="Aptos" panose="020B0004020202020204" pitchFamily="34" charset="0"/>
                <a:cs typeface="F29"/>
              </a:rPr>
              <a:t>n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</a:t>
            </a:r>
            <a:r>
              <a:rPr lang="hu-HU" sz="1800" kern="100" dirty="0">
                <a:ea typeface="Aptos" panose="020B0004020202020204" pitchFamily="34" charset="0"/>
                <a:cs typeface="Times New Roman" panose="02020603050405020304" pitchFamily="18" charset="0"/>
              </a:rPr>
              <a:t>	</a:t>
            </a:r>
          </a:p>
          <a:p>
            <a:pPr lvl="1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Az eljárás során ennek mindegyik eleme egy-egy iterációval áll elő 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A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-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ból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vagy 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B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-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ből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</a:t>
            </a:r>
            <a:endParaRPr lang="hu-H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Az explicit ciklus: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C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[0</a:t>
            </a: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..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k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)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-t tölti fel, 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k</a:t>
            </a: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 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iterációval. </a:t>
            </a:r>
            <a:endParaRPr lang="hu-H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2">
              <a:lnSpc>
                <a:spcPct val="107000"/>
              </a:lnSpc>
              <a:spcAft>
                <a:spcPts val="800"/>
              </a:spcAft>
            </a:pPr>
            <a:r>
              <a:rPr lang="hu-HU" kern="0" dirty="0">
                <a:effectLst/>
                <a:ea typeface="Aptos" panose="020B0004020202020204" pitchFamily="34" charset="0"/>
                <a:cs typeface="F29"/>
              </a:rPr>
              <a:t>Az implicit ciklusok: 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C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[</a:t>
            </a:r>
            <a:r>
              <a:rPr lang="hu-HU" sz="1800" i="1" kern="0" dirty="0" err="1">
                <a:effectLst/>
                <a:ea typeface="Aptos" panose="020B0004020202020204" pitchFamily="34" charset="0"/>
                <a:cs typeface="CMMI12"/>
              </a:rPr>
              <a:t>k</a:t>
            </a:r>
            <a:r>
              <a:rPr lang="hu-HU" sz="1800" kern="0" dirty="0" err="1">
                <a:effectLst/>
                <a:ea typeface="Aptos" panose="020B0004020202020204" pitchFamily="34" charset="0"/>
                <a:cs typeface="CMMI12"/>
              </a:rPr>
              <a:t>..n</a:t>
            </a:r>
            <a:r>
              <a:rPr lang="hu-HU" sz="1800" kern="0" dirty="0">
                <a:effectLst/>
                <a:ea typeface="Aptos" panose="020B0004020202020204" pitchFamily="34" charset="0"/>
                <a:cs typeface="CMR12"/>
              </a:rPr>
              <a:t>) := </a:t>
            </a: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. . .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alakú utasításokba rejtve jelennek meg</a:t>
            </a:r>
          </a:p>
          <a:p>
            <a:pPr lvl="3">
              <a:lnSpc>
                <a:spcPct val="107000"/>
              </a:lnSpc>
              <a:spcAft>
                <a:spcPts val="800"/>
              </a:spcAft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csak az egyik fog </a:t>
            </a:r>
            <a:r>
              <a:rPr lang="hu-HU" sz="1800" kern="0" dirty="0" err="1">
                <a:effectLst/>
                <a:ea typeface="Aptos" panose="020B0004020202020204" pitchFamily="34" charset="0"/>
                <a:cs typeface="F29"/>
              </a:rPr>
              <a:t>végrehajtódni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 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n</a:t>
            </a:r>
            <a:r>
              <a:rPr lang="en-US" sz="1800" kern="0" dirty="0">
                <a:effectLst/>
                <a:ea typeface="Aptos" panose="020B0004020202020204" pitchFamily="34" charset="0"/>
                <a:cs typeface="CMSY10"/>
              </a:rPr>
              <a:t>−</a:t>
            </a:r>
            <a:r>
              <a:rPr lang="hu-HU" sz="1800" i="1" kern="0" dirty="0">
                <a:effectLst/>
                <a:ea typeface="Aptos" panose="020B0004020202020204" pitchFamily="34" charset="0"/>
                <a:cs typeface="CMMI12"/>
              </a:rPr>
              <a:t>k</a:t>
            </a: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iterációval </a:t>
            </a:r>
            <a:endParaRPr lang="hu-HU" sz="1800" kern="100" dirty="0">
              <a:effectLst/>
              <a:ea typeface="Aptos" panose="020B0004020202020204" pitchFamily="34" charset="0"/>
              <a:cs typeface="Times New Roman" panose="02020603050405020304" pitchFamily="18" charset="0"/>
            </a:endParaRPr>
          </a:p>
          <a:p>
            <a:pPr lvl="1">
              <a:lnSpc>
                <a:spcPct val="107000"/>
              </a:lnSpc>
              <a:spcAft>
                <a:spcPts val="800"/>
              </a:spcAft>
              <a:buFont typeface="Wingdings" panose="05000000000000000000" pitchFamily="2" charset="2"/>
              <a:buChar char="Ø"/>
            </a:pP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Összesen:  </a:t>
            </a:r>
            <a:r>
              <a:rPr lang="hu-HU" sz="1800" i="1" kern="0" dirty="0">
                <a:effectLst/>
                <a:ea typeface="Aptos" panose="020B0004020202020204" pitchFamily="34" charset="0"/>
                <a:cs typeface="F29"/>
              </a:rPr>
              <a:t>k+(n-k) = n</a:t>
            </a:r>
            <a:r>
              <a:rPr lang="hu-HU" sz="1800" kern="0" dirty="0">
                <a:effectLst/>
                <a:ea typeface="Aptos" panose="020B0004020202020204" pitchFamily="34" charset="0"/>
                <a:cs typeface="CMMI12"/>
              </a:rPr>
              <a:t> </a:t>
            </a:r>
            <a:r>
              <a:rPr lang="hu-HU" sz="1800" kern="0" dirty="0">
                <a:effectLst/>
                <a:ea typeface="Aptos" panose="020B0004020202020204" pitchFamily="34" charset="0"/>
                <a:cs typeface="F29"/>
              </a:rPr>
              <a:t>iteráció</a:t>
            </a:r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1812354438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2424A45E-46F4-B8F8-63A6-DFAA25FF25BD}"/>
              </a:ext>
            </a:extLst>
          </p:cNvPr>
          <p:cNvSpPr/>
          <p:nvPr/>
        </p:nvSpPr>
        <p:spPr>
          <a:xfrm>
            <a:off x="1371600" y="1595121"/>
            <a:ext cx="4460240" cy="977900"/>
          </a:xfrm>
          <a:prstGeom prst="horizontalScroll">
            <a:avLst>
              <a:gd name="adj" fmla="val 16738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E049A4D6-1BD9-0FD8-FAEC-94E45A4304A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09" y="190501"/>
            <a:ext cx="10018713" cy="1333500"/>
          </a:xfrm>
        </p:spPr>
        <p:txBody>
          <a:bodyPr/>
          <a:lstStyle/>
          <a:p>
            <a:r>
              <a:rPr lang="hu-HU" dirty="0"/>
              <a:t>A </a:t>
            </a:r>
            <a:r>
              <a:rPr lang="hu-HU" dirty="0" err="1"/>
              <a:t>merge</a:t>
            </a:r>
            <a:r>
              <a:rPr lang="hu-HU" dirty="0"/>
              <a:t> sort műveletigénye:</a:t>
            </a:r>
            <a:br>
              <a:rPr lang="hu-HU" dirty="0"/>
            </a:br>
            <a:r>
              <a:rPr lang="hu-HU" dirty="0"/>
              <a:t>szemléletes megközelítés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A181465-417E-0464-9735-1C1207308F42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0" y="1524001"/>
                <a:ext cx="10018713" cy="4984954"/>
              </a:xfrm>
            </p:spPr>
            <p:txBody>
              <a:bodyPr>
                <a:normAutofit/>
              </a:bodyPr>
              <a:lstStyle/>
              <a:p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2400" i="1" baseline="-25000" dirty="0">
                    <a:effectLst/>
                    <a:ea typeface="Calibri" panose="020F0502020204030204" pitchFamily="34" charset="0"/>
                    <a:cs typeface="CMMI8"/>
                  </a:rPr>
                  <a:t>MS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, </a:t>
                </a:r>
                <a:r>
                  <a:rPr lang="hu-HU" sz="2400" i="1" dirty="0" err="1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2400" i="1" baseline="-25000" dirty="0" err="1">
                    <a:effectLst/>
                    <a:ea typeface="Calibri" panose="020F0502020204030204" pitchFamily="34" charset="0"/>
                    <a:cs typeface="CMMI8"/>
                  </a:rPr>
                  <a:t>MS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24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24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24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</a:p>
              <a:p>
                <a:r>
                  <a:rPr lang="hu-HU" dirty="0">
                    <a:ea typeface="Calibri" panose="020F0502020204030204" pitchFamily="34" charset="0"/>
                    <a:cs typeface="CMR12"/>
                  </a:rPr>
                  <a:t>Bizonyítása szemléletesen: (matematikai biz. később)</a:t>
                </a: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műveletek túlnyomó részét a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merge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F29"/>
                  </a:rPr>
                  <a:t>A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,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,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F29"/>
                  </a:rPr>
                  <a:t>C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) eljárás végzi el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1600" i="1" baseline="-25000" dirty="0" err="1">
                    <a:effectLst/>
                    <a:ea typeface="Calibri" panose="020F0502020204030204" pitchFamily="34" charset="0"/>
                    <a:cs typeface="CMMI8"/>
                  </a:rPr>
                  <a:t>merge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600" b="0" i="1" smtClean="0">
                        <a:effectLst/>
                        <a:latin typeface="Cambria Math" panose="02040503050406030204" pitchFamily="18" charset="0"/>
                        <a:ea typeface="CMR12"/>
                        <a:cs typeface="CMR12"/>
                      </a:rPr>
                      <m:t>𝑙</m:t>
                    </m:r>
                  </m:oMath>
                </a14:m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)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,</a:t>
                </a:r>
                <a:r>
                  <a:rPr lang="hu-HU" sz="1600" i="1" dirty="0" err="1">
                    <a:effectLst/>
                    <a:ea typeface="Calibri" panose="020F0502020204030204" pitchFamily="34" charset="0"/>
                    <a:cs typeface="CMMI12"/>
                  </a:rPr>
                  <a:t>MT</a:t>
                </a:r>
                <a:r>
                  <a:rPr lang="hu-HU" sz="1600" i="1" baseline="-25000" dirty="0" err="1">
                    <a:effectLst/>
                    <a:ea typeface="Calibri" panose="020F0502020204030204" pitchFamily="34" charset="0"/>
                    <a:cs typeface="CMMI8"/>
                  </a:rPr>
                  <a:t>merge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600" b="0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𝑙</m:t>
                    </m:r>
                  </m:oMath>
                </a14:m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SY10"/>
                  </a:rPr>
                  <a:t>∈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14:m>
                  <m:oMath xmlns:m="http://schemas.openxmlformats.org/officeDocument/2006/math">
                    <m:r>
                      <a:rPr lang="hu-HU" sz="1600" b="0" i="1">
                        <a:latin typeface="Cambria Math" panose="02040503050406030204" pitchFamily="18" charset="0"/>
                        <a:ea typeface="CMR12"/>
                        <a:cs typeface="CMR12"/>
                      </a:rPr>
                      <m:t>𝑙</m:t>
                    </m:r>
                  </m:oMath>
                </a14:m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600" i="1" dirty="0">
                    <a:effectLst/>
                    <a:ea typeface="CMR12"/>
                    <a:cs typeface="CMR12"/>
                  </a:rPr>
                  <a:t> </a:t>
                </a:r>
                <a:r>
                  <a:rPr lang="hu-HU" sz="1600" dirty="0">
                    <a:effectLst/>
                    <a:ea typeface="CMR12"/>
                    <a:cs typeface="CMR12"/>
                  </a:rPr>
                  <a:t>(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ahol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az aktuális résztömb hossza 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l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= </a:t>
                </a:r>
                <a:r>
                  <a:rPr lang="hu-HU" sz="1600" i="1" dirty="0" err="1">
                    <a:effectLst/>
                    <a:ea typeface="Calibri" panose="020F0502020204030204" pitchFamily="34" charset="0"/>
                    <a:cs typeface="CMR12"/>
                  </a:rPr>
                  <a:t>C.length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)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A r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ekurzív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ms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F29"/>
                  </a:rPr>
                  <a:t>B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,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) eljárás minden hívásban felezi a rendezendő résztömb hosszát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rekurziónak kb.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+ 1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szintje van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Minden rekurziós szinten: a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merge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hívások résztömbjei együtt lefedik az egész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A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tömböt</a:t>
                </a:r>
              </a:p>
              <a:p>
                <a:pPr lvl="2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Kivétel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az alsó egy vagy két szint: kevesebb 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  <a:buFont typeface="Wingdings" panose="05000000000000000000" pitchFamily="2" charset="2"/>
                  <a:buChar char="Ø"/>
                </a:pPr>
                <a:r>
                  <a:rPr lang="hu-HU" sz="1600" dirty="0">
                    <a:ea typeface="Calibri" panose="020F0502020204030204" pitchFamily="34" charset="0"/>
                    <a:cs typeface="F29"/>
                  </a:rPr>
                  <a:t>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gy tetszőleges szint összes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merge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hívásának műveletigényét összeadva: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  <a:p>
                <a:pPr lvl="1">
                  <a:lnSpc>
                    <a:spcPct val="107000"/>
                  </a:lnSpc>
                  <a:spcAft>
                    <a:spcPts val="800"/>
                  </a:spcAft>
                </a:pP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A </a:t>
                </a:r>
                <a:r>
                  <a:rPr lang="hu-HU" sz="1600" dirty="0" err="1">
                    <a:effectLst/>
                    <a:ea typeface="Calibri" panose="020F0502020204030204" pitchFamily="34" charset="0"/>
                    <a:cs typeface="F29"/>
                  </a:rPr>
                  <a:t>szintenkénti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F29"/>
                  </a:rPr>
                  <a:t> műveletigényt a szintek számával szorozva nagyságrendben </a:t>
                </a:r>
                <a:r>
                  <a:rPr lang="en-US" sz="1600" dirty="0">
                    <a:effectLst/>
                    <a:ea typeface="Calibri" panose="020F0502020204030204" pitchFamily="34" charset="0"/>
                    <a:cs typeface="CMR12"/>
                  </a:rPr>
                  <a:t>Θ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(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MI12"/>
                  </a:rPr>
                  <a:t> 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log </a:t>
                </a:r>
                <a:r>
                  <a:rPr lang="hu-HU" sz="1600" i="1" dirty="0">
                    <a:effectLst/>
                    <a:ea typeface="Calibri" panose="020F0502020204030204" pitchFamily="34" charset="0"/>
                    <a:cs typeface="CMMI12"/>
                  </a:rPr>
                  <a:t>n</a:t>
                </a:r>
                <a:r>
                  <a:rPr lang="hu-HU" sz="1600" dirty="0">
                    <a:effectLst/>
                    <a:ea typeface="Calibri" panose="020F0502020204030204" pitchFamily="34" charset="0"/>
                    <a:cs typeface="CMR12"/>
                  </a:rPr>
                  <a:t>) </a:t>
                </a:r>
                <a:endParaRPr lang="hu-HU" sz="1600" dirty="0">
                  <a:effectLst/>
                  <a:ea typeface="Calibri" panose="020F0502020204030204" pitchFamily="34" charset="0"/>
                  <a:cs typeface="Times New Roman" panose="02020603050405020304" pitchFamily="18" charset="0"/>
                </a:endParaRP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9A181465-417E-0464-9735-1C1207308F42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0" y="1524001"/>
                <a:ext cx="10018713" cy="4984954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4028059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kercs: vízszintes 3">
            <a:extLst>
              <a:ext uri="{FF2B5EF4-FFF2-40B4-BE49-F238E27FC236}">
                <a16:creationId xmlns:a16="http://schemas.microsoft.com/office/drawing/2014/main" id="{C9FEE51A-BA88-3AB0-CE36-F7714E38F2E9}"/>
              </a:ext>
            </a:extLst>
          </p:cNvPr>
          <p:cNvSpPr/>
          <p:nvPr/>
        </p:nvSpPr>
        <p:spPr>
          <a:xfrm>
            <a:off x="3292764" y="4489206"/>
            <a:ext cx="3037840" cy="1488440"/>
          </a:xfrm>
          <a:prstGeom prst="horizontalScroll">
            <a:avLst>
              <a:gd name="adj" fmla="val 25000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  <p:sp>
        <p:nvSpPr>
          <p:cNvPr id="2" name="Cím 1">
            <a:extLst>
              <a:ext uri="{FF2B5EF4-FFF2-40B4-BE49-F238E27FC236}">
                <a16:creationId xmlns:a16="http://schemas.microsoft.com/office/drawing/2014/main" id="{41B79910-F2AB-7CDD-53F7-97E22978A36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1113817"/>
          </a:xfrm>
        </p:spPr>
        <p:txBody>
          <a:bodyPr/>
          <a:lstStyle/>
          <a:p>
            <a:r>
              <a:rPr lang="hu-HU" dirty="0"/>
              <a:t>Tárigény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90DC67C3-CB5D-16D9-B1E7-CAF084EDB1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1" y="1682885"/>
            <a:ext cx="10018713" cy="3767847"/>
          </a:xfrm>
        </p:spPr>
        <p:txBody>
          <a:bodyPr>
            <a:normAutofit/>
          </a:bodyPr>
          <a:lstStyle/>
          <a:p>
            <a:pPr algn="l"/>
            <a:r>
              <a:rPr lang="hu-HU" sz="2800" b="0" i="0" u="none" strike="noStrike" baseline="0" dirty="0"/>
              <a:t>Tárigény tömbökre:</a:t>
            </a:r>
          </a:p>
          <a:p>
            <a:pPr lvl="1"/>
            <a:r>
              <a:rPr lang="hu-HU" b="0" i="1" u="none" strike="noStrike" baseline="0" dirty="0"/>
              <a:t>n</a:t>
            </a:r>
            <a:r>
              <a:rPr lang="hu-HU" b="0" i="0" u="none" strike="noStrike" baseline="0" dirty="0"/>
              <a:t> méretű segédtömb</a:t>
            </a:r>
          </a:p>
          <a:p>
            <a:pPr lvl="1"/>
            <a:r>
              <a:rPr lang="hu-HU" b="0" i="0" u="none" strike="noStrike" baseline="0" dirty="0"/>
              <a:t>néhány segédváltozó</a:t>
            </a:r>
          </a:p>
          <a:p>
            <a:pPr lvl="1"/>
            <a:r>
              <a:rPr lang="hu-HU" b="0" i="0" u="none" strike="noStrike" baseline="0" dirty="0"/>
              <a:t>a rekurzív hívások adminisztrálásának tárigénye: ~ log n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pt-BR" sz="2800" i="1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MS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pt-BR" sz="28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∈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>
                <a:effectLst/>
                <a:cs typeface="CMR12"/>
              </a:rPr>
              <a:t>Θ</a:t>
            </a:r>
            <a:r>
              <a:rPr lang="en-US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+ log 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= </a:t>
            </a:r>
            <a:r>
              <a:rPr lang="en-US" sz="2800" kern="0" dirty="0">
                <a:effectLst/>
                <a:cs typeface="CMR12"/>
              </a:rPr>
              <a:t>Θ</a:t>
            </a:r>
            <a:r>
              <a:rPr lang="en-US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hu-HU" b="0" i="0" u="none" strike="noStrike" baseline="0" dirty="0"/>
          </a:p>
          <a:p>
            <a:pPr algn="l"/>
            <a:r>
              <a:rPr lang="hu-HU" sz="2800" b="0" i="0" u="none" strike="noStrike" baseline="0" dirty="0"/>
              <a:t>Röviden: </a:t>
            </a:r>
            <a:br>
              <a:rPr lang="hu-HU" sz="2800" b="0" i="0" u="none" strike="noStrike" baseline="0" dirty="0"/>
            </a:br>
            <a:r>
              <a:rPr lang="hu-HU" sz="2800" b="0" i="0" u="none" strike="noStrike" baseline="0" dirty="0"/>
              <a:t>					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S</a:t>
            </a:r>
            <a:r>
              <a:rPr lang="pt-BR" sz="2800" i="1" baseline="-250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MS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 </a:t>
            </a:r>
            <a:r>
              <a:rPr lang="pt-BR" sz="2800" dirty="0">
                <a:effectLst/>
                <a:ea typeface="Aptos" panose="020B0004020202020204" pitchFamily="34" charset="0"/>
                <a:cs typeface="Cambria Math" panose="02040503050406030204" pitchFamily="18" charset="0"/>
              </a:rPr>
              <a:t>∈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en-US" sz="2800" kern="0" dirty="0">
                <a:effectLst/>
                <a:cs typeface="CMR12"/>
              </a:rPr>
              <a:t>Θ</a:t>
            </a:r>
            <a:r>
              <a:rPr lang="en-US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 </a:t>
            </a:r>
            <a:r>
              <a:rPr lang="pt-BR" sz="2800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(</a:t>
            </a:r>
            <a:r>
              <a:rPr lang="pt-BR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n </a:t>
            </a:r>
            <a:r>
              <a:rPr lang="hu-HU" sz="2800" i="1" dirty="0">
                <a:effectLst/>
                <a:ea typeface="Aptos" panose="020B0004020202020204" pitchFamily="34" charset="0"/>
                <a:cs typeface="Times New Roman" panose="02020603050405020304" pitchFamily="18" charset="0"/>
              </a:rPr>
              <a:t>)</a:t>
            </a:r>
            <a:endParaRPr lang="hu-HU" sz="3600" dirty="0"/>
          </a:p>
        </p:txBody>
      </p:sp>
    </p:spTree>
    <p:extLst>
      <p:ext uri="{BB962C8B-B14F-4D97-AF65-F5344CB8AC3E}">
        <p14:creationId xmlns:p14="http://schemas.microsoft.com/office/powerpoint/2010/main" val="3413616339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CE3E27B-C0D2-687C-91E9-AA51A4534E3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1"/>
            <a:ext cx="10018713" cy="1308370"/>
          </a:xfrm>
        </p:spPr>
        <p:txBody>
          <a:bodyPr/>
          <a:lstStyle/>
          <a:p>
            <a:r>
              <a:rPr lang="hu-HU" dirty="0"/>
              <a:t>Ellenőrző kérdések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B2253D2E-D2FA-577A-E1F7-B012A9D79A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2081719"/>
            <a:ext cx="10188881" cy="4090480"/>
          </a:xfrm>
        </p:spPr>
        <p:txBody>
          <a:bodyPr/>
          <a:lstStyle/>
          <a:p>
            <a:r>
              <a:rPr lang="hu-HU" dirty="0"/>
              <a:t>Adja meg a rendezési feladat specifikációját!</a:t>
            </a:r>
          </a:p>
          <a:p>
            <a:r>
              <a:rPr lang="hu-HU" dirty="0"/>
              <a:t>Mit nevezünk stabil rendezésnek?</a:t>
            </a:r>
          </a:p>
          <a:p>
            <a:r>
              <a:rPr lang="hu-HU" dirty="0"/>
              <a:t>A tanult rendezések közül melyik stabil?</a:t>
            </a:r>
          </a:p>
          <a:p>
            <a:r>
              <a:rPr lang="hu-HU" dirty="0"/>
              <a:t>Mennyi a beszúrásos rendezés műveletigénye és tárigénye? Miért?</a:t>
            </a:r>
          </a:p>
          <a:p>
            <a:r>
              <a:rPr lang="hu-HU" dirty="0"/>
              <a:t>Mennyi az összefésüléses rendezés műveletigénye és tárigénye? Miért?</a:t>
            </a:r>
          </a:p>
          <a:p>
            <a:r>
              <a:rPr lang="hu-HU" dirty="0"/>
              <a:t>Adja meg a tanult rendezőalgoritmusok </a:t>
            </a:r>
            <a:r>
              <a:rPr lang="hu-HU" dirty="0" err="1"/>
              <a:t>struktogramját</a:t>
            </a:r>
            <a:r>
              <a:rPr lang="hu-HU" dirty="0"/>
              <a:t>!</a:t>
            </a:r>
          </a:p>
          <a:p>
            <a:r>
              <a:rPr lang="hu-HU" sz="2400" dirty="0">
                <a:effectLst/>
                <a:ea typeface="Calibri" panose="020F0502020204030204" pitchFamily="34" charset="0"/>
                <a:cs typeface="F78"/>
              </a:rPr>
              <a:t>Mit jelent az „oszd meg és uralkodj” </a:t>
            </a:r>
            <a:r>
              <a:rPr lang="hu-HU" sz="2400" dirty="0">
                <a:effectLst/>
                <a:ea typeface="Calibri" panose="020F0502020204030204" pitchFamily="34" charset="0"/>
                <a:cs typeface="F29"/>
              </a:rPr>
              <a:t>elv? Melyik rendezés alapul ezen az elven?</a:t>
            </a:r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48050062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r:embed="rId2">
            <a:duotone>
              <a:schemeClr val="bg2">
                <a:shade val="76000"/>
                <a:satMod val="180000"/>
              </a:schemeClr>
              <a:schemeClr val="bg2">
                <a:tint val="80000"/>
                <a:satMod val="120000"/>
                <a:lumMod val="18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48" name="Rectangle 30">
            <a:extLst>
              <a:ext uri="{FF2B5EF4-FFF2-40B4-BE49-F238E27FC236}">
                <a16:creationId xmlns:a16="http://schemas.microsoft.com/office/drawing/2014/main" id="{CE3D4922-3D1C-4679-9A86-15BFC1A252F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Freeform: Shape 32">
            <a:extLst>
              <a:ext uri="{FF2B5EF4-FFF2-40B4-BE49-F238E27FC236}">
                <a16:creationId xmlns:a16="http://schemas.microsoft.com/office/drawing/2014/main" id="{164E9BCF-1B67-4514-808C-A5DCBDEB4A8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V="1">
            <a:off x="-1" y="-1"/>
            <a:ext cx="4403709" cy="6858001"/>
          </a:xfrm>
          <a:custGeom>
            <a:avLst/>
            <a:gdLst>
              <a:gd name="connsiteX0" fmla="*/ 3223890 w 4403709"/>
              <a:gd name="connsiteY0" fmla="*/ 6858001 h 6858001"/>
              <a:gd name="connsiteX1" fmla="*/ 4101908 w 4403709"/>
              <a:gd name="connsiteY1" fmla="*/ 6858001 h 6858001"/>
              <a:gd name="connsiteX2" fmla="*/ 3254950 w 4403709"/>
              <a:gd name="connsiteY2" fmla="*/ 1599356 h 6858001"/>
              <a:gd name="connsiteX3" fmla="*/ 3254950 w 4403709"/>
              <a:gd name="connsiteY3" fmla="*/ 1594062 h 6858001"/>
              <a:gd name="connsiteX4" fmla="*/ 4403709 w 4403709"/>
              <a:gd name="connsiteY4" fmla="*/ 0 h 6858001"/>
              <a:gd name="connsiteX5" fmla="*/ 3254950 w 4403709"/>
              <a:gd name="connsiteY5" fmla="*/ 0 h 6858001"/>
              <a:gd name="connsiteX6" fmla="*/ 2903520 w 4403709"/>
              <a:gd name="connsiteY6" fmla="*/ 0 h 6858001"/>
              <a:gd name="connsiteX7" fmla="*/ 0 w 4403709"/>
              <a:gd name="connsiteY7" fmla="*/ 0 h 6858001"/>
              <a:gd name="connsiteX8" fmla="*/ 0 w 4403709"/>
              <a:gd name="connsiteY8" fmla="*/ 6858000 h 6858001"/>
              <a:gd name="connsiteX9" fmla="*/ 3223890 w 4403709"/>
              <a:gd name="connsiteY9" fmla="*/ 6858000 h 685800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4403709" h="6858001">
                <a:moveTo>
                  <a:pt x="3223890" y="6858001"/>
                </a:moveTo>
                <a:lnTo>
                  <a:pt x="4101908" y="6858001"/>
                </a:lnTo>
                <a:lnTo>
                  <a:pt x="3254950" y="1599356"/>
                </a:lnTo>
                <a:lnTo>
                  <a:pt x="3254950" y="1594062"/>
                </a:lnTo>
                <a:lnTo>
                  <a:pt x="4403709" y="0"/>
                </a:lnTo>
                <a:lnTo>
                  <a:pt x="3254950" y="0"/>
                </a:lnTo>
                <a:lnTo>
                  <a:pt x="2903520" y="0"/>
                </a:lnTo>
                <a:lnTo>
                  <a:pt x="0" y="0"/>
                </a:lnTo>
                <a:lnTo>
                  <a:pt x="0" y="6858000"/>
                </a:lnTo>
                <a:lnTo>
                  <a:pt x="3223890" y="6858000"/>
                </a:lnTo>
                <a:close/>
              </a:path>
            </a:pathLst>
          </a:custGeom>
          <a:gradFill flip="none" rotWithShape="1">
            <a:gsLst>
              <a:gs pos="0">
                <a:schemeClr val="accent1">
                  <a:lumMod val="89000"/>
                </a:schemeClr>
              </a:gs>
              <a:gs pos="23000">
                <a:schemeClr val="accent1">
                  <a:lumMod val="89000"/>
                </a:schemeClr>
              </a:gs>
              <a:gs pos="69000">
                <a:schemeClr val="accent1">
                  <a:lumMod val="75000"/>
                </a:schemeClr>
              </a:gs>
              <a:gs pos="97000">
                <a:schemeClr val="accent1">
                  <a:lumMod val="70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002">
            <a:schemeClr val="dk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solidFill>
                <a:schemeClr val="tx1"/>
              </a:solidFill>
            </a:endParaRPr>
          </a:p>
        </p:txBody>
      </p:sp>
      <p:grpSp>
        <p:nvGrpSpPr>
          <p:cNvPr id="50" name="Group 34">
            <a:extLst>
              <a:ext uri="{FF2B5EF4-FFF2-40B4-BE49-F238E27FC236}">
                <a16:creationId xmlns:a16="http://schemas.microsoft.com/office/drawing/2014/main" id="{32238778-9D1D-45F4-BB78-76F208A224B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3315292" y="0"/>
            <a:ext cx="2436813" cy="6858001"/>
            <a:chOff x="1320800" y="0"/>
            <a:chExt cx="2436813" cy="6858001"/>
          </a:xfrm>
        </p:grpSpPr>
        <p:sp>
          <p:nvSpPr>
            <p:cNvPr id="51" name="Freeform 6">
              <a:extLst>
                <a:ext uri="{FF2B5EF4-FFF2-40B4-BE49-F238E27FC236}">
                  <a16:creationId xmlns:a16="http://schemas.microsoft.com/office/drawing/2014/main" id="{93667F4D-F2CD-4E50-BACC-24766910F77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0"/>
              <a:ext cx="1122363" cy="5329238"/>
            </a:xfrm>
            <a:custGeom>
              <a:avLst/>
              <a:gdLst/>
              <a:ahLst/>
              <a:cxnLst/>
              <a:rect l="0" t="0" r="r" b="b"/>
              <a:pathLst>
                <a:path w="707" h="3357">
                  <a:moveTo>
                    <a:pt x="0" y="3330"/>
                  </a:moveTo>
                  <a:lnTo>
                    <a:pt x="156" y="3357"/>
                  </a:lnTo>
                  <a:lnTo>
                    <a:pt x="707" y="0"/>
                  </a:lnTo>
                  <a:lnTo>
                    <a:pt x="547" y="0"/>
                  </a:lnTo>
                  <a:lnTo>
                    <a:pt x="0" y="3330"/>
                  </a:lnTo>
                  <a:close/>
                </a:path>
              </a:pathLst>
            </a:custGeom>
            <a:solidFill>
              <a:schemeClr val="accent1"/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2" name="Freeform 7">
              <a:extLst>
                <a:ext uri="{FF2B5EF4-FFF2-40B4-BE49-F238E27FC236}">
                  <a16:creationId xmlns:a16="http://schemas.microsoft.com/office/drawing/2014/main" id="{20CAAE25-D2F2-493F-9569-EC552C1ADD7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0"/>
              <a:ext cx="1117600" cy="5276850"/>
            </a:xfrm>
            <a:custGeom>
              <a:avLst/>
              <a:gdLst/>
              <a:ahLst/>
              <a:cxnLst/>
              <a:rect l="0" t="0" r="r" b="b"/>
              <a:pathLst>
                <a:path w="704" h="3324">
                  <a:moveTo>
                    <a:pt x="704" y="0"/>
                  </a:moveTo>
                  <a:lnTo>
                    <a:pt x="545" y="0"/>
                  </a:lnTo>
                  <a:lnTo>
                    <a:pt x="0" y="3300"/>
                  </a:lnTo>
                  <a:lnTo>
                    <a:pt x="157" y="3324"/>
                  </a:lnTo>
                  <a:lnTo>
                    <a:pt x="704" y="0"/>
                  </a:lnTo>
                  <a:close/>
                </a:path>
              </a:pathLst>
            </a:custGeom>
            <a:solidFill>
              <a:schemeClr val="tx1">
                <a:lumMod val="65000"/>
                <a:lumOff val="3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53" name="Freeform 8">
              <a:extLst>
                <a:ext uri="{FF2B5EF4-FFF2-40B4-BE49-F238E27FC236}">
                  <a16:creationId xmlns:a16="http://schemas.microsoft.com/office/drawing/2014/main" id="{42D5E996-541D-42BA-8B22-F7E96752CE3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228725" cy="1619250"/>
            </a:xfrm>
            <a:custGeom>
              <a:avLst/>
              <a:gdLst/>
              <a:ahLst/>
              <a:cxnLst/>
              <a:rect l="0" t="0" r="r" b="b"/>
              <a:pathLst>
                <a:path w="774" h="1020">
                  <a:moveTo>
                    <a:pt x="0" y="0"/>
                  </a:moveTo>
                  <a:lnTo>
                    <a:pt x="740" y="1020"/>
                  </a:lnTo>
                  <a:lnTo>
                    <a:pt x="774" y="102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1">
                <a:lumMod val="85000"/>
                <a:lumOff val="1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39" name="Freeform 9">
              <a:extLst>
                <a:ext uri="{FF2B5EF4-FFF2-40B4-BE49-F238E27FC236}">
                  <a16:creationId xmlns:a16="http://schemas.microsoft.com/office/drawing/2014/main" id="{6BDB86F1-7C07-4D49-B9C9-7837A1FB255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91138"/>
              <a:ext cx="1495425" cy="1566863"/>
            </a:xfrm>
            <a:custGeom>
              <a:avLst/>
              <a:gdLst/>
              <a:ahLst/>
              <a:cxnLst/>
              <a:rect l="0" t="0" r="r" b="b"/>
              <a:pathLst>
                <a:path w="942" h="987">
                  <a:moveTo>
                    <a:pt x="0" y="0"/>
                  </a:moveTo>
                  <a:lnTo>
                    <a:pt x="909" y="987"/>
                  </a:lnTo>
                  <a:lnTo>
                    <a:pt x="942" y="98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0" name="Freeform 10">
              <a:extLst>
                <a:ext uri="{FF2B5EF4-FFF2-40B4-BE49-F238E27FC236}">
                  <a16:creationId xmlns:a16="http://schemas.microsoft.com/office/drawing/2014/main" id="{92FDEA97-0861-44C0-9B26-4BB5F777AE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7188" y="5286375"/>
              <a:ext cx="2130425" cy="1571625"/>
            </a:xfrm>
            <a:custGeom>
              <a:avLst/>
              <a:gdLst/>
              <a:ahLst/>
              <a:cxnLst/>
              <a:rect l="0" t="0" r="r" b="b"/>
              <a:pathLst>
                <a:path w="1342" h="990">
                  <a:moveTo>
                    <a:pt x="0" y="3"/>
                  </a:moveTo>
                  <a:lnTo>
                    <a:pt x="942" y="990"/>
                  </a:lnTo>
                  <a:lnTo>
                    <a:pt x="1342" y="990"/>
                  </a:lnTo>
                  <a:lnTo>
                    <a:pt x="156" y="27"/>
                  </a:lnTo>
                  <a:lnTo>
                    <a:pt x="0" y="0"/>
                  </a:lnTo>
                  <a:lnTo>
                    <a:pt x="0" y="3"/>
                  </a:lnTo>
                  <a:close/>
                </a:path>
              </a:pathLst>
            </a:custGeom>
            <a:solidFill>
              <a:schemeClr val="accent1">
                <a:lumMod val="7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  <p:sp>
          <p:nvSpPr>
            <p:cNvPr id="41" name="Freeform 11">
              <a:extLst>
                <a:ext uri="{FF2B5EF4-FFF2-40B4-BE49-F238E27FC236}">
                  <a16:creationId xmlns:a16="http://schemas.microsoft.com/office/drawing/2014/main" id="{A9F3AA02-C861-444A-9178-0BD3D3CE16A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20800" y="5238750"/>
              <a:ext cx="1695450" cy="1619250"/>
            </a:xfrm>
            <a:custGeom>
              <a:avLst/>
              <a:gdLst/>
              <a:ahLst/>
              <a:cxnLst/>
              <a:rect l="0" t="0" r="r" b="b"/>
              <a:pathLst>
                <a:path w="1068" h="1020">
                  <a:moveTo>
                    <a:pt x="1068" y="1020"/>
                  </a:moveTo>
                  <a:lnTo>
                    <a:pt x="184" y="60"/>
                  </a:lnTo>
                  <a:lnTo>
                    <a:pt x="154" y="27"/>
                  </a:lnTo>
                  <a:lnTo>
                    <a:pt x="157" y="27"/>
                  </a:lnTo>
                  <a:lnTo>
                    <a:pt x="157" y="24"/>
                  </a:lnTo>
                  <a:lnTo>
                    <a:pt x="154" y="24"/>
                  </a:lnTo>
                  <a:lnTo>
                    <a:pt x="0" y="0"/>
                  </a:lnTo>
                  <a:lnTo>
                    <a:pt x="0" y="0"/>
                  </a:lnTo>
                  <a:lnTo>
                    <a:pt x="774" y="1020"/>
                  </a:lnTo>
                  <a:lnTo>
                    <a:pt x="1068" y="1020"/>
                  </a:lnTo>
                  <a:close/>
                </a:path>
              </a:pathLst>
            </a:custGeom>
            <a:solidFill>
              <a:schemeClr val="tx1">
                <a:lumMod val="75000"/>
                <a:lumOff val="25000"/>
              </a:schemeClr>
            </a:solidFill>
            <a:ln>
              <a:noFill/>
            </a:ln>
          </p:spPr>
          <p:txBody>
            <a:bodyPr/>
            <a:lstStyle/>
            <a:p>
              <a:endParaRPr lang="hu-HU"/>
            </a:p>
          </p:txBody>
        </p:sp>
      </p:grpSp>
      <p:sp>
        <p:nvSpPr>
          <p:cNvPr id="4" name="Cím 3">
            <a:extLst>
              <a:ext uri="{FF2B5EF4-FFF2-40B4-BE49-F238E27FC236}">
                <a16:creationId xmlns:a16="http://schemas.microsoft.com/office/drawing/2014/main" id="{8F251FD5-D2E8-68E0-BD0A-F68C306E92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948790" y="943536"/>
            <a:ext cx="6698127" cy="3842570"/>
          </a:xfrm>
        </p:spPr>
        <p:txBody>
          <a:bodyPr anchor="ctr">
            <a:normAutofit/>
          </a:bodyPr>
          <a:lstStyle/>
          <a:p>
            <a:r>
              <a:rPr lang="hu-HU" b="1" dirty="0"/>
              <a:t>Köszönöm a figyelmet!</a:t>
            </a:r>
          </a:p>
        </p:txBody>
      </p:sp>
      <p:sp>
        <p:nvSpPr>
          <p:cNvPr id="5" name="Alcím 4">
            <a:extLst>
              <a:ext uri="{FF2B5EF4-FFF2-40B4-BE49-F238E27FC236}">
                <a16:creationId xmlns:a16="http://schemas.microsoft.com/office/drawing/2014/main" id="{745FFA0C-393D-A955-DE5F-405BE088C83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8950990" y="4019759"/>
            <a:ext cx="2531516" cy="905288"/>
          </a:xfrm>
        </p:spPr>
        <p:txBody>
          <a:bodyPr anchor="ctr">
            <a:normAutofit fontScale="92500"/>
          </a:bodyPr>
          <a:lstStyle/>
          <a:p>
            <a:r>
              <a:rPr lang="hu-HU" sz="3200" b="1" dirty="0">
                <a:solidFill>
                  <a:srgbClr val="C00000"/>
                </a:solidFill>
              </a:rPr>
              <a:t>Pusztai Kinga</a:t>
            </a:r>
          </a:p>
        </p:txBody>
      </p:sp>
      <p:sp>
        <p:nvSpPr>
          <p:cNvPr id="2" name="Szövegdoboz 1">
            <a:extLst>
              <a:ext uri="{FF2B5EF4-FFF2-40B4-BE49-F238E27FC236}">
                <a16:creationId xmlns:a16="http://schemas.microsoft.com/office/drawing/2014/main" id="{ABF61895-45AB-51B6-C9CB-6F5A07F2E42D}"/>
              </a:ext>
            </a:extLst>
          </p:cNvPr>
          <p:cNvSpPr txBox="1"/>
          <p:nvPr/>
        </p:nvSpPr>
        <p:spPr>
          <a:xfrm>
            <a:off x="5117105" y="5329238"/>
            <a:ext cx="6568786" cy="707886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l"/>
            <a:r>
              <a:rPr lang="hu-HU" sz="2000" dirty="0"/>
              <a:t>A bemutató Ásványi Tibor: </a:t>
            </a:r>
            <a:r>
              <a:rPr lang="hu-HU" sz="2000" b="0" i="0" u="none" strike="noStrike" baseline="0" dirty="0">
                <a:latin typeface="F30"/>
              </a:rPr>
              <a:t>Algoritmusok és adatszerkezetek I.</a:t>
            </a:r>
          </a:p>
          <a:p>
            <a:pPr algn="r"/>
            <a:r>
              <a:rPr lang="hu-HU" sz="2000" b="0" i="0" u="none" strike="noStrike" baseline="0" dirty="0">
                <a:latin typeface="F30"/>
              </a:rPr>
              <a:t>Előadásjegyzete alapján készült.</a:t>
            </a:r>
            <a:endParaRPr lang="hu-HU" sz="2000" dirty="0"/>
          </a:p>
        </p:txBody>
      </p:sp>
    </p:spTree>
    <p:extLst>
      <p:ext uri="{BB962C8B-B14F-4D97-AF65-F5344CB8AC3E}">
        <p14:creationId xmlns:p14="http://schemas.microsoft.com/office/powerpoint/2010/main" val="54808912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FD25E13-C432-C1F8-2F3E-720BF65F03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116841"/>
            <a:ext cx="10018713" cy="1112520"/>
          </a:xfrm>
        </p:spPr>
        <p:txBody>
          <a:bodyPr/>
          <a:lstStyle/>
          <a:p>
            <a:r>
              <a:rPr lang="hu-HU" dirty="0"/>
              <a:t>Néhány alapvető jelölés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Tartalom helye 12">
                <a:extLst>
                  <a:ext uri="{FF2B5EF4-FFF2-40B4-BE49-F238E27FC236}">
                    <a16:creationId xmlns:a16="http://schemas.microsoft.com/office/drawing/2014/main" id="{87D9B573-E19F-85E8-055E-D33492C7B89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681298" y="1107440"/>
                <a:ext cx="10018713" cy="5344159"/>
              </a:xfrm>
            </p:spPr>
            <p:txBody>
              <a:bodyPr>
                <a:noAutofit/>
              </a:bodyPr>
              <a:lstStyle/>
              <a:p>
                <a14:m>
                  <m:oMath xmlns:m="http://schemas.openxmlformats.org/officeDocument/2006/math"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𝑙𝑜𝑔</m:t>
                    </m:r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= </m:t>
                    </m:r>
                    <m:d>
                      <m:dPr>
                        <m:begChr m:val="{"/>
                        <m:endChr m:val=""/>
                        <m:ctrlPr>
                          <a:rPr lang="hu-HU" sz="2200" i="1">
                            <a:effectLst/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eqArr>
                          <m:eqArrPr>
                            <m:ctrlPr>
                              <a:rPr lang="hu-HU" sz="2200" i="1">
                                <a:effectLst/>
                                <a:latin typeface="Cambria Math" panose="02040503050406030204" pitchFamily="18" charset="0"/>
                              </a:rPr>
                            </m:ctrlPr>
                          </m:eqArrPr>
                          <m:e>
                            <m:sSub>
                              <m:sSubPr>
                                <m:ctrlPr>
                                  <a:rPr lang="hu-HU" sz="2200" i="1">
                                    <a:effectLst/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hu-HU" sz="22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𝑙𝑜𝑔</m:t>
                                </m:r>
                              </m:e>
                              <m:sub>
                                <m:r>
                                  <a:rPr lang="hu-HU" sz="2200" i="1">
                                    <a:effectLst/>
                                    <a:latin typeface="Cambria Math" panose="02040503050406030204" pitchFamily="18" charset="0"/>
                                    <a:ea typeface="Aptos" panose="020B0004020202020204" pitchFamily="34" charset="0"/>
                                    <a:cs typeface="Times New Roman" panose="020206030504050203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h𝑎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&gt;0</m:t>
                            </m:r>
                          </m:e>
                          <m:e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0          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h𝑎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Aptos" panose="020B0004020202020204" pitchFamily="34" charset="0"/>
                                <a:cs typeface="Times New Roman" panose="02020603050405020304" pitchFamily="18" charset="0"/>
                              </a:rPr>
                              <m:t> = 0</m:t>
                            </m:r>
                          </m:e>
                        </m:eqArr>
                      </m:e>
                    </m:d>
                    <m:r>
                      <a:rPr lang="hu-HU" sz="2200" i="1">
                        <a:effectLst/>
                        <a:latin typeface="Cambria Math" panose="02040503050406030204" pitchFamily="18" charset="0"/>
                        <a:ea typeface="Aptos" panose="020B000402020202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endParaRPr lang="hu-HU" sz="2200" dirty="0"/>
              </a:p>
              <a:p>
                <a:r>
                  <a:rPr lang="hu-HU" sz="2200" i="1" dirty="0"/>
                  <a:t>fele</a:t>
                </a:r>
                <a:r>
                  <a:rPr lang="hu-HU" sz="2200" dirty="0"/>
                  <a:t>(</a:t>
                </a:r>
                <a:r>
                  <a:rPr lang="hu-HU" sz="2200" i="1" dirty="0"/>
                  <a:t>n</a:t>
                </a:r>
                <a:r>
                  <a:rPr lang="hu-HU" sz="2200" dirty="0"/>
                  <a:t>)= </a:t>
                </a:r>
                <a14:m>
                  <m:oMath xmlns:m="http://schemas.openxmlformats.org/officeDocument/2006/math">
                    <m:d>
                      <m:dPr>
                        <m:begChr m:val="⌊"/>
                        <m:endChr m:val="⌋"/>
                        <m:ctrlPr>
                          <a:rPr lang="hu-HU" sz="2200" i="1" smtClean="0">
                            <a:effectLst/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hu-HU" sz="2200" i="1">
                                <a:effectLst/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hu-HU" sz="22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ahol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hu-HU" sz="2200" dirty="0">
                  <a:effectLst/>
                  <a:ea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hu-HU" sz="2200" i="1" dirty="0"/>
                  <a:t>Fele</a:t>
                </a:r>
                <a:r>
                  <a:rPr lang="hu-HU" sz="2200" dirty="0"/>
                  <a:t>(</a:t>
                </a:r>
                <a:r>
                  <a:rPr lang="hu-HU" sz="2200" i="1" dirty="0"/>
                  <a:t>n</a:t>
                </a:r>
                <a:r>
                  <a:rPr lang="hu-HU" sz="2200" dirty="0"/>
                  <a:t>)=</a:t>
                </a:r>
                <a14:m>
                  <m:oMath xmlns:m="http://schemas.openxmlformats.org/officeDocument/2006/math">
                    <m:d>
                      <m:dPr>
                        <m:begChr m:val="⌈"/>
                        <m:endChr m:val="⌉"/>
                        <m:ctrlPr>
                          <a:rPr lang="hu-HU" sz="2200" i="1">
                            <a:latin typeface="Cambria Math" panose="02040503050406030204" pitchFamily="18" charset="0"/>
                            <a:ea typeface="Times New Roman" panose="02020603050405020304" pitchFamily="18" charset="0"/>
                          </a:rPr>
                        </m:ctrlPr>
                      </m:dPr>
                      <m:e>
                        <m:f>
                          <m:fPr>
                            <m:ctrlPr>
                              <a:rPr lang="hu-HU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</a:rPr>
                            </m:ctrlPr>
                          </m:fPr>
                          <m:num>
                            <m:r>
                              <a:rPr lang="hu-HU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𝑛</m:t>
                            </m:r>
                          </m:num>
                          <m:den>
                            <m:r>
                              <a:rPr lang="hu-HU" sz="2200" i="1">
                                <a:latin typeface="Cambria Math" panose="02040503050406030204" pitchFamily="18" charset="0"/>
                                <a:ea typeface="Times New Roman" panose="02020603050405020304" pitchFamily="18" charset="0"/>
                                <a:cs typeface="Times New Roman" panose="02020603050405020304" pitchFamily="18" charset="0"/>
                              </a:rPr>
                              <m:t>2</m:t>
                            </m:r>
                          </m:den>
                        </m:f>
                      </m:e>
                    </m:d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, </m:t>
                    </m:r>
                    <m:r>
                      <m:rPr>
                        <m:sty m:val="p"/>
                      </m:rPr>
                      <a:rPr lang="hu-HU" sz="2200" b="0" i="0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ahol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 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𝑛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∈</m:t>
                    </m:r>
                    <m:r>
                      <a:rPr lang="hu-HU" sz="2200" b="0" i="1" smtClean="0">
                        <a:effectLst/>
                        <a:latin typeface="Cambria Math" panose="02040503050406030204" pitchFamily="18" charset="0"/>
                        <a:ea typeface="Times New Roman" panose="02020603050405020304" pitchFamily="18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endParaRPr lang="hu-HU" sz="2200" dirty="0"/>
              </a:p>
              <a:p>
                <a14:m>
                  <m:oMath xmlns:m="http://schemas.openxmlformats.org/officeDocument/2006/math">
                    <m:d>
                      <m:dPr>
                        <m:begChr m:val=""/>
                        <m:endChr m:val="}"/>
                        <m:ctrlPr>
                          <a:rPr lang="hu-HU" sz="22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m>
                          <m:mPr>
                            <m:mcs>
                              <m:mc>
                                <m:mcPr>
                                  <m:count m:val="1"/>
                                  <m:mcJc m:val="center"/>
                                </m:mcPr>
                              </m:mc>
                            </m:mcs>
                            <m:ctrlPr>
                              <a:rPr lang="hu-HU" sz="2200" i="1">
                                <a:latin typeface="Cambria Math" panose="02040503050406030204" pitchFamily="18" charset="0"/>
                              </a:rPr>
                            </m:ctrlPr>
                          </m:mPr>
                          <m:mr>
                            <m:e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] = {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}</m:t>
                              </m:r>
                            </m:e>
                          </m:mr>
                          <m:mr>
                            <m:e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[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..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) = {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∈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ℤ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: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𝑢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≤ 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&lt;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𝑣</m:t>
                              </m:r>
                              <m:r>
                                <a:rPr lang="hu-HU" sz="2200" i="1">
                                  <a:latin typeface="Cambria Math" panose="02040503050406030204" pitchFamily="18" charset="0"/>
                                </a:rPr>
                                <m:t> }</m:t>
                              </m:r>
                            </m:e>
                          </m:mr>
                        </m:m>
                      </m:e>
                    </m:d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𝑎h𝑜𝑙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𝑢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𝑣</m:t>
                    </m:r>
                    <m:r>
                      <a:rPr lang="hu-HU" sz="2200" i="1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hu-HU" sz="2200" dirty="0"/>
                  <a:t>∈ ℤ</a:t>
                </a:r>
              </a:p>
              <a:p>
                <a:r>
                  <a:rPr lang="hu-HU" sz="2200" i="1" dirty="0"/>
                  <a:t>p, q, r, s, t, H, L</a:t>
                </a:r>
                <a:r>
                  <a:rPr lang="hu-HU" sz="2200" dirty="0"/>
                  <a:t>: pointerek</a:t>
                </a:r>
              </a:p>
              <a:p>
                <a14:m>
                  <m:oMath xmlns:m="http://schemas.openxmlformats.org/officeDocument/2006/math"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: ismert, de meg nem nevezett típust</a:t>
                </a:r>
              </a:p>
              <a:p>
                <a:pPr lvl="1"/>
                <a:r>
                  <a:rPr lang="hu-HU" sz="1800" dirty="0"/>
                  <a:t>értékadás (pl. x := y)</a:t>
                </a:r>
              </a:p>
              <a:p>
                <a:pPr lvl="1"/>
                <a:r>
                  <a:rPr lang="hu-HU" sz="1800" dirty="0"/>
                  <a:t>teljes rendezés (az =,≠  , ≤, ≥ összehasonlításokkal) </a:t>
                </a:r>
              </a:p>
            </p:txBody>
          </p:sp>
        </mc:Choice>
        <mc:Fallback>
          <p:sp>
            <p:nvSpPr>
              <p:cNvPr id="13" name="Tartalom helye 12">
                <a:extLst>
                  <a:ext uri="{FF2B5EF4-FFF2-40B4-BE49-F238E27FC236}">
                    <a16:creationId xmlns:a16="http://schemas.microsoft.com/office/drawing/2014/main" id="{87D9B573-E19F-85E8-055E-D33492C7B89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681298" y="1107440"/>
                <a:ext cx="10018713" cy="5344159"/>
              </a:xfrm>
              <a:blipFill>
                <a:blip r:embed="rId2"/>
                <a:stretch>
                  <a:fillRect l="-1400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3811652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D46A792-01C6-4AFF-47A2-D7EA9ED63B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549625" y="228600"/>
            <a:ext cx="10018713" cy="1096347"/>
          </a:xfrm>
        </p:spPr>
        <p:txBody>
          <a:bodyPr/>
          <a:lstStyle/>
          <a:p>
            <a:r>
              <a:rPr lang="hu-HU" dirty="0"/>
              <a:t>Változók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F6CFD3F4-FCCC-9C1B-5A02-E80B432FD4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484310" y="1324948"/>
            <a:ext cx="10018713" cy="2739052"/>
          </a:xfrm>
        </p:spPr>
        <p:txBody>
          <a:bodyPr>
            <a:normAutofit fontScale="92500" lnSpcReduction="20000"/>
          </a:bodyPr>
          <a:lstStyle/>
          <a:p>
            <a:r>
              <a:rPr lang="hu-HU" dirty="0"/>
              <a:t>Láthatósága és hatásköre: őket tartalmazó </a:t>
            </a:r>
            <a:r>
              <a:rPr lang="hu-HU" dirty="0" err="1"/>
              <a:t>struktogram</a:t>
            </a:r>
            <a:endParaRPr lang="hu-HU" dirty="0"/>
          </a:p>
          <a:p>
            <a:r>
              <a:rPr lang="hu-HU" dirty="0"/>
              <a:t>Élettartamuk: </a:t>
            </a:r>
          </a:p>
          <a:p>
            <a:pPr lvl="1"/>
            <a:r>
              <a:rPr lang="hu-HU" dirty="0"/>
              <a:t>az első, őket tartalmazó utasítás végrehajtásától a </a:t>
            </a:r>
            <a:r>
              <a:rPr lang="hu-HU" dirty="0" err="1"/>
              <a:t>struktogram</a:t>
            </a:r>
            <a:r>
              <a:rPr lang="hu-HU" dirty="0"/>
              <a:t> végéig </a:t>
            </a:r>
          </a:p>
          <a:p>
            <a:r>
              <a:rPr lang="hu-HU" dirty="0"/>
              <a:t>Kivétel: globális változók: </a:t>
            </a:r>
          </a:p>
          <a:p>
            <a:pPr lvl="1"/>
            <a:r>
              <a:rPr lang="hu-HU" dirty="0"/>
              <a:t>program egészében élnek és láthatók</a:t>
            </a:r>
          </a:p>
          <a:p>
            <a:pPr lvl="1"/>
            <a:r>
              <a:rPr lang="hu-HU" dirty="0"/>
              <a:t>Deklarálni kell a </a:t>
            </a:r>
            <a:r>
              <a:rPr lang="hu-HU" b="1" dirty="0" err="1"/>
              <a:t>global</a:t>
            </a:r>
            <a:r>
              <a:rPr lang="hu-HU" dirty="0"/>
              <a:t> </a:t>
            </a:r>
            <a:r>
              <a:rPr lang="hu-HU" dirty="0" err="1"/>
              <a:t>prefix</a:t>
            </a:r>
            <a:r>
              <a:rPr lang="hu-HU" dirty="0"/>
              <a:t> segítségével</a:t>
            </a:r>
          </a:p>
          <a:p>
            <a:pPr lvl="1"/>
            <a:r>
              <a:rPr lang="hu-HU" dirty="0"/>
              <a:t>Lokálisan nem definiálhatók felül</a:t>
            </a:r>
          </a:p>
        </p:txBody>
      </p:sp>
      <p:sp>
        <p:nvSpPr>
          <p:cNvPr id="4" name="Cím 1">
            <a:extLst>
              <a:ext uri="{FF2B5EF4-FFF2-40B4-BE49-F238E27FC236}">
                <a16:creationId xmlns:a16="http://schemas.microsoft.com/office/drawing/2014/main" id="{4050CDEE-D1BE-187A-3474-C829536EC9CA}"/>
              </a:ext>
            </a:extLst>
          </p:cNvPr>
          <p:cNvSpPr txBox="1">
            <a:spLocks/>
          </p:cNvSpPr>
          <p:nvPr/>
        </p:nvSpPr>
        <p:spPr>
          <a:xfrm>
            <a:off x="1484310" y="4226067"/>
            <a:ext cx="10018713" cy="6956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[utasítások]</a:t>
            </a:r>
          </a:p>
        </p:txBody>
      </p:sp>
      <p:sp>
        <p:nvSpPr>
          <p:cNvPr id="5" name="Tartalom helye 2">
            <a:extLst>
              <a:ext uri="{FF2B5EF4-FFF2-40B4-BE49-F238E27FC236}">
                <a16:creationId xmlns:a16="http://schemas.microsoft.com/office/drawing/2014/main" id="{F0796968-BD14-CF5B-598B-26492E1C85C7}"/>
              </a:ext>
            </a:extLst>
          </p:cNvPr>
          <p:cNvSpPr txBox="1">
            <a:spLocks/>
          </p:cNvSpPr>
          <p:nvPr/>
        </p:nvSpPr>
        <p:spPr>
          <a:xfrm>
            <a:off x="1696595" y="5083769"/>
            <a:ext cx="7758690" cy="154563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pPr algn="l"/>
            <a:r>
              <a:rPr lang="hu-HU" sz="2000" dirty="0"/>
              <a:t>B</a:t>
            </a:r>
            <a:r>
              <a:rPr lang="hu-HU" sz="2000" b="0" i="0" u="none" strike="noStrike" baseline="0" dirty="0"/>
              <a:t>izonyos programozási környezetekben szükséges lehet</a:t>
            </a:r>
          </a:p>
          <a:p>
            <a:pPr lvl="1"/>
            <a:r>
              <a:rPr lang="hu-HU" sz="1600" dirty="0"/>
              <a:t>Elhagyhatók</a:t>
            </a:r>
            <a:endParaRPr lang="hu-HU" sz="2400" dirty="0"/>
          </a:p>
          <a:p>
            <a:endParaRPr lang="hu-HU" sz="2100" dirty="0"/>
          </a:p>
        </p:txBody>
      </p:sp>
      <p:sp>
        <p:nvSpPr>
          <p:cNvPr id="6" name="Tartalom helye 2">
            <a:extLst>
              <a:ext uri="{FF2B5EF4-FFF2-40B4-BE49-F238E27FC236}">
                <a16:creationId xmlns:a16="http://schemas.microsoft.com/office/drawing/2014/main" id="{A7565D31-F883-2F06-85FA-D59BA1AA0434}"/>
              </a:ext>
            </a:extLst>
          </p:cNvPr>
          <p:cNvSpPr txBox="1">
            <a:spLocks/>
          </p:cNvSpPr>
          <p:nvPr/>
        </p:nvSpPr>
        <p:spPr>
          <a:xfrm>
            <a:off x="6661885" y="5083769"/>
            <a:ext cx="4109884" cy="154562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endParaRPr lang="hu-HU" sz="1800" dirty="0"/>
          </a:p>
        </p:txBody>
      </p:sp>
    </p:spTree>
    <p:extLst>
      <p:ext uri="{BB962C8B-B14F-4D97-AF65-F5344CB8AC3E}">
        <p14:creationId xmlns:p14="http://schemas.microsoft.com/office/powerpoint/2010/main" val="3280143770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AE84942-F241-432B-87A1-AFC08BCDC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0478" y="3429000"/>
                <a:ext cx="9772546" cy="3265714"/>
              </a:xfrm>
            </p:spPr>
            <p:txBody>
              <a:bodyPr>
                <a:normAutofit/>
              </a:bodyPr>
              <a:lstStyle/>
              <a:p>
                <a:r>
                  <a:rPr lang="hu-HU" sz="2200" i="1" dirty="0"/>
                  <a:t>A</a:t>
                </a:r>
                <a:r>
                  <a:rPr lang="hu-HU" sz="2200" dirty="0"/>
                  <a:t> : </a:t>
                </a:r>
                <a14:m>
                  <m:oMath xmlns:m="http://schemas.openxmlformats.org/officeDocument/2006/math">
                    <m:r>
                      <a:rPr lang="hu-HU" sz="22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sz="2200" dirty="0"/>
                  <a:t>[</a:t>
                </a:r>
                <a:r>
                  <a:rPr lang="hu-HU" sz="2200" i="1" dirty="0"/>
                  <a:t>n</a:t>
                </a:r>
                <a:r>
                  <a:rPr lang="hu-HU" sz="2200" dirty="0"/>
                  <a:t>] deklaráció kiértékelése </a:t>
                </a:r>
              </a:p>
              <a:p>
                <a:pPr lvl="1"/>
                <a:r>
                  <a:rPr lang="hu-HU" sz="1800" dirty="0"/>
                  <a:t>Létrehoz: </a:t>
                </a:r>
              </a:p>
              <a:p>
                <a:pPr lvl="2"/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hu-HU" sz="1600" dirty="0"/>
                  <a:t> elemtípusú, </a:t>
                </a:r>
                <a:r>
                  <a:rPr lang="hu-HU" sz="1600" i="1" dirty="0"/>
                  <a:t>n</a:t>
                </a:r>
                <a:r>
                  <a:rPr lang="hu-HU" sz="1600" dirty="0"/>
                  <a:t> elemű tömbtárolót (</a:t>
                </a:r>
                <a:r>
                  <a:rPr lang="hu-HU" sz="1600" i="1" dirty="0"/>
                  <a:t>n</a:t>
                </a:r>
                <a:r>
                  <a:rPr lang="hu-HU" sz="1600" dirty="0"/>
                  <a:t> ∈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ℕ</m:t>
                    </m:r>
                  </m:oMath>
                </a14:m>
                <a:r>
                  <a:rPr lang="hu-HU" sz="1600" dirty="0"/>
                  <a:t>)</a:t>
                </a:r>
              </a:p>
              <a:p>
                <a:pPr lvl="2"/>
                <a:r>
                  <a:rPr lang="hu-HU" sz="1600" i="1" dirty="0"/>
                  <a:t>A</a:t>
                </a:r>
                <a:r>
                  <a:rPr lang="hu-HU" sz="1600" dirty="0"/>
                  <a:t> : </a:t>
                </a:r>
                <a14:m>
                  <m:oMath xmlns:m="http://schemas.openxmlformats.org/officeDocument/2006/math">
                    <m:r>
                      <a:rPr lang="hu-HU" sz="1600" i="1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hu-HU" sz="1600" dirty="0"/>
                  <a:t>[] típusú tömbhivatkozást</a:t>
                </a:r>
              </a:p>
              <a:p>
                <a:pPr lvl="1"/>
                <a:r>
                  <a:rPr lang="hu-HU" sz="1800" dirty="0"/>
                  <a:t>Élettartam: a deklarációt tartalmazó programblokk </a:t>
                </a:r>
              </a:p>
              <a:p>
                <a:pPr lvl="2">
                  <a:buFont typeface="Wingdings" panose="05000000000000000000" pitchFamily="2" charset="2"/>
                  <a:buChar char="Ø"/>
                </a:pPr>
                <a:r>
                  <a:rPr lang="hu-HU" sz="1600" dirty="0"/>
                  <a:t>befejeződésekor a tömbhivatkozással együtt a tömbtároló is automatikusan törlődik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AE84942-F241-432B-87A1-AFC08BCDC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0478" y="3429000"/>
                <a:ext cx="9772546" cy="3265714"/>
              </a:xfrm>
              <a:blipFill>
                <a:blip r:embed="rId3"/>
                <a:stretch>
                  <a:fillRect l="-1435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Cím 1">
            <a:extLst>
              <a:ext uri="{FF2B5EF4-FFF2-40B4-BE49-F238E27FC236}">
                <a16:creationId xmlns:a16="http://schemas.microsoft.com/office/drawing/2014/main" id="{7DECFE50-5DB5-ADBE-5E7F-16D23B9499B2}"/>
              </a:ext>
            </a:extLst>
          </p:cNvPr>
          <p:cNvSpPr txBox="1">
            <a:spLocks/>
          </p:cNvSpPr>
          <p:nvPr/>
        </p:nvSpPr>
        <p:spPr>
          <a:xfrm>
            <a:off x="1484311" y="628073"/>
            <a:ext cx="10018713" cy="695635"/>
          </a:xfrm>
          <a:prstGeom prst="rect">
            <a:avLst/>
          </a:prstGeom>
          <a:effectLst/>
        </p:spPr>
        <p:txBody>
          <a:bodyPr vert="horz" lIns="91440" tIns="45720" rIns="91440" bIns="45720" rtlCol="0" anchor="ctr">
            <a:noAutofit/>
          </a:bodyPr>
          <a:lstStyle>
            <a:lvl1pPr algn="ctr" defTabSz="457200" rtl="0" eaLnBrk="1" latinLnBrk="0" hangingPunct="1">
              <a:spcBef>
                <a:spcPct val="0"/>
              </a:spcBef>
              <a:buNone/>
              <a:defRPr sz="4000" kern="1200" cap="none">
                <a:ln w="3175" cmpd="sng">
                  <a:noFill/>
                </a:ln>
                <a:solidFill>
                  <a:schemeClr val="tx1"/>
                </a:solidFill>
                <a:effectLst/>
                <a:latin typeface="+mj-lt"/>
                <a:ea typeface="+mj-ea"/>
                <a:cs typeface="+mj-cs"/>
              </a:defRPr>
            </a:lvl1pPr>
            <a:lvl2pPr eaLnBrk="1" hangingPunct="1">
              <a:defRPr>
                <a:solidFill>
                  <a:schemeClr val="tx2"/>
                </a:solidFill>
              </a:defRPr>
            </a:lvl2pPr>
            <a:lvl3pPr eaLnBrk="1" hangingPunct="1">
              <a:defRPr>
                <a:solidFill>
                  <a:schemeClr val="tx2"/>
                </a:solidFill>
              </a:defRPr>
            </a:lvl3pPr>
            <a:lvl4pPr eaLnBrk="1" hangingPunct="1">
              <a:defRPr>
                <a:solidFill>
                  <a:schemeClr val="tx2"/>
                </a:solidFill>
              </a:defRPr>
            </a:lvl4pPr>
            <a:lvl5pPr eaLnBrk="1" hangingPunct="1">
              <a:defRPr>
                <a:solidFill>
                  <a:schemeClr val="tx2"/>
                </a:solidFill>
              </a:defRPr>
            </a:lvl5pPr>
            <a:lvl6pPr eaLnBrk="1" hangingPunct="1">
              <a:defRPr>
                <a:solidFill>
                  <a:schemeClr val="tx2"/>
                </a:solidFill>
              </a:defRPr>
            </a:lvl6pPr>
            <a:lvl7pPr eaLnBrk="1" hangingPunct="1">
              <a:defRPr>
                <a:solidFill>
                  <a:schemeClr val="tx2"/>
                </a:solidFill>
              </a:defRPr>
            </a:lvl7pPr>
            <a:lvl8pPr eaLnBrk="1" hangingPunct="1">
              <a:defRPr>
                <a:solidFill>
                  <a:schemeClr val="tx2"/>
                </a:solidFill>
              </a:defRPr>
            </a:lvl8pPr>
            <a:lvl9pPr eaLnBrk="1" hangingPunct="1">
              <a:defRPr>
                <a:solidFill>
                  <a:schemeClr val="tx2"/>
                </a:solidFill>
              </a:defRPr>
            </a:lvl9pPr>
          </a:lstStyle>
          <a:p>
            <a:r>
              <a:rPr lang="hu-HU" dirty="0"/>
              <a:t>Tömb (</a:t>
            </a:r>
            <a:r>
              <a:rPr lang="hu-HU" dirty="0" err="1"/>
              <a:t>Array</a:t>
            </a:r>
            <a:r>
              <a:rPr lang="hu-HU" dirty="0"/>
              <a:t>)</a:t>
            </a:r>
          </a:p>
        </p:txBody>
      </p:sp>
      <p:sp>
        <p:nvSpPr>
          <p:cNvPr id="7" name="Tartalom helye 2">
            <a:extLst>
              <a:ext uri="{FF2B5EF4-FFF2-40B4-BE49-F238E27FC236}">
                <a16:creationId xmlns:a16="http://schemas.microsoft.com/office/drawing/2014/main" id="{AC747F01-4737-9E88-1289-D6B1FECC380F}"/>
              </a:ext>
            </a:extLst>
          </p:cNvPr>
          <p:cNvSpPr txBox="1">
            <a:spLocks/>
          </p:cNvSpPr>
          <p:nvPr/>
        </p:nvSpPr>
        <p:spPr>
          <a:xfrm>
            <a:off x="1600166" y="1569472"/>
            <a:ext cx="4399405" cy="1661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Tömbhivatkozás (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reference</a:t>
            </a:r>
            <a:r>
              <a:rPr lang="hu-HU" dirty="0"/>
              <a:t>)</a:t>
            </a:r>
          </a:p>
          <a:p>
            <a:pPr lvl="1"/>
            <a:r>
              <a:rPr lang="hu-HU" sz="2100" dirty="0"/>
              <a:t>tömb hossza (</a:t>
            </a:r>
            <a:r>
              <a:rPr lang="hu-HU" sz="2100" dirty="0" err="1"/>
              <a:t>length</a:t>
            </a:r>
            <a:r>
              <a:rPr lang="hu-HU" sz="2100" dirty="0"/>
              <a:t>, elemszáma)</a:t>
            </a:r>
          </a:p>
          <a:p>
            <a:pPr lvl="1"/>
            <a:r>
              <a:rPr lang="hu-HU" sz="2100" dirty="0"/>
              <a:t>mutató (pointer): </a:t>
            </a:r>
            <a:br>
              <a:rPr lang="hu-HU" sz="2100" dirty="0"/>
            </a:br>
            <a:r>
              <a:rPr lang="hu-HU" sz="2100" dirty="0"/>
              <a:t>		tömbtárolóra hivatkozik</a:t>
            </a:r>
          </a:p>
        </p:txBody>
      </p:sp>
      <p:sp>
        <p:nvSpPr>
          <p:cNvPr id="8" name="Tartalom helye 2">
            <a:extLst>
              <a:ext uri="{FF2B5EF4-FFF2-40B4-BE49-F238E27FC236}">
                <a16:creationId xmlns:a16="http://schemas.microsoft.com/office/drawing/2014/main" id="{0971165D-32C0-7648-B539-A15767FF8DA4}"/>
              </a:ext>
            </a:extLst>
          </p:cNvPr>
          <p:cNvSpPr txBox="1">
            <a:spLocks/>
          </p:cNvSpPr>
          <p:nvPr/>
        </p:nvSpPr>
        <p:spPr>
          <a:xfrm>
            <a:off x="6934260" y="1569791"/>
            <a:ext cx="4109884" cy="1661159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marL="2857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1pPr>
            <a:lvl2pPr marL="7429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20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2pPr>
            <a:lvl3pPr marL="1200150" indent="-2857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8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3pPr>
            <a:lvl4pPr marL="15430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6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4pPr>
            <a:lvl5pPr marL="2000250" indent="-17145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5pPr>
            <a:lvl6pPr marL="25146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6pPr>
            <a:lvl7pPr marL="29718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7pPr>
            <a:lvl8pPr marL="34290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8pPr>
            <a:lvl9pPr marL="3886200" indent="-228600" algn="l" defTabSz="457200" rtl="0" eaLnBrk="1" latinLnBrk="0" hangingPunct="1">
              <a:spcBef>
                <a:spcPct val="20000"/>
              </a:spcBef>
              <a:spcAft>
                <a:spcPts val="600"/>
              </a:spcAft>
              <a:buClr>
                <a:schemeClr val="accent1">
                  <a:lumMod val="75000"/>
                </a:schemeClr>
              </a:buClr>
              <a:buSzPct val="145000"/>
              <a:buFont typeface="Arial"/>
              <a:buChar char="•"/>
              <a:defRPr sz="1400" kern="1200" cap="none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defRPr>
            </a:lvl9pPr>
          </a:lstStyle>
          <a:p>
            <a:r>
              <a:rPr lang="hu-HU" dirty="0"/>
              <a:t>Tömbtároló ( </a:t>
            </a:r>
            <a:r>
              <a:rPr lang="hu-HU" dirty="0" err="1"/>
              <a:t>array</a:t>
            </a:r>
            <a:r>
              <a:rPr lang="hu-HU" dirty="0"/>
              <a:t> </a:t>
            </a:r>
            <a:r>
              <a:rPr lang="hu-HU" dirty="0" err="1"/>
              <a:t>storage</a:t>
            </a:r>
            <a:r>
              <a:rPr lang="hu-HU" dirty="0"/>
              <a:t>)</a:t>
            </a:r>
          </a:p>
          <a:p>
            <a:pPr lvl="1"/>
            <a:r>
              <a:rPr lang="hu-HU" sz="1900" dirty="0"/>
              <a:t>a tömb elemeit tartalmazó memóriacelláknak a memóriában folytonos sorozata</a:t>
            </a:r>
          </a:p>
        </p:txBody>
      </p:sp>
      <p:sp>
        <p:nvSpPr>
          <p:cNvPr id="9" name="Összeadás jele 8">
            <a:extLst>
              <a:ext uri="{FF2B5EF4-FFF2-40B4-BE49-F238E27FC236}">
                <a16:creationId xmlns:a16="http://schemas.microsoft.com/office/drawing/2014/main" id="{0D343889-2C95-E545-A09E-B41AF30409DD}"/>
              </a:ext>
            </a:extLst>
          </p:cNvPr>
          <p:cNvSpPr/>
          <p:nvPr/>
        </p:nvSpPr>
        <p:spPr>
          <a:xfrm>
            <a:off x="6226025" y="1939424"/>
            <a:ext cx="481781" cy="491612"/>
          </a:xfrm>
          <a:prstGeom prst="mathPlus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416882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F9625DE-1FE3-AB42-3068-D196CF77064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1" y="685800"/>
            <a:ext cx="10018713" cy="695635"/>
          </a:xfrm>
        </p:spPr>
        <p:txBody>
          <a:bodyPr>
            <a:noAutofit/>
          </a:bodyPr>
          <a:lstStyle/>
          <a:p>
            <a:r>
              <a:rPr lang="hu-HU" dirty="0"/>
              <a:t>Tömbök indexelése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AE84942-F241-432B-87A1-AFC08BCDCA4F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730478" y="1381436"/>
                <a:ext cx="9772546" cy="5313278"/>
              </a:xfrm>
            </p:spPr>
            <p:txBody>
              <a:bodyPr>
                <a:normAutofit/>
              </a:bodyPr>
              <a:lstStyle/>
              <a:p>
                <a:r>
                  <a:rPr lang="hu-HU" sz="2200" dirty="0"/>
                  <a:t> A tömb ismeri a saját méretét</a:t>
                </a:r>
              </a:p>
              <a:p>
                <a:pPr lvl="1"/>
                <a:r>
                  <a:rPr lang="hu-HU" sz="1800" dirty="0"/>
                  <a:t> </a:t>
                </a:r>
                <a:r>
                  <a:rPr lang="hu-HU" sz="1800" i="1" dirty="0" err="1"/>
                  <a:t>A.length</a:t>
                </a:r>
                <a:r>
                  <a:rPr lang="hu-HU" sz="1800" dirty="0"/>
                  <a:t> = </a:t>
                </a:r>
                <a:r>
                  <a:rPr lang="hu-HU" sz="1800" i="1" dirty="0"/>
                  <a:t>n</a:t>
                </a:r>
                <a:r>
                  <a:rPr lang="hu-HU" sz="1800" dirty="0"/>
                  <a:t> </a:t>
                </a:r>
              </a:p>
              <a:p>
                <a:pPr lvl="1"/>
                <a:r>
                  <a:rPr lang="hu-HU" sz="1800" dirty="0"/>
                  <a:t>nem változtatható meg</a:t>
                </a:r>
              </a:p>
              <a:p>
                <a:pPr lvl="1"/>
                <a:r>
                  <a:rPr lang="hu-HU" sz="2200" dirty="0"/>
                  <a:t>Az </a:t>
                </a:r>
                <a:r>
                  <a:rPr lang="hu-HU" sz="2200" i="1" dirty="0" err="1"/>
                  <a:t>A.pointer</a:t>
                </a:r>
                <a:r>
                  <a:rPr lang="hu-HU" sz="2200" dirty="0"/>
                  <a:t> mutató a tömb első elemére hivatkozik</a:t>
                </a:r>
              </a:p>
              <a:p>
                <a:r>
                  <a:rPr lang="hu-HU" dirty="0"/>
                  <a:t>A tömböket alapértelmezésben 0-tól indexeljük. </a:t>
                </a:r>
              </a:p>
              <a:p>
                <a:pPr lvl="1"/>
                <a:r>
                  <a:rPr lang="pt-BR" dirty="0"/>
                  <a:t>∗</a:t>
                </a:r>
                <a:r>
                  <a:rPr lang="pt-BR" i="1" dirty="0"/>
                  <a:t>A</a:t>
                </a:r>
                <a:r>
                  <a:rPr lang="hu-HU" i="1" dirty="0"/>
                  <a:t>.pointer</a:t>
                </a:r>
                <a:r>
                  <a:rPr lang="pt-BR" dirty="0"/>
                  <a:t> = </a:t>
                </a:r>
                <a:r>
                  <a:rPr lang="pt-BR" i="1" dirty="0"/>
                  <a:t>A</a:t>
                </a:r>
                <a:r>
                  <a:rPr lang="pt-BR" dirty="0"/>
                  <a:t>[0], és ∗(</a:t>
                </a:r>
                <a:r>
                  <a:rPr lang="pt-BR" i="1" dirty="0"/>
                  <a:t>A</a:t>
                </a:r>
                <a:r>
                  <a:rPr lang="hu-HU" i="1" dirty="0"/>
                  <a:t>.pointer</a:t>
                </a:r>
                <a:r>
                  <a:rPr lang="pt-BR" dirty="0"/>
                  <a:t> + i) = </a:t>
                </a:r>
                <a:r>
                  <a:rPr lang="pt-BR" i="1" dirty="0"/>
                  <a:t>A</a:t>
                </a:r>
                <a:r>
                  <a:rPr lang="pt-BR" dirty="0"/>
                  <a:t>[</a:t>
                </a:r>
                <a:r>
                  <a:rPr lang="pt-BR" i="1" dirty="0"/>
                  <a:t>i</a:t>
                </a:r>
                <a:r>
                  <a:rPr lang="pt-BR" dirty="0"/>
                  <a:t>], ahol </a:t>
                </a:r>
                <a:r>
                  <a:rPr lang="pt-BR" i="1" dirty="0"/>
                  <a:t>i</a:t>
                </a:r>
                <a:r>
                  <a:rPr lang="pt-BR" dirty="0"/>
                  <a:t> ∈ [0..n).</a:t>
                </a:r>
                <a:endParaRPr lang="hu-HU" dirty="0"/>
              </a:p>
              <a:p>
                <a:pPr lvl="1"/>
                <a:r>
                  <a:rPr lang="hu-HU" i="1" dirty="0"/>
                  <a:t>B/k</a:t>
                </a:r>
                <a:r>
                  <a:rPr lang="hu-HU" dirty="0"/>
                  <a:t> :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</a:t>
                </a:r>
                <a:r>
                  <a:rPr lang="hu-HU" i="1" dirty="0"/>
                  <a:t>n</a:t>
                </a:r>
                <a:r>
                  <a:rPr lang="hu-HU" dirty="0"/>
                  <a:t>] deklaráció jelentése: </a:t>
                </a:r>
              </a:p>
              <a:p>
                <a:pPr lvl="2"/>
                <a:r>
                  <a:rPr lang="hu-HU" i="1" dirty="0"/>
                  <a:t>B</a:t>
                </a:r>
                <a:r>
                  <a:rPr lang="hu-HU" dirty="0"/>
                  <a:t> tömb hossza: </a:t>
                </a:r>
                <a:r>
                  <a:rPr lang="hu-HU" i="1" dirty="0"/>
                  <a:t>n</a:t>
                </a:r>
              </a:p>
              <a:p>
                <a:pPr lvl="2"/>
                <a:r>
                  <a:rPr lang="hu-HU" dirty="0"/>
                  <a:t>Kezdőindex: </a:t>
                </a:r>
                <a:r>
                  <a:rPr lang="hu-HU" i="1" dirty="0"/>
                  <a:t>k </a:t>
                </a:r>
                <a:r>
                  <a:rPr lang="hu-HU" dirty="0"/>
                  <a:t>(</a:t>
                </a:r>
                <a:r>
                  <a:rPr lang="hu-HU" i="1" dirty="0"/>
                  <a:t>k</a:t>
                </a:r>
                <a:r>
                  <a:rPr lang="hu-HU" dirty="0"/>
                  <a:t> ∈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ℤ</m:t>
                    </m:r>
                    <m:r>
                      <a:rPr lang="hu-HU" b="0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hu-HU" dirty="0"/>
              </a:p>
              <a:p>
                <a:pPr lvl="2"/>
                <a:r>
                  <a:rPr lang="hu-HU" i="1" dirty="0"/>
                  <a:t>B</a:t>
                </a:r>
                <a:r>
                  <a:rPr lang="hu-HU" dirty="0"/>
                  <a:t>[</a:t>
                </a:r>
                <a:r>
                  <a:rPr lang="hu-HU" i="1" dirty="0"/>
                  <a:t>k</a:t>
                </a:r>
                <a:r>
                  <a:rPr lang="hu-HU" dirty="0"/>
                  <a:t>] =</a:t>
                </a:r>
                <a:r>
                  <a:rPr lang="pt-BR" dirty="0"/>
                  <a:t>∗</a:t>
                </a:r>
                <a:r>
                  <a:rPr lang="hu-HU" i="1" dirty="0"/>
                  <a:t>B.pointer</a:t>
                </a:r>
                <a:r>
                  <a:rPr lang="pt-BR" dirty="0"/>
                  <a:t>, és </a:t>
                </a:r>
                <a:r>
                  <a:rPr lang="hu-HU" i="1" dirty="0"/>
                  <a:t>B</a:t>
                </a:r>
                <a:r>
                  <a:rPr lang="hu-HU" dirty="0"/>
                  <a:t>[</a:t>
                </a:r>
                <a:r>
                  <a:rPr lang="hu-HU" i="1" dirty="0"/>
                  <a:t>i</a:t>
                </a:r>
                <a:r>
                  <a:rPr lang="hu-HU" dirty="0"/>
                  <a:t>]=</a:t>
                </a:r>
                <a:r>
                  <a:rPr lang="pt-BR" dirty="0"/>
                  <a:t>∗(</a:t>
                </a:r>
                <a:r>
                  <a:rPr lang="hu-HU" i="1" dirty="0"/>
                  <a:t>B.pointer</a:t>
                </a:r>
                <a:r>
                  <a:rPr lang="pt-BR" dirty="0"/>
                  <a:t> + </a:t>
                </a:r>
                <a:r>
                  <a:rPr lang="pt-BR" i="1" dirty="0"/>
                  <a:t>i</a:t>
                </a:r>
                <a:r>
                  <a:rPr lang="hu-HU" dirty="0"/>
                  <a:t>-</a:t>
                </a:r>
                <a:r>
                  <a:rPr lang="hu-HU" i="1" dirty="0"/>
                  <a:t>k</a:t>
                </a:r>
                <a:r>
                  <a:rPr lang="pt-BR" dirty="0"/>
                  <a:t>), ahol </a:t>
                </a:r>
                <a:r>
                  <a:rPr lang="pt-BR" i="1" dirty="0"/>
                  <a:t>i</a:t>
                </a:r>
                <a:r>
                  <a:rPr lang="pt-BR" dirty="0"/>
                  <a:t> ∈ [</a:t>
                </a:r>
                <a:r>
                  <a:rPr lang="hu-HU" i="1" dirty="0" err="1"/>
                  <a:t>k..k</a:t>
                </a:r>
                <a:r>
                  <a:rPr lang="hu-HU" i="1" dirty="0"/>
                  <a:t>+</a:t>
                </a:r>
                <a:r>
                  <a:rPr lang="pt-BR" i="1" dirty="0"/>
                  <a:t>n</a:t>
                </a:r>
                <a:r>
                  <a:rPr lang="pt-BR" dirty="0"/>
                  <a:t>).</a:t>
                </a:r>
                <a:endParaRPr lang="hu-HU" dirty="0"/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7AE84942-F241-432B-87A1-AFC08BCDCA4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730478" y="1381436"/>
                <a:ext cx="9772546" cy="5313278"/>
              </a:xfrm>
              <a:blipFill>
                <a:blip r:embed="rId3"/>
                <a:stretch>
                  <a:fillRect l="-1622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8017938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8AB8067-E674-4FB9-AC2F-528A0A8D88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484310" y="260788"/>
            <a:ext cx="10018713" cy="947057"/>
          </a:xfrm>
        </p:spPr>
        <p:txBody>
          <a:bodyPr/>
          <a:lstStyle/>
          <a:p>
            <a:r>
              <a:rPr lang="hu-HU" dirty="0"/>
              <a:t>Tömbök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8709E2B-982B-2FCD-9513-2D9ADB909799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1484311" y="1207846"/>
                <a:ext cx="10018713" cy="5407016"/>
              </a:xfrm>
            </p:spPr>
            <p:txBody>
              <a:bodyPr/>
              <a:lstStyle/>
              <a:p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..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2200" dirty="0"/>
                  <a:t>] résztömb: &lt;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], 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+1], … , 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v</a:t>
                </a:r>
                <a:r>
                  <a:rPr lang="hu-HU" sz="2200" dirty="0"/>
                  <a:t>]&gt;</a:t>
                </a:r>
              </a:p>
              <a:p>
                <a:pPr lvl="1"/>
                <a:r>
                  <a:rPr lang="hu-HU" sz="1800" dirty="0"/>
                  <a:t>Ha </a:t>
                </a:r>
                <a:r>
                  <a:rPr lang="hu-HU" sz="1800" i="1" dirty="0"/>
                  <a:t>u</a:t>
                </a:r>
                <a:r>
                  <a:rPr lang="hu-HU" sz="1800" dirty="0"/>
                  <a:t>&gt;</a:t>
                </a:r>
                <a:r>
                  <a:rPr lang="hu-HU" sz="1800" i="1" dirty="0"/>
                  <a:t>v     </a:t>
                </a:r>
                <a:r>
                  <a:rPr lang="hu-HU" sz="1800" dirty="0"/>
                  <a:t> =&gt;     a résztömb és a reprezentált sorozat üres</a:t>
                </a:r>
              </a:p>
              <a:p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.. </a:t>
                </a:r>
                <a14:m>
                  <m:oMath xmlns:m="http://schemas.openxmlformats.org/officeDocument/2006/math">
                    <m:r>
                      <a:rPr lang="hu-HU" sz="2200" i="1">
                        <a:latin typeface="Cambria Math" panose="02040503050406030204" pitchFamily="18" charset="0"/>
                      </a:rPr>
                      <m:t>𝑣</m:t>
                    </m:r>
                  </m:oMath>
                </a14:m>
                <a:r>
                  <a:rPr lang="hu-HU" sz="2200" dirty="0"/>
                  <a:t>) résztömb: &lt;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], 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u</a:t>
                </a:r>
                <a:r>
                  <a:rPr lang="hu-HU" sz="2200" dirty="0"/>
                  <a:t>+1], … , </a:t>
                </a:r>
                <a:r>
                  <a:rPr lang="hu-HU" sz="2200" i="1" dirty="0"/>
                  <a:t>A</a:t>
                </a:r>
                <a:r>
                  <a:rPr lang="hu-HU" sz="2200" dirty="0"/>
                  <a:t>[</a:t>
                </a:r>
                <a:r>
                  <a:rPr lang="hu-HU" sz="2200" i="1" dirty="0"/>
                  <a:t>v</a:t>
                </a:r>
                <a:r>
                  <a:rPr lang="hu-HU" sz="2200" dirty="0"/>
                  <a:t>-1]&gt;</a:t>
                </a:r>
              </a:p>
              <a:p>
                <a:pPr lvl="1"/>
                <a:r>
                  <a:rPr lang="hu-HU" sz="1800" dirty="0"/>
                  <a:t>Ha </a:t>
                </a:r>
                <a:r>
                  <a:rPr lang="hu-HU" sz="1800" i="1" dirty="0" err="1"/>
                  <a:t>u≥v</a:t>
                </a:r>
                <a:r>
                  <a:rPr lang="hu-HU" sz="1800" i="1" dirty="0"/>
                  <a:t>     </a:t>
                </a:r>
                <a:r>
                  <a:rPr lang="hu-HU" sz="1800" dirty="0"/>
                  <a:t> =&gt;     a résztömb és a reprezentált sorozat üres</a:t>
                </a:r>
              </a:p>
              <a:p>
                <a:r>
                  <a:rPr lang="hu-HU" dirty="0"/>
                  <a:t>A  </a:t>
                </a:r>
                <a14:m>
                  <m:oMath xmlns:m="http://schemas.openxmlformats.org/officeDocument/2006/math">
                    <m:r>
                      <a:rPr lang="hu-H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  <m:r>
                      <a:rPr lang="hu-HU" sz="240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 </m:t>
                    </m:r>
                  </m:oMath>
                </a14:m>
                <a:r>
                  <a:rPr lang="hu-HU" dirty="0"/>
                  <a:t>elemtípusú tömbökre hivatkozó </a:t>
                </a:r>
                <a:r>
                  <a:rPr lang="hu-HU" i="1" dirty="0"/>
                  <a:t>P</a:t>
                </a:r>
                <a:r>
                  <a:rPr lang="hu-HU" dirty="0"/>
                  <a:t> pointer deklarálása:</a:t>
                </a:r>
              </a:p>
              <a:p>
                <a:pPr lvl="1"/>
                <a:r>
                  <a:rPr lang="hu-HU" i="1" dirty="0"/>
                  <a:t>P</a:t>
                </a:r>
                <a:r>
                  <a:rPr lang="hu-HU" dirty="0"/>
                  <a:t>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[]  (vagy </a:t>
                </a:r>
                <a:r>
                  <a:rPr lang="hu-HU" i="1" dirty="0"/>
                  <a:t>Q</a:t>
                </a:r>
                <a:r>
                  <a:rPr lang="hu-HU" dirty="0"/>
                  <a:t>/</a:t>
                </a:r>
                <a:r>
                  <a:rPr lang="hu-HU" i="1" dirty="0"/>
                  <a:t>k</a:t>
                </a:r>
                <a:r>
                  <a:rPr lang="hu-HU" dirty="0"/>
                  <a:t> : </a:t>
                </a:r>
                <a14:m>
                  <m:oMath xmlns:m="http://schemas.openxmlformats.org/officeDocument/2006/math">
                    <m:r>
                      <a:rPr lang="hu-HU" i="1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[])</a:t>
                </a:r>
              </a:p>
              <a:p>
                <a:pPr lvl="1"/>
                <a:r>
                  <a:rPr lang="hu-HU" dirty="0"/>
                  <a:t>Ezután a </a:t>
                </a:r>
                <a:r>
                  <a:rPr lang="hu-HU" i="1" dirty="0"/>
                  <a:t>P</a:t>
                </a:r>
                <a:r>
                  <a:rPr lang="hu-HU" dirty="0"/>
                  <a:t> pointer inicializálható pl. a </a:t>
                </a:r>
                <a:r>
                  <a:rPr lang="hu-HU" i="1" dirty="0"/>
                  <a:t>P</a:t>
                </a:r>
                <a:r>
                  <a:rPr lang="hu-HU" dirty="0"/>
                  <a:t> := </a:t>
                </a:r>
                <a:r>
                  <a:rPr lang="hu-HU" i="1" dirty="0"/>
                  <a:t>A</a:t>
                </a:r>
                <a:r>
                  <a:rPr lang="hu-HU" dirty="0"/>
                  <a:t> értékadó utasítással</a:t>
                </a:r>
              </a:p>
              <a:p>
                <a:pPr lvl="1"/>
                <a:r>
                  <a:rPr lang="hu-HU" dirty="0"/>
                  <a:t>a </a:t>
                </a:r>
                <a:r>
                  <a:rPr lang="hu-HU" i="1" dirty="0"/>
                  <a:t>P</a:t>
                </a:r>
                <a:r>
                  <a:rPr lang="hu-HU" dirty="0"/>
                  <a:t>[1] := 5 =&gt;  </a:t>
                </a:r>
                <a:r>
                  <a:rPr lang="hu-HU" i="1" dirty="0"/>
                  <a:t>A</a:t>
                </a:r>
                <a:r>
                  <a:rPr lang="hu-HU" dirty="0"/>
                  <a:t>[1]=? </a:t>
                </a:r>
              </a:p>
              <a:p>
                <a:r>
                  <a:rPr lang="hu-HU" dirty="0"/>
                  <a:t>Új tömb-objektum dinamikus létrehozása, törlése:</a:t>
                </a:r>
              </a:p>
              <a:p>
                <a:pPr lvl="1"/>
                <a:r>
                  <a:rPr lang="hu-HU" i="1" dirty="0"/>
                  <a:t>P</a:t>
                </a:r>
                <a:r>
                  <a:rPr lang="hu-HU" dirty="0"/>
                  <a:t> := </a:t>
                </a:r>
                <a:r>
                  <a:rPr lang="hu-HU" dirty="0" err="1"/>
                  <a:t>new</a:t>
                </a:r>
                <a:r>
                  <a:rPr lang="hu-HU" dirty="0"/>
                  <a:t> </a:t>
                </a:r>
                <a14:m>
                  <m:oMath xmlns:m="http://schemas.openxmlformats.org/officeDocument/2006/math">
                    <m:r>
                      <a:rPr lang="hu-HU" i="1" smtClean="0"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𝒯</m:t>
                    </m:r>
                  </m:oMath>
                </a14:m>
                <a:r>
                  <a:rPr lang="hu-HU" dirty="0"/>
                  <a:t>[</a:t>
                </a:r>
                <a:r>
                  <a:rPr lang="hu-HU" i="1" dirty="0"/>
                  <a:t>n</a:t>
                </a:r>
                <a:r>
                  <a:rPr lang="hu-HU" dirty="0"/>
                  <a:t>] &lt;=&gt; </a:t>
                </a:r>
                <a:r>
                  <a:rPr lang="hu-HU" dirty="0" err="1"/>
                  <a:t>delete</a:t>
                </a:r>
                <a:r>
                  <a:rPr lang="hu-HU" dirty="0"/>
                  <a:t> </a:t>
                </a:r>
                <a:r>
                  <a:rPr lang="hu-HU" i="1" dirty="0"/>
                  <a:t>P</a:t>
                </a:r>
              </a:p>
            </p:txBody>
          </p:sp>
        </mc:Choice>
        <mc:Fallback>
          <p:sp>
            <p:nvSpPr>
              <p:cNvPr id="3" name="Tartalom helye 2">
                <a:extLst>
                  <a:ext uri="{FF2B5EF4-FFF2-40B4-BE49-F238E27FC236}">
                    <a16:creationId xmlns:a16="http://schemas.microsoft.com/office/drawing/2014/main" id="{18709E2B-982B-2FCD-9513-2D9ADB909799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1484311" y="1207846"/>
                <a:ext cx="10018713" cy="5407016"/>
              </a:xfrm>
              <a:blipFill>
                <a:blip r:embed="rId2"/>
                <a:stretch>
                  <a:fillRect l="-1521"/>
                </a:stretch>
              </a:blipFill>
            </p:spPr>
            <p:txBody>
              <a:bodyPr/>
              <a:lstStyle/>
              <a:p>
                <a:r>
                  <a:rPr lang="hu-HU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6" name="Szövegdoboz 5">
            <a:extLst>
              <a:ext uri="{FF2B5EF4-FFF2-40B4-BE49-F238E27FC236}">
                <a16:creationId xmlns:a16="http://schemas.microsoft.com/office/drawing/2014/main" id="{83BF8A21-63CA-43BA-DE27-2FABE3B93990}"/>
              </a:ext>
            </a:extLst>
          </p:cNvPr>
          <p:cNvSpPr txBox="1"/>
          <p:nvPr/>
        </p:nvSpPr>
        <p:spPr>
          <a:xfrm>
            <a:off x="4346905" y="4810328"/>
            <a:ext cx="29527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hu-HU" dirty="0"/>
              <a:t>5</a:t>
            </a:r>
          </a:p>
        </p:txBody>
      </p:sp>
    </p:spTree>
    <p:extLst>
      <p:ext uri="{BB962C8B-B14F-4D97-AF65-F5344CB8AC3E}">
        <p14:creationId xmlns:p14="http://schemas.microsoft.com/office/powerpoint/2010/main" val="65505071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Parallax">
  <a:themeElements>
    <a:clrScheme name="Parallax">
      <a:dk1>
        <a:sysClr val="windowText" lastClr="000000"/>
      </a:dk1>
      <a:lt1>
        <a:sysClr val="window" lastClr="FFFFFF"/>
      </a:lt1>
      <a:dk2>
        <a:srgbClr val="212121"/>
      </a:dk2>
      <a:lt2>
        <a:srgbClr val="CDD0D1"/>
      </a:lt2>
      <a:accent1>
        <a:srgbClr val="BC1C1C"/>
      </a:accent1>
      <a:accent2>
        <a:srgbClr val="F67534"/>
      </a:accent2>
      <a:accent3>
        <a:srgbClr val="EAAC35"/>
      </a:accent3>
      <a:accent4>
        <a:srgbClr val="9BAF68"/>
      </a:accent4>
      <a:accent5>
        <a:srgbClr val="68B9A6"/>
      </a:accent5>
      <a:accent6>
        <a:srgbClr val="50B1D4"/>
      </a:accent6>
      <a:hlink>
        <a:srgbClr val="E46416"/>
      </a:hlink>
      <a:folHlink>
        <a:srgbClr val="EE9340"/>
      </a:folHlink>
    </a:clrScheme>
    <a:fontScheme name="Parallax">
      <a:maj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ajorFont>
      <a:minorFont>
        <a:latin typeface="Corbel" panose="020B0503020204020204"/>
        <a:ea typeface=""/>
        <a:cs typeface=""/>
        <a:font script="Jpan" typeface="HGｺﾞｼｯｸM"/>
        <a:font script="Hang" typeface="HY엽서L"/>
        <a:font script="Hans" typeface="华文楷体"/>
        <a:font script="Hant" typeface="新細明體"/>
        <a:font script="Arab" typeface="Tahoma"/>
        <a:font script="Hebr" typeface="Miriam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Parallax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04000"/>
              </a:schemeClr>
            </a:gs>
            <a:gs pos="100000">
              <a:schemeClr val="phClr">
                <a:tint val="84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2000"/>
              </a:schemeClr>
            </a:gs>
            <a:gs pos="100000">
              <a:schemeClr val="phClr">
                <a:shade val="88000"/>
                <a:lumMod val="94000"/>
              </a:schemeClr>
            </a:gs>
          </a:gsLst>
          <a:path path="circle">
            <a:fillToRect l="50000" t="100000" r="100000" b="50000"/>
          </a:path>
        </a:gradFill>
      </a:fillStyleLst>
      <a:lnStyleLst>
        <a:ln w="9525" cap="rnd" cmpd="sng" algn="ctr">
          <a:solidFill>
            <a:schemeClr val="phClr">
              <a:tint val="6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reflection blurRad="12700" stA="26000" endPos="32000" dist="12700" dir="5400000" sy="-100000" rotWithShape="0"/>
          </a:effectLst>
        </a:effectStyle>
        <a:effectStyle>
          <a:effectLst>
            <a:outerShdw blurRad="38100" dist="25400" dir="5400000" rotWithShape="0">
              <a:srgbClr val="000000">
                <a:alpha val="64000"/>
              </a:srgbClr>
            </a:outerShdw>
          </a:effectLst>
          <a:scene3d>
            <a:camera prst="orthographicFront">
              <a:rot lat="0" lon="0" rev="0"/>
            </a:camera>
            <a:lightRig rig="threePt" dir="tl">
              <a:rot lat="0" lon="0" rev="1200000"/>
            </a:lightRig>
          </a:scene3d>
          <a:sp3d>
            <a:bevelT w="25400" h="127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64000"/>
                <a:lumMod val="98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shade val="76000"/>
                <a:satMod val="180000"/>
              </a:schemeClr>
              <a:schemeClr val="phClr">
                <a:tint val="80000"/>
                <a:satMod val="120000"/>
                <a:lumMod val="18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allax" id="{3388167B-A2EB-4685-9635-1831D9AEF8C4}" vid="{93B4CCAC-FD5A-4D59-B1AC-EAF45910B5A9}"/>
    </a:ext>
  </a:extLst>
</a:theme>
</file>

<file path=ppt/theme/theme2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43362</TotalTime>
  <Words>4274</Words>
  <Application>Microsoft Office PowerPoint</Application>
  <PresentationFormat>Szélesvásznú</PresentationFormat>
  <Paragraphs>471</Paragraphs>
  <Slides>49</Slides>
  <Notes>3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16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49</vt:i4>
      </vt:variant>
    </vt:vector>
  </HeadingPairs>
  <TitlesOfParts>
    <vt:vector size="66" baseType="lpstr">
      <vt:lpstr>Aptos</vt:lpstr>
      <vt:lpstr>Arial</vt:lpstr>
      <vt:lpstr>Calibri</vt:lpstr>
      <vt:lpstr>Cambria Math</vt:lpstr>
      <vt:lpstr>CMMI12</vt:lpstr>
      <vt:lpstr>CMMI8</vt:lpstr>
      <vt:lpstr>CMR12</vt:lpstr>
      <vt:lpstr>CMR8</vt:lpstr>
      <vt:lpstr>CMSY10</vt:lpstr>
      <vt:lpstr>Corbel</vt:lpstr>
      <vt:lpstr>F29</vt:lpstr>
      <vt:lpstr>F30</vt:lpstr>
      <vt:lpstr>F83</vt:lpstr>
      <vt:lpstr>MSBM10</vt:lpstr>
      <vt:lpstr>Times New Roman</vt:lpstr>
      <vt:lpstr>Wingdings</vt:lpstr>
      <vt:lpstr>Parallax</vt:lpstr>
      <vt:lpstr>Algoritmusok és adatszerkezetek I. 1. Előadás</vt:lpstr>
      <vt:lpstr>Tartalom</vt:lpstr>
      <vt:lpstr>Ajánlott irodalom</vt:lpstr>
      <vt:lpstr>Néhány alapvető jelölés</vt:lpstr>
      <vt:lpstr>Néhány alapvető jelölés</vt:lpstr>
      <vt:lpstr>Változók</vt:lpstr>
      <vt:lpstr>PowerPoint-bemutató</vt:lpstr>
      <vt:lpstr>Tömbök indexelése</vt:lpstr>
      <vt:lpstr>Tömbök</vt:lpstr>
      <vt:lpstr>Résztömb és tömbhivatkozás</vt:lpstr>
      <vt:lpstr>A struktogramok paraméterlistái</vt:lpstr>
      <vt:lpstr>Cím szerinti /érték szerinti paraméterátadás</vt:lpstr>
      <vt:lpstr>Eljárások, függvények, ciklusok, rekurzió</vt:lpstr>
      <vt:lpstr>PowerPoint-bemutató</vt:lpstr>
      <vt:lpstr>PowerPoint-bemutató</vt:lpstr>
      <vt:lpstr>Algoritmus, elő- és utófeltétel</vt:lpstr>
      <vt:lpstr>Algoritmus, elő- és utófeltétel</vt:lpstr>
      <vt:lpstr>Rendezési feladat</vt:lpstr>
      <vt:lpstr>Rendezési feladat sorozatra</vt:lpstr>
      <vt:lpstr>Rendezési feladat sorozatra</vt:lpstr>
      <vt:lpstr>Beszúró rendezés  (Insertion sort)</vt:lpstr>
      <vt:lpstr>Beszúró rendezés optimalizálása</vt:lpstr>
      <vt:lpstr>Naiv beszúró rendezés optimalizálása</vt:lpstr>
      <vt:lpstr>Beszúró rendezés</vt:lpstr>
      <vt:lpstr>Beszúró rendezés</vt:lpstr>
      <vt:lpstr>S Program hatékonysága</vt:lpstr>
      <vt:lpstr>S Program hatékonysága</vt:lpstr>
      <vt:lpstr>Beszúró rendezés hatékonysága</vt:lpstr>
      <vt:lpstr>Becslés a beszúró rendezés minimális futási idejére mTIS(n) (n: a rendezendő tömb mérete)</vt:lpstr>
      <vt:lpstr>Beszúró rendezés maximális futási ideje MTIS(n) (ahol n a rendezendő tömb mérete)</vt:lpstr>
      <vt:lpstr>Beszúró rendezés átlagos futási ideje  ATIS(n) (ahol n a rendezendő tömb mérete)</vt:lpstr>
      <vt:lpstr>Beszúró rendezés átlagos futási ideje  ATIS(n) (ahol n a rendezendő tömb mérete)</vt:lpstr>
      <vt:lpstr>A futási időkre vonatkozó becslések*</vt:lpstr>
      <vt:lpstr>A futási időkre vonatkozó becslések*</vt:lpstr>
      <vt:lpstr>A futási időkre vonatkozó becslések*</vt:lpstr>
      <vt:lpstr>A futási időkre vonatkozó becslések*</vt:lpstr>
      <vt:lpstr>Rendezések stabilitása</vt:lpstr>
      <vt:lpstr>Rendezések stabilitása</vt:lpstr>
      <vt:lpstr>Kiválasztó rendezések (selection sorts)</vt:lpstr>
      <vt:lpstr>„oszd meg és uralkodj” elv </vt:lpstr>
      <vt:lpstr>Összefésülő rendezés (Merge Sort)</vt:lpstr>
      <vt:lpstr>Összefésülő rendezés tulajdonságai, szemléltetése</vt:lpstr>
      <vt:lpstr>Összefésülő rendezés algoritmusa</vt:lpstr>
      <vt:lpstr>Összefésülő rendezés algoritmusa</vt:lpstr>
      <vt:lpstr>Merge vizsgálata</vt:lpstr>
      <vt:lpstr>A merge sort műveletigénye: szemléletes megközelítés</vt:lpstr>
      <vt:lpstr>Tárigény</vt:lpstr>
      <vt:lpstr>Ellenőrző kérdések</vt:lpstr>
      <vt:lpstr>Köszönöm a figyelmet!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PowerPoint-bemutató</dc:title>
  <dc:creator>Kinga</dc:creator>
  <cp:lastModifiedBy>Kovácsné Pusztai Kinga</cp:lastModifiedBy>
  <cp:revision>177</cp:revision>
  <dcterms:created xsi:type="dcterms:W3CDTF">2022-02-02T14:32:23Z</dcterms:created>
  <dcterms:modified xsi:type="dcterms:W3CDTF">2025-02-12T10:05:56Z</dcterms:modified>
</cp:coreProperties>
</file>