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2076E-DF1C-42CF-8B4C-B4E4B6B6461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280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4D662-A45A-4336-951E-46FE98161B9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r>
              <a:rPr lang="en-CA" altLang="en-US"/>
              <a:t>Axxx_Title                                                                                                                             myschool.gc.ca   </a:t>
            </a:r>
            <a:endParaRPr lang="en-CA"/>
          </a:p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405BA-0C43-4F3B-B1F5-E89693CA899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524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2E0CF-E69A-4673-A889-17D70EEC8CE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757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7A287-0723-428E-AB6F-5EF6D69E360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352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75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D97AE-A2D3-40E2-8CD5-31F2DF92957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908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4608512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02450" y="730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3E13C9-DF42-4579-A37E-AD4DC7E86B30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porate_Slides_F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2"/>
          <a:stretch>
            <a:fillRect/>
          </a:stretch>
        </p:blipFill>
        <p:spPr bwMode="auto">
          <a:xfrm>
            <a:off x="-4763" y="0"/>
            <a:ext cx="91551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27075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7925" y="44450"/>
            <a:ext cx="15001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r" defTabSz="411163" hangingPunct="1">
              <a:defRPr sz="1000" b="0">
                <a:solidFill>
                  <a:srgbClr val="000000"/>
                </a:solidFill>
                <a:latin typeface="Arial" pitchFamily="34" charset="0"/>
                <a:cs typeface="+mn-cs"/>
                <a:sym typeface="Helvetica Light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ED0D3A-0C5B-4AE1-820C-5F21337B91BE}" type="slidenum">
              <a:rPr lang="en-CA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pic>
        <p:nvPicPr>
          <p:cNvPr id="3078" name="Picture 6" descr="Corporate_Slides_F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2"/>
          <a:stretch>
            <a:fillRect/>
          </a:stretch>
        </p:blipFill>
        <p:spPr bwMode="auto">
          <a:xfrm>
            <a:off x="-4763" y="0"/>
            <a:ext cx="91551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Corporate_Slides_F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2"/>
          <a:stretch>
            <a:fillRect/>
          </a:stretch>
        </p:blipFill>
        <p:spPr bwMode="auto">
          <a:xfrm>
            <a:off x="-4763" y="0"/>
            <a:ext cx="91551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88" y="6524625"/>
            <a:ext cx="9148762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584200" hangingPunct="0">
              <a:defRPr sz="1200" b="1">
                <a:solidFill>
                  <a:srgbClr val="000000">
                    <a:tint val="75000"/>
                  </a:srgbClr>
                </a:solidFill>
                <a:latin typeface="Verdana" pitchFamily="34" charset="0"/>
                <a:cs typeface="+mn-cs"/>
                <a:sym typeface="Helvetica Light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en-US"/>
              <a:t>Axxx_Title                                                                                                                             myschool.gc.ca   </a:t>
            </a:r>
            <a:endParaRPr lang="en-CA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92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dt="0"/>
  <p:txStyles>
    <p:titleStyle>
      <a:lvl1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+mj-lt"/>
          <a:ea typeface="+mj-ea"/>
          <a:cs typeface="+mj-cs"/>
        </a:defRPr>
      </a:lvl1pPr>
      <a:lvl2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2pPr>
      <a:lvl3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3pPr>
      <a:lvl4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4pPr>
      <a:lvl5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5pPr>
      <a:lvl6pPr marL="10255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6pPr>
      <a:lvl7pPr marL="14827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7pPr>
      <a:lvl8pPr marL="19399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8pPr>
      <a:lvl9pPr marL="23971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1717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6289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30861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5433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40005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Audio Test </a:t>
            </a:r>
            <a:endParaRPr lang="en-CA" altLang="en-US" smtClean="0"/>
          </a:p>
        </p:txBody>
      </p:sp>
      <p:pic>
        <p:nvPicPr>
          <p:cNvPr id="102403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2901950" cy="987425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69C4A-6ED1-429E-AD2C-C5395910E19D}" type="slidenum">
              <a:rPr lang="en-CA" altLang="en-US" smtClean="0"/>
              <a:pPr>
                <a:defRPr/>
              </a:pPr>
              <a:t>1</a:t>
            </a:fld>
            <a:endParaRPr lang="en-CA" altLang="en-US"/>
          </a:p>
        </p:txBody>
      </p:sp>
      <p:pic>
        <p:nvPicPr>
          <p:cNvPr id="10240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84313"/>
            <a:ext cx="4017962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90003"/>
      </p:ext>
    </p:extLst>
  </p:cSld>
  <p:clrMapOvr>
    <a:masterClrMapping/>
  </p:clrMapOvr>
</p:sld>
</file>

<file path=ppt/theme/theme1.xml><?xml version="1.0" encoding="utf-8"?>
<a:theme xmlns:a="http://schemas.openxmlformats.org/drawingml/2006/main" name="1_PowerPoint template V1.3 EN">
  <a:themeElements>
    <a:clrScheme name="1_PowerPoint template V1.3 EN 14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99CCFF"/>
      </a:accent1>
      <a:accent2>
        <a:srgbClr val="FF503C"/>
      </a:accent2>
      <a:accent3>
        <a:srgbClr val="FFFFFF"/>
      </a:accent3>
      <a:accent4>
        <a:srgbClr val="000000"/>
      </a:accent4>
      <a:accent5>
        <a:srgbClr val="CAE2FF"/>
      </a:accent5>
      <a:accent6>
        <a:srgbClr val="E74835"/>
      </a:accent6>
      <a:hlink>
        <a:srgbClr val="A4D292"/>
      </a:hlink>
      <a:folHlink>
        <a:srgbClr val="FFFF99"/>
      </a:folHlink>
    </a:clrScheme>
    <a:fontScheme name="1_PowerPoint template V1.3 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95CC4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4111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95CC4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4111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sym typeface="Helvetica Light" charset="0"/>
          </a:defRPr>
        </a:defPPr>
      </a:lstStyle>
    </a:lnDef>
  </a:objectDefaults>
  <a:extraClrSchemeLst>
    <a:extraClrScheme>
      <a:clrScheme name="1_PowerPoint template V1.3 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99CCFF"/>
        </a:accent1>
        <a:accent2>
          <a:srgbClr val="FF503C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4835"/>
        </a:accent6>
        <a:hlink>
          <a:srgbClr val="A4D292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14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99CCFF"/>
        </a:accent1>
        <a:accent2>
          <a:srgbClr val="FF503C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4835"/>
        </a:accent6>
        <a:hlink>
          <a:srgbClr val="A4D292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1_PowerPoint template V1.3 EN</vt:lpstr>
      <vt:lpstr>Audio Test </vt:lpstr>
    </vt:vector>
  </TitlesOfParts>
  <Company>Government of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Test</dc:title>
  <dc:creator>Andrea Mamers</dc:creator>
  <cp:lastModifiedBy>Andrea Mamers</cp:lastModifiedBy>
  <cp:revision>2</cp:revision>
  <dcterms:created xsi:type="dcterms:W3CDTF">2015-07-02T12:57:32Z</dcterms:created>
  <dcterms:modified xsi:type="dcterms:W3CDTF">2015-08-26T19:59:43Z</dcterms:modified>
</cp:coreProperties>
</file>