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1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12D254-BFC1-4514-894D-4FD9FFF9CD1B}" type="datetimeFigureOut">
              <a:rPr lang="en-CA" smtClean="0"/>
              <a:t>06/07/2015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2638B-C474-4079-B4B9-A085BA238B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1736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6E4346-3532-435C-853E-9D581FB13D14}" type="slidenum">
              <a:rPr lang="en-CA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992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902C55-6F6F-40A8-8D6D-F647A044EAD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8653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4941F-9D93-46FD-97B6-FB3CE685534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hangingPunct="1">
              <a:defRPr b="0">
                <a:latin typeface="Arial" charset="0"/>
              </a:defRPr>
            </a:lvl1pPr>
          </a:lstStyle>
          <a:p>
            <a:pPr>
              <a:defRPr/>
            </a:pPr>
            <a:r>
              <a:rPr lang="en-CA" altLang="en-US"/>
              <a:t>Axxx_Title                                                                                                                             myschool.gc.ca   </a:t>
            </a:r>
            <a:endParaRPr lang="en-CA"/>
          </a:p>
          <a:p>
            <a:pPr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0109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78530-491D-41A9-9276-FC86E655059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54620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64177-6477-4EBB-9973-03C747CD4B65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21488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5F979C-6D74-4DD0-926E-DBB96C0D2E26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10273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75"/>
            <a:ext cx="8229600" cy="777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4038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B766B3-25E0-4EB1-B726-B2A284810095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32936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68313" y="1268413"/>
            <a:ext cx="8229600" cy="4608512"/>
          </a:xfrm>
        </p:spPr>
        <p:txBody>
          <a:bodyPr/>
          <a:lstStyle/>
          <a:p>
            <a:pPr lvl="0"/>
            <a:endParaRPr lang="en-CA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02450" y="73025"/>
            <a:ext cx="21336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D2062B9-0BF3-4D6B-A962-948C6493FF84}" type="slidenum">
              <a:rPr lang="en-CA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C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63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rporate_Slides_FR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02"/>
          <a:stretch>
            <a:fillRect/>
          </a:stretch>
        </p:blipFill>
        <p:spPr bwMode="auto">
          <a:xfrm>
            <a:off x="-4763" y="0"/>
            <a:ext cx="9155113" cy="544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27075"/>
            <a:ext cx="82296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title style</a:t>
            </a:r>
          </a:p>
        </p:txBody>
      </p:sp>
      <p:sp>
        <p:nvSpPr>
          <p:cNvPr id="67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27925" y="44450"/>
            <a:ext cx="150018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4291" tIns="32146" rIns="64291" bIns="32146" numCol="1" anchor="t" anchorCtr="0" compatLnSpc="1">
            <a:prstTxWarp prst="textNoShape">
              <a:avLst/>
            </a:prstTxWarp>
          </a:bodyPr>
          <a:lstStyle>
            <a:lvl1pPr algn="r" defTabSz="411163" hangingPunct="1">
              <a:defRPr sz="1000" b="0">
                <a:solidFill>
                  <a:srgbClr val="000000"/>
                </a:solidFill>
                <a:latin typeface="Arial" pitchFamily="34" charset="0"/>
                <a:cs typeface="+mn-cs"/>
                <a:sym typeface="Helvetica Light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7E9DB74-60DD-466C-BA36-E31FB674F948}" type="slidenum">
              <a:rPr lang="en-CA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altLang="en-US"/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text styles</a:t>
            </a:r>
          </a:p>
          <a:p>
            <a:pPr lvl="1"/>
            <a:r>
              <a:rPr lang="en-CA" altLang="en-US" smtClean="0"/>
              <a:t>Second level</a:t>
            </a:r>
          </a:p>
          <a:p>
            <a:pPr lvl="2"/>
            <a:r>
              <a:rPr lang="en-CA" altLang="en-US" smtClean="0"/>
              <a:t>Third level</a:t>
            </a:r>
          </a:p>
          <a:p>
            <a:pPr lvl="3"/>
            <a:r>
              <a:rPr lang="en-CA" altLang="en-US" smtClean="0"/>
              <a:t>Fourth level</a:t>
            </a:r>
          </a:p>
          <a:p>
            <a:pPr lvl="4"/>
            <a:r>
              <a:rPr lang="en-CA" altLang="en-US" smtClean="0"/>
              <a:t>Fifth level</a:t>
            </a:r>
          </a:p>
        </p:txBody>
      </p:sp>
      <p:pic>
        <p:nvPicPr>
          <p:cNvPr id="3078" name="Picture 6" descr="Corporate_Slides_FR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02"/>
          <a:stretch>
            <a:fillRect/>
          </a:stretch>
        </p:blipFill>
        <p:spPr bwMode="auto">
          <a:xfrm>
            <a:off x="-4763" y="0"/>
            <a:ext cx="9155113" cy="544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 descr="Corporate_Slides_FR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02"/>
          <a:stretch>
            <a:fillRect/>
          </a:stretch>
        </p:blipFill>
        <p:spPr bwMode="auto">
          <a:xfrm>
            <a:off x="-4763" y="0"/>
            <a:ext cx="9155113" cy="544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588" y="6524625"/>
            <a:ext cx="9148762" cy="333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584200" hangingPunct="0">
              <a:defRPr sz="1200" b="1">
                <a:solidFill>
                  <a:srgbClr val="000000">
                    <a:tint val="75000"/>
                  </a:srgbClr>
                </a:solidFill>
                <a:latin typeface="Verdana" pitchFamily="34" charset="0"/>
                <a:cs typeface="+mn-cs"/>
                <a:sym typeface="Helvetica Light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CA" altLang="en-US"/>
              <a:t>Axxx_Title                                                                                                                             myschool.gc.ca   </a:t>
            </a:r>
            <a:endParaRPr lang="en-CA"/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7376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hdr="0" dt="0"/>
  <p:txStyles>
    <p:titleStyle>
      <a:lvl1pPr marL="568325" indent="-568325" algn="l" rtl="0" eaLnBrk="0" fontAlgn="base" hangingPunct="0">
        <a:spcBef>
          <a:spcPct val="0"/>
        </a:spcBef>
        <a:spcAft>
          <a:spcPct val="0"/>
        </a:spcAft>
        <a:buSzPct val="120000"/>
        <a:buFont typeface="Wingdings 2" pitchFamily="18" charset="2"/>
        <a:buChar char="¢"/>
        <a:defRPr sz="2800" b="1">
          <a:solidFill>
            <a:srgbClr val="006666"/>
          </a:solidFill>
          <a:latin typeface="+mj-lt"/>
          <a:ea typeface="+mj-ea"/>
          <a:cs typeface="+mj-cs"/>
        </a:defRPr>
      </a:lvl1pPr>
      <a:lvl2pPr marL="568325" indent="-568325" algn="l" rtl="0" eaLnBrk="0" fontAlgn="base" hangingPunct="0">
        <a:spcBef>
          <a:spcPct val="0"/>
        </a:spcBef>
        <a:spcAft>
          <a:spcPct val="0"/>
        </a:spcAft>
        <a:buSzPct val="120000"/>
        <a:buFont typeface="Wingdings 2" pitchFamily="18" charset="2"/>
        <a:buChar char="¢"/>
        <a:defRPr sz="2800" b="1">
          <a:solidFill>
            <a:srgbClr val="006666"/>
          </a:solidFill>
          <a:latin typeface="Verdana" pitchFamily="34" charset="0"/>
        </a:defRPr>
      </a:lvl2pPr>
      <a:lvl3pPr marL="568325" indent="-568325" algn="l" rtl="0" eaLnBrk="0" fontAlgn="base" hangingPunct="0">
        <a:spcBef>
          <a:spcPct val="0"/>
        </a:spcBef>
        <a:spcAft>
          <a:spcPct val="0"/>
        </a:spcAft>
        <a:buSzPct val="120000"/>
        <a:buFont typeface="Wingdings 2" pitchFamily="18" charset="2"/>
        <a:buChar char="¢"/>
        <a:defRPr sz="2800" b="1">
          <a:solidFill>
            <a:srgbClr val="006666"/>
          </a:solidFill>
          <a:latin typeface="Verdana" pitchFamily="34" charset="0"/>
        </a:defRPr>
      </a:lvl3pPr>
      <a:lvl4pPr marL="568325" indent="-568325" algn="l" rtl="0" eaLnBrk="0" fontAlgn="base" hangingPunct="0">
        <a:spcBef>
          <a:spcPct val="0"/>
        </a:spcBef>
        <a:spcAft>
          <a:spcPct val="0"/>
        </a:spcAft>
        <a:buSzPct val="120000"/>
        <a:buFont typeface="Wingdings 2" pitchFamily="18" charset="2"/>
        <a:buChar char="¢"/>
        <a:defRPr sz="2800" b="1">
          <a:solidFill>
            <a:srgbClr val="006666"/>
          </a:solidFill>
          <a:latin typeface="Verdana" pitchFamily="34" charset="0"/>
        </a:defRPr>
      </a:lvl4pPr>
      <a:lvl5pPr marL="568325" indent="-568325" algn="l" rtl="0" eaLnBrk="0" fontAlgn="base" hangingPunct="0">
        <a:spcBef>
          <a:spcPct val="0"/>
        </a:spcBef>
        <a:spcAft>
          <a:spcPct val="0"/>
        </a:spcAft>
        <a:buSzPct val="120000"/>
        <a:buFont typeface="Wingdings 2" pitchFamily="18" charset="2"/>
        <a:buChar char="¢"/>
        <a:defRPr sz="2800" b="1">
          <a:solidFill>
            <a:srgbClr val="006666"/>
          </a:solidFill>
          <a:latin typeface="Verdana" pitchFamily="34" charset="0"/>
        </a:defRPr>
      </a:lvl5pPr>
      <a:lvl6pPr marL="1025525" indent="-568325" algn="l" rtl="0" eaLnBrk="0" fontAlgn="base" hangingPunct="0">
        <a:spcBef>
          <a:spcPct val="0"/>
        </a:spcBef>
        <a:spcAft>
          <a:spcPct val="0"/>
        </a:spcAft>
        <a:buSzPct val="120000"/>
        <a:buFont typeface="Wingdings 2" pitchFamily="18" charset="2"/>
        <a:buChar char="¢"/>
        <a:defRPr sz="2800" b="1">
          <a:solidFill>
            <a:srgbClr val="006666"/>
          </a:solidFill>
          <a:latin typeface="Verdana" pitchFamily="34" charset="0"/>
        </a:defRPr>
      </a:lvl6pPr>
      <a:lvl7pPr marL="1482725" indent="-568325" algn="l" rtl="0" eaLnBrk="0" fontAlgn="base" hangingPunct="0">
        <a:spcBef>
          <a:spcPct val="0"/>
        </a:spcBef>
        <a:spcAft>
          <a:spcPct val="0"/>
        </a:spcAft>
        <a:buSzPct val="120000"/>
        <a:buFont typeface="Wingdings 2" pitchFamily="18" charset="2"/>
        <a:buChar char="¢"/>
        <a:defRPr sz="2800" b="1">
          <a:solidFill>
            <a:srgbClr val="006666"/>
          </a:solidFill>
          <a:latin typeface="Verdana" pitchFamily="34" charset="0"/>
        </a:defRPr>
      </a:lvl7pPr>
      <a:lvl8pPr marL="1939925" indent="-568325" algn="l" rtl="0" eaLnBrk="0" fontAlgn="base" hangingPunct="0">
        <a:spcBef>
          <a:spcPct val="0"/>
        </a:spcBef>
        <a:spcAft>
          <a:spcPct val="0"/>
        </a:spcAft>
        <a:buSzPct val="120000"/>
        <a:buFont typeface="Wingdings 2" pitchFamily="18" charset="2"/>
        <a:buChar char="¢"/>
        <a:defRPr sz="2800" b="1">
          <a:solidFill>
            <a:srgbClr val="006666"/>
          </a:solidFill>
          <a:latin typeface="Verdana" pitchFamily="34" charset="0"/>
        </a:defRPr>
      </a:lvl8pPr>
      <a:lvl9pPr marL="2397125" indent="-568325" algn="l" rtl="0" eaLnBrk="0" fontAlgn="base" hangingPunct="0">
        <a:spcBef>
          <a:spcPct val="0"/>
        </a:spcBef>
        <a:spcAft>
          <a:spcPct val="0"/>
        </a:spcAft>
        <a:buSzPct val="120000"/>
        <a:buFont typeface="Wingdings 2" pitchFamily="18" charset="2"/>
        <a:buChar char="¢"/>
        <a:defRPr sz="2800" b="1">
          <a:solidFill>
            <a:srgbClr val="006666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5000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0"/>
        </a:spcBef>
        <a:spcAft>
          <a:spcPct val="5000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1257300" indent="-342900" algn="l" rtl="0" eaLnBrk="0" fontAlgn="base" hangingPunct="0">
        <a:spcBef>
          <a:spcPct val="0"/>
        </a:spcBef>
        <a:spcAft>
          <a:spcPct val="5000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1714500" indent="-342900" algn="l" rtl="0" eaLnBrk="0" fontAlgn="base" hangingPunct="0">
        <a:spcBef>
          <a:spcPct val="0"/>
        </a:spcBef>
        <a:spcAft>
          <a:spcPct val="5000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2171700" indent="-342900" algn="l" rtl="0" eaLnBrk="0" fontAlgn="base" hangingPunct="0">
        <a:spcBef>
          <a:spcPct val="0"/>
        </a:spcBef>
        <a:spcAft>
          <a:spcPct val="5000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5pPr>
      <a:lvl6pPr marL="2628900" indent="-342900" algn="l" rtl="0" eaLnBrk="0" fontAlgn="base" hangingPunct="0">
        <a:spcBef>
          <a:spcPct val="0"/>
        </a:spcBef>
        <a:spcAft>
          <a:spcPct val="5000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3086100" indent="-342900" algn="l" rtl="0" eaLnBrk="0" fontAlgn="base" hangingPunct="0">
        <a:spcBef>
          <a:spcPct val="0"/>
        </a:spcBef>
        <a:spcAft>
          <a:spcPct val="5000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3543300" indent="-342900" algn="l" rtl="0" eaLnBrk="0" fontAlgn="base" hangingPunct="0">
        <a:spcBef>
          <a:spcPct val="0"/>
        </a:spcBef>
        <a:spcAft>
          <a:spcPct val="5000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4000500" indent="-342900" algn="l" rtl="0" eaLnBrk="0" fontAlgn="base" hangingPunct="0">
        <a:spcBef>
          <a:spcPct val="0"/>
        </a:spcBef>
        <a:spcAft>
          <a:spcPct val="5000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Test Audio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74941F-9D93-46FD-97B6-FB3CE6855348}" type="slidenum">
              <a:rPr lang="en-CA" altLang="en-US" smtClean="0"/>
              <a:pPr>
                <a:defRPr/>
              </a:pPr>
              <a:t>1</a:t>
            </a:fld>
            <a:endParaRPr lang="en-CA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628800"/>
            <a:ext cx="3700191" cy="9913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268760"/>
            <a:ext cx="4176464" cy="490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306807"/>
      </p:ext>
    </p:extLst>
  </p:cSld>
  <p:clrMapOvr>
    <a:masterClrMapping/>
  </p:clrMapOvr>
</p:sld>
</file>

<file path=ppt/theme/theme1.xml><?xml version="1.0" encoding="utf-8"?>
<a:theme xmlns:a="http://schemas.openxmlformats.org/drawingml/2006/main" name="1_PowerPoint template V1.3 EN">
  <a:themeElements>
    <a:clrScheme name="1_PowerPoint template V1.3 EN 14">
      <a:dk1>
        <a:srgbClr val="000000"/>
      </a:dk1>
      <a:lt1>
        <a:srgbClr val="FFFFFF"/>
      </a:lt1>
      <a:dk2>
        <a:srgbClr val="006666"/>
      </a:dk2>
      <a:lt2>
        <a:srgbClr val="808080"/>
      </a:lt2>
      <a:accent1>
        <a:srgbClr val="99CCFF"/>
      </a:accent1>
      <a:accent2>
        <a:srgbClr val="FF503C"/>
      </a:accent2>
      <a:accent3>
        <a:srgbClr val="FFFFFF"/>
      </a:accent3>
      <a:accent4>
        <a:srgbClr val="000000"/>
      </a:accent4>
      <a:accent5>
        <a:srgbClr val="CAE2FF"/>
      </a:accent5>
      <a:accent6>
        <a:srgbClr val="E74835"/>
      </a:accent6>
      <a:hlink>
        <a:srgbClr val="A4D292"/>
      </a:hlink>
      <a:folHlink>
        <a:srgbClr val="FFFF99"/>
      </a:folHlink>
    </a:clrScheme>
    <a:fontScheme name="1_PowerPoint template V1.3 E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095CC4"/>
              </a:solidFill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411163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en-US" sz="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095CC4"/>
              </a:solidFill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411163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en-US" sz="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sym typeface="Helvetica Light" charset="0"/>
          </a:defRPr>
        </a:defPPr>
      </a:lstStyle>
    </a:lnDef>
  </a:objectDefaults>
  <a:extraClrSchemeLst>
    <a:extraClrScheme>
      <a:clrScheme name="1_PowerPoint template V1.3 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 template V1.3 E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 template V1.3 E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 template V1.3 E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 template V1.3 E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 template V1.3 E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 template V1.3 E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 template V1.3 E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 template V1.3 E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 template V1.3 E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 template V1.3 E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 template V1.3 E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 template V1.3 EN 13">
        <a:dk1>
          <a:srgbClr val="000000"/>
        </a:dk1>
        <a:lt1>
          <a:srgbClr val="FFFFFF"/>
        </a:lt1>
        <a:dk2>
          <a:srgbClr val="006666"/>
        </a:dk2>
        <a:lt2>
          <a:srgbClr val="808080"/>
        </a:lt2>
        <a:accent1>
          <a:srgbClr val="99CCFF"/>
        </a:accent1>
        <a:accent2>
          <a:srgbClr val="FF503C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E74835"/>
        </a:accent6>
        <a:hlink>
          <a:srgbClr val="A4D292"/>
        </a:hlink>
        <a:folHlink>
          <a:srgbClr val="FFFF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 template V1.3 EN 14">
        <a:dk1>
          <a:srgbClr val="000000"/>
        </a:dk1>
        <a:lt1>
          <a:srgbClr val="FFFFFF"/>
        </a:lt1>
        <a:dk2>
          <a:srgbClr val="006666"/>
        </a:dk2>
        <a:lt2>
          <a:srgbClr val="808080"/>
        </a:lt2>
        <a:accent1>
          <a:srgbClr val="99CCFF"/>
        </a:accent1>
        <a:accent2>
          <a:srgbClr val="FF503C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E74835"/>
        </a:accent6>
        <a:hlink>
          <a:srgbClr val="A4D292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1_PowerPoint template V1.3 EN</vt:lpstr>
      <vt:lpstr>Test Audio</vt:lpstr>
    </vt:vector>
  </TitlesOfParts>
  <Company>Government of Canada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Audio</dc:title>
  <dc:creator>Andrea Mamers</dc:creator>
  <cp:lastModifiedBy>Andrea Mamers</cp:lastModifiedBy>
  <cp:revision>1</cp:revision>
  <dcterms:created xsi:type="dcterms:W3CDTF">2015-07-06T13:52:12Z</dcterms:created>
  <dcterms:modified xsi:type="dcterms:W3CDTF">2015-07-06T13:52:57Z</dcterms:modified>
</cp:coreProperties>
</file>