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469" r:id="rId2"/>
    <p:sldId id="470" r:id="rId3"/>
    <p:sldId id="471" r:id="rId4"/>
    <p:sldId id="472" r:id="rId5"/>
    <p:sldId id="473" r:id="rId6"/>
    <p:sldId id="468" r:id="rId7"/>
    <p:sldId id="46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FFFFFF"/>
    <a:srgbClr val="7D9AA9"/>
    <a:srgbClr val="7D91AA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7572" autoAdjust="0"/>
  </p:normalViewPr>
  <p:slideViewPr>
    <p:cSldViewPr>
      <p:cViewPr>
        <p:scale>
          <a:sx n="100" d="100"/>
          <a:sy n="100" d="100"/>
        </p:scale>
        <p:origin x="1296" y="-360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Auswertung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Mittelwert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Tabelle1!$A$2:$A$7</c:f>
              <c:strCache>
                <c:ptCount val="6"/>
                <c:pt idx="0">
                  <c:v>Attractivness</c:v>
                </c:pt>
                <c:pt idx="1">
                  <c:v>Efficency</c:v>
                </c:pt>
                <c:pt idx="2">
                  <c:v>Perspicuity</c:v>
                </c:pt>
                <c:pt idx="3">
                  <c:v>Dependability</c:v>
                </c:pt>
                <c:pt idx="4">
                  <c:v>Simulation</c:v>
                </c:pt>
                <c:pt idx="5">
                  <c:v>Novelity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5.41</c:v>
                </c:pt>
                <c:pt idx="1">
                  <c:v>5.75</c:v>
                </c:pt>
                <c:pt idx="2">
                  <c:v>6.375</c:v>
                </c:pt>
                <c:pt idx="3">
                  <c:v>5.5</c:v>
                </c:pt>
                <c:pt idx="4">
                  <c:v>4.75</c:v>
                </c:pt>
                <c:pt idx="5">
                  <c:v>5.25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0963248"/>
        <c:axId val="1090965568"/>
      </c:barChart>
      <c:catAx>
        <c:axId val="109096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0965568"/>
        <c:crosses val="autoZero"/>
        <c:auto val="1"/>
        <c:lblAlgn val="ctr"/>
        <c:lblOffset val="100"/>
        <c:noMultiLvlLbl val="0"/>
      </c:catAx>
      <c:valAx>
        <c:axId val="109096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9096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</a:defRPr>
            </a:lvl1pPr>
          </a:lstStyle>
          <a:p>
            <a:fld id="{7C119C3D-11F8-4FB0-9B23-D738FD2F841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67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FAF20FF9-F993-4CB9-A23E-CBBD2130A346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19641-A466-4552-BB5B-70E24ED6A96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11698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8464" y="548680"/>
            <a:ext cx="1800000" cy="5040000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4" y="548680"/>
            <a:ext cx="6408712" cy="5040000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F9A61-EA33-4DC4-AF0B-CD4E31262E3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8924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59CC-E8D1-4853-BAD9-8E39BDEC21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7596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536" y="692696"/>
            <a:ext cx="3130624" cy="3384376"/>
          </a:xfrm>
        </p:spPr>
        <p:txBody>
          <a:bodyPr anchor="t"/>
          <a:lstStyle>
            <a:lvl1pPr algn="l">
              <a:lnSpc>
                <a:spcPct val="100000"/>
              </a:lnSpc>
              <a:defRPr sz="23900" b="1" cap="all"/>
            </a:lvl1pPr>
          </a:lstStyle>
          <a:p>
            <a:r>
              <a:rPr lang="de-DE" dirty="0" smtClean="0"/>
              <a:t>#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43809" y="2360861"/>
            <a:ext cx="5040560" cy="1500187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Kapitelüberschrift</a:t>
            </a:r>
          </a:p>
          <a:p>
            <a:pPr lvl="0"/>
            <a:r>
              <a:rPr lang="de-DE" dirty="0" smtClean="0"/>
              <a:t>Auch über mehrere</a:t>
            </a:r>
          </a:p>
          <a:p>
            <a:pPr lvl="0"/>
            <a:r>
              <a:rPr lang="de-DE" dirty="0" smtClean="0"/>
              <a:t>Zeilen hinweg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7301A-2DCD-4DC3-A149-0D8907CF12A8}" type="slidenum">
              <a:rPr lang="de-DE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395536" y="3861048"/>
            <a:ext cx="76328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51571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3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440000"/>
            <a:ext cx="4050000" cy="414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98723-2AF8-4F4E-95FB-428538FC546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9907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0942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0942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63058" y="1376832"/>
            <a:ext cx="4050000" cy="540000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4556" y="1988840"/>
            <a:ext cx="4050000" cy="396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D9AFE-A885-4EAC-B041-A20AE9CCA49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171206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42F30-0EFC-447D-85DE-8A92BE2BF0C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306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AB6BE-2F29-4B73-B576-EC36507A2DA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20661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999" y="540000"/>
            <a:ext cx="3600000" cy="1080000"/>
          </a:xfrm>
        </p:spPr>
        <p:txBody>
          <a:bodyPr anchor="ctr"/>
          <a:lstStyle>
            <a:lvl1pPr algn="l">
              <a:lnSpc>
                <a:spcPct val="100000"/>
              </a:lnSpc>
              <a:defRPr sz="2000" b="1"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960" y="548680"/>
            <a:ext cx="4500000" cy="5220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999" y="1800000"/>
            <a:ext cx="3600000" cy="3960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BAD9-4169-43AF-90A3-EC3FE2EA21A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5887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081F7-39F6-41CC-B42D-72E31228E7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78976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-19670" y="-5094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</a:rPr>
              <a:t>v 1.0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540000"/>
            <a:ext cx="828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0000"/>
            <a:ext cx="8280000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" charset="0"/>
              </a:defRPr>
            </a:lvl1pPr>
          </a:lstStyle>
          <a:p>
            <a:fld id="{7F747259-0B77-4791-99A5-4614FFC6F3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 err="1" smtClean="0">
                <a:solidFill>
                  <a:srgbClr val="A32638"/>
                </a:solidFill>
              </a:rPr>
              <a:t>Emotionsadaptivität</a:t>
            </a:r>
            <a:r>
              <a:rPr lang="de-DE" sz="1000" baseline="0" dirty="0" smtClean="0">
                <a:solidFill>
                  <a:srgbClr val="A32638"/>
                </a:solidFill>
              </a:rPr>
              <a:t> im Small-Talk</a:t>
            </a:r>
            <a:r>
              <a:rPr lang="de-DE" sz="1000" dirty="0" smtClean="0">
                <a:solidFill>
                  <a:srgbClr val="A32638"/>
                </a:solidFill>
              </a:rPr>
              <a:t> | Karolin</a:t>
            </a:r>
            <a:r>
              <a:rPr lang="de-DE" sz="1000" baseline="0" dirty="0" smtClean="0">
                <a:solidFill>
                  <a:srgbClr val="A32638"/>
                </a:solidFill>
              </a:rPr>
              <a:t> </a:t>
            </a:r>
            <a:r>
              <a:rPr lang="de-DE" sz="1000" baseline="0" dirty="0" err="1" smtClean="0">
                <a:solidFill>
                  <a:srgbClr val="A32638"/>
                </a:solidFill>
              </a:rPr>
              <a:t>Bartlmä</a:t>
            </a:r>
            <a:r>
              <a:rPr lang="de-DE" sz="1000" baseline="0" dirty="0" smtClean="0">
                <a:solidFill>
                  <a:srgbClr val="A32638"/>
                </a:solidFill>
              </a:rPr>
              <a:t>, Carolin Schindler | 12.07.2019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 smtClean="0">
                <a:solidFill>
                  <a:schemeClr val="bg1"/>
                </a:solidFill>
              </a:rPr>
              <a:t>Page </a:t>
            </a:r>
            <a:fld id="{1BA4E3FC-2E1D-4A50-BABD-B0733B9FA79B}" type="slidenum">
              <a:rPr lang="de-DE" sz="1000" smtClean="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0" indent="0" algn="l" rtl="0" fontAlgn="base">
        <a:lnSpc>
          <a:spcPts val="2000"/>
        </a:lnSpc>
        <a:spcBef>
          <a:spcPct val="0"/>
        </a:spcBef>
        <a:spcAft>
          <a:spcPct val="0"/>
        </a:spcAft>
        <a:buFont typeface="+mj-lt"/>
        <a:buNone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40000" indent="-252000" algn="l" rtl="0" fontAlgn="base">
        <a:spcBef>
          <a:spcPts val="6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080000" indent="-216000" algn="l" rtl="0" fontAlgn="base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20000" indent="-180000" algn="l" rtl="0" fontAlgn="base">
        <a:spcBef>
          <a:spcPts val="6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160000" indent="-144000" algn="l" rtl="0" fontAlgn="base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UserIntent</a:t>
            </a:r>
            <a:r>
              <a:rPr lang="de-DE" dirty="0" smtClean="0"/>
              <a:t>: </a:t>
            </a:r>
            <a:r>
              <a:rPr lang="de-DE" dirty="0"/>
              <a:t>begrüßt Nutzer und fragt, wie es ihm </a:t>
            </a:r>
            <a:r>
              <a:rPr lang="de-DE" dirty="0" smtClean="0"/>
              <a:t>geht</a:t>
            </a:r>
            <a:endParaRPr lang="de-DE" dirty="0"/>
          </a:p>
          <a:p>
            <a:r>
              <a:rPr lang="de-DE" dirty="0" smtClean="0"/>
              <a:t>	         wird </a:t>
            </a:r>
            <a:r>
              <a:rPr lang="de-DE" dirty="0" smtClean="0"/>
              <a:t>am Anfang bei Nennung eines Namens aktiv</a:t>
            </a:r>
            <a:endParaRPr lang="de-DE" dirty="0"/>
          </a:p>
          <a:p>
            <a:r>
              <a:rPr lang="de-DE" dirty="0" smtClean="0"/>
              <a:t>                       </a:t>
            </a: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SuggestionIntent</a:t>
            </a:r>
            <a:r>
              <a:rPr lang="de-DE" dirty="0" smtClean="0"/>
              <a:t>: Alexa schlägt dem Nutzer mögliche Aktivitäten vor</a:t>
            </a:r>
            <a:endParaRPr lang="de-DE" dirty="0"/>
          </a:p>
          <a:p>
            <a:r>
              <a:rPr lang="de-DE" dirty="0" smtClean="0"/>
              <a:t>                                 wird aktiv entweder bei „Vorschlag“ oder wenn man bei der 		    Frage was man heute noch macht „nichts“ antwortet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TellFutureIntent</a:t>
            </a:r>
            <a:r>
              <a:rPr lang="de-DE" dirty="0" smtClean="0"/>
              <a:t>: Alexa erzählt einem seine geplanten Aktivitäten</a:t>
            </a:r>
          </a:p>
          <a:p>
            <a:r>
              <a:rPr lang="de-DE" dirty="0" smtClean="0"/>
              <a:t>                                aktiv bei „Was“, „Was habe ich noch geplant“ etc.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PastActivityIntent</a:t>
            </a:r>
            <a:r>
              <a:rPr lang="de-DE" dirty="0" smtClean="0"/>
              <a:t>: Alexa frägt, je nachdem ob schon Werte vorhanden sind, 		     wie einem die Aktivität gefallen hat</a:t>
            </a:r>
          </a:p>
          <a:p>
            <a:r>
              <a:rPr lang="de-DE" dirty="0"/>
              <a:t> </a:t>
            </a:r>
            <a:r>
              <a:rPr lang="de-DE" dirty="0" smtClean="0"/>
              <a:t>                                 aktiv bei „Ich habe“, „Ich musste“ oder ähnlichem</a:t>
            </a:r>
          </a:p>
        </p:txBody>
      </p:sp>
    </p:spTree>
    <p:extLst>
      <p:ext uri="{BB962C8B-B14F-4D97-AF65-F5344CB8AC3E}">
        <p14:creationId xmlns:p14="http://schemas.microsoft.com/office/powerpoint/2010/main" val="74072465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FutureActivityIntent</a:t>
            </a:r>
            <a:r>
              <a:rPr lang="de-DE" dirty="0" smtClean="0"/>
              <a:t>: Alexa frägt, ob man sich denn darauf freut</a:t>
            </a:r>
          </a:p>
          <a:p>
            <a:r>
              <a:rPr lang="de-DE" dirty="0" smtClean="0"/>
              <a:t>                                     aktiv bei „Ich werde“, „Ich muss“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AMAZON.FallbackIntent</a:t>
            </a:r>
            <a:r>
              <a:rPr lang="de-DE" dirty="0" smtClean="0"/>
              <a:t>: bei ungültiger Eingabe, wird Nutzer geben seine 			  Eingabe zu wiederholen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AMAZON.StopIntent</a:t>
            </a:r>
            <a:r>
              <a:rPr lang="de-DE" dirty="0" smtClean="0"/>
              <a:t>: bei „Ende“, “Schluss“ etc. wird Alexa beendet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YesIntent</a:t>
            </a:r>
            <a:r>
              <a:rPr lang="de-DE" dirty="0" smtClean="0"/>
              <a:t>: wird immer bei positiven Antworten aktiv (gut, ja, super,   	    	       hervorragend, </a:t>
            </a:r>
            <a:r>
              <a:rPr lang="mr-IN" dirty="0" smtClean="0"/>
              <a:t>…</a:t>
            </a:r>
            <a:r>
              <a:rPr lang="de-DE" dirty="0" smtClean="0"/>
              <a:t>) 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NeutralIntent</a:t>
            </a:r>
            <a:r>
              <a:rPr lang="de-DE" dirty="0" smtClean="0"/>
              <a:t>: wird immer bei neutralen Antworten aktiv (geht so, naja, so la   	             la,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NoIntent</a:t>
            </a:r>
            <a:r>
              <a:rPr lang="de-DE" dirty="0" smtClean="0"/>
              <a:t>: wird immer bei negativen Antworten aktiv (nein, schlecht, </a:t>
            </a:r>
            <a:r>
              <a:rPr lang="mr-IN" dirty="0" smtClean="0"/>
              <a:t>…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1118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Slot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positive_answer</a:t>
            </a:r>
            <a:r>
              <a:rPr lang="de-DE" dirty="0" smtClean="0"/>
              <a:t> -&gt; </a:t>
            </a:r>
            <a:r>
              <a:rPr lang="de-DE" dirty="0" err="1" smtClean="0"/>
              <a:t>YesIntent</a:t>
            </a:r>
            <a:r>
              <a:rPr lang="de-DE" dirty="0" smtClean="0"/>
              <a:t>, </a:t>
            </a:r>
            <a:r>
              <a:rPr lang="de-DE" dirty="0" err="1" smtClean="0"/>
              <a:t>neutral_answer</a:t>
            </a:r>
            <a:r>
              <a:rPr lang="de-DE" dirty="0" smtClean="0"/>
              <a:t> -&gt; </a:t>
            </a:r>
            <a:r>
              <a:rPr lang="de-DE" dirty="0" err="1" smtClean="0"/>
              <a:t>NeutralIntent</a:t>
            </a:r>
            <a:r>
              <a:rPr lang="de-DE" dirty="0" smtClean="0"/>
              <a:t>, </a:t>
            </a:r>
            <a:r>
              <a:rPr lang="de-DE" dirty="0" err="1" smtClean="0"/>
              <a:t>negative_answer</a:t>
            </a:r>
            <a:r>
              <a:rPr lang="de-DE" dirty="0" smtClean="0"/>
              <a:t> -&gt; </a:t>
            </a:r>
            <a:r>
              <a:rPr lang="de-DE" dirty="0" err="1" smtClean="0"/>
              <a:t>NoIntent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activities</a:t>
            </a:r>
            <a:r>
              <a:rPr lang="de-DE" dirty="0" smtClean="0"/>
              <a:t>: für alle Aktivitäten, die möglich sind + deren Synonyme -&gt; richtige Abspeicherung in der Datenbank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AMAZON.DE_FIRST_NAMES: für Namenseingabe am Anfang, es genügt hier der Vorname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26459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Viele verschiedene </a:t>
            </a:r>
            <a:r>
              <a:rPr lang="de-DE" dirty="0" err="1" smtClean="0"/>
              <a:t>switch-case</a:t>
            </a:r>
            <a:r>
              <a:rPr lang="de-DE" dirty="0" smtClean="0"/>
              <a:t> Fälle: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Unterscheidung zwischen </a:t>
            </a:r>
            <a:r>
              <a:rPr lang="de-DE" dirty="0" smtClean="0">
                <a:sym typeface="Wingdings"/>
              </a:rPr>
              <a:t>keinem </a:t>
            </a:r>
            <a:r>
              <a:rPr lang="de-DE" dirty="0" err="1" smtClean="0">
                <a:sym typeface="Wingdings"/>
              </a:rPr>
              <a:t>FutureStatus</a:t>
            </a:r>
            <a:r>
              <a:rPr lang="de-DE" dirty="0" smtClean="0">
                <a:sym typeface="Wingdings"/>
              </a:rPr>
              <a:t>, </a:t>
            </a:r>
            <a:r>
              <a:rPr lang="de-DE" dirty="0" smtClean="0">
                <a:sym typeface="Wingdings"/>
              </a:rPr>
              <a:t>keinem </a:t>
            </a:r>
            <a:r>
              <a:rPr lang="de-DE" dirty="0" err="1" smtClean="0">
                <a:sym typeface="Wingdings"/>
              </a:rPr>
              <a:t>DoneStatus</a:t>
            </a:r>
            <a:r>
              <a:rPr lang="de-DE" dirty="0" smtClean="0">
                <a:sym typeface="Wingdings"/>
              </a:rPr>
              <a:t>, oder jeweils -1, 0 und 1 als Werte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Je nach Status andere Antwort von Alexa</a:t>
            </a:r>
          </a:p>
          <a:p>
            <a:pPr marL="285750" indent="-285750">
              <a:buFont typeface="Wingdings" charset="2"/>
              <a:buChar char="à"/>
            </a:pPr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ja, nein Antworten</a:t>
            </a:r>
          </a:p>
          <a:p>
            <a:r>
              <a:rPr lang="de-DE" dirty="0" smtClean="0">
                <a:sym typeface="Wingdings"/>
              </a:rPr>
              <a:t></a:t>
            </a:r>
            <a:r>
              <a:rPr lang="de-DE" dirty="0" smtClean="0">
                <a:sym typeface="Wingdings"/>
              </a:rPr>
              <a:t> </a:t>
            </a:r>
            <a:r>
              <a:rPr lang="de-DE" dirty="0" smtClean="0">
                <a:sym typeface="Wingdings"/>
              </a:rPr>
              <a:t>verschiedene </a:t>
            </a:r>
            <a:r>
              <a:rPr lang="de-DE" dirty="0" err="1" smtClean="0">
                <a:sym typeface="Wingdings"/>
              </a:rPr>
              <a:t>Sessionkeys</a:t>
            </a:r>
            <a:r>
              <a:rPr lang="de-DE" dirty="0" smtClean="0">
                <a:sym typeface="Wingdings"/>
              </a:rPr>
              <a:t>/</a:t>
            </a:r>
            <a:r>
              <a:rPr lang="de-DE" dirty="0" err="1" smtClean="0">
                <a:sym typeface="Wingdings"/>
              </a:rPr>
              <a:t>states</a:t>
            </a:r>
            <a:r>
              <a:rPr lang="de-DE" dirty="0" smtClean="0">
                <a:sym typeface="Wingdings"/>
              </a:rPr>
              <a:t>, </a:t>
            </a:r>
            <a:r>
              <a:rPr lang="de-DE" dirty="0" smtClean="0">
                <a:sym typeface="Wingdings"/>
              </a:rPr>
              <a:t>je nachdem wo man sich befindet </a:t>
            </a:r>
            <a:r>
              <a:rPr lang="de-DE" dirty="0" smtClean="0">
                <a:sym typeface="Wingdings"/>
              </a:rPr>
              <a:t>und welcher </a:t>
            </a:r>
            <a:r>
              <a:rPr lang="de-DE" dirty="0" smtClean="0">
                <a:sym typeface="Wingdings"/>
              </a:rPr>
              <a:t>Status aktiv ist</a:t>
            </a:r>
          </a:p>
          <a:p>
            <a:endParaRPr lang="de-DE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ym typeface="Wingdings"/>
              </a:rPr>
              <a:t>Viele ähnliche Aktivitäten 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Werden mit Synonymen zusammengefasst</a:t>
            </a:r>
          </a:p>
          <a:p>
            <a:pPr marL="285750" indent="-285750">
              <a:buFont typeface="Wingdings" charset="2"/>
              <a:buChar char="à"/>
            </a:pPr>
            <a:r>
              <a:rPr lang="de-DE" dirty="0" smtClean="0">
                <a:sym typeface="Wingdings"/>
              </a:rPr>
              <a:t>Nur </a:t>
            </a:r>
            <a:r>
              <a:rPr lang="de-DE" dirty="0" err="1" smtClean="0">
                <a:sym typeface="Wingdings"/>
              </a:rPr>
              <a:t>Canonical</a:t>
            </a:r>
            <a:r>
              <a:rPr lang="de-DE" dirty="0" smtClean="0">
                <a:sym typeface="Wingdings"/>
              </a:rPr>
              <a:t> Value wird gespeichert: dieser wird in der .</a:t>
            </a:r>
            <a:r>
              <a:rPr lang="de-DE" dirty="0" err="1" smtClean="0">
                <a:sym typeface="Wingdings"/>
              </a:rPr>
              <a:t>json</a:t>
            </a:r>
            <a:r>
              <a:rPr lang="de-DE" dirty="0" smtClean="0">
                <a:sym typeface="Wingdings"/>
              </a:rPr>
              <a:t> ausgelesen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45893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7034993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270527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 dirty="0" smtClean="0"/>
              <a:t>Positiv:</a:t>
            </a:r>
          </a:p>
          <a:p>
            <a:endParaRPr lang="de-DE" u="sng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Geht auf Gefühlslage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Leicht verständlich, einfache Dialogführung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Speichert vergangene Zustände und geht darauf ein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Zeitvertreib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Merken von gemachten Aktivitäten als Ideen für zukünftige Aktivitäten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u="sng" dirty="0" smtClean="0"/>
              <a:t>Negativ: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Keine Hinweise auf mögliche Aussagen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Wenige Interaktionsmöglichkeiten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(begrenzte Auswahlmöglichkeiten)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8261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</a:t>
            </a:r>
            <a:r>
              <a:rPr lang="mr-IN" dirty="0" smtClean="0"/>
              <a:t>–</a:t>
            </a:r>
            <a:r>
              <a:rPr lang="de-DE" dirty="0" smtClean="0"/>
              <a:t> Änderungen im </a:t>
            </a:r>
            <a:r>
              <a:rPr lang="de-DE" dirty="0" err="1" smtClean="0"/>
              <a:t>Skill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Neues Help-</a:t>
            </a:r>
            <a:r>
              <a:rPr lang="de-DE" dirty="0" err="1" smtClean="0"/>
              <a:t>Intent</a:t>
            </a:r>
            <a:r>
              <a:rPr lang="de-DE" dirty="0" smtClean="0"/>
              <a:t>: mit „Hilfe“ wird einem nun eine Hilfestellung gegeben und mögliche Satzanfänge vorgeschlagen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Bei neuem User: Einleitungssatz mit Erklärung der Funktionsweise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Mehr Möglichkeiten zur Aktivierung von </a:t>
            </a:r>
            <a:r>
              <a:rPr lang="de-DE" dirty="0" err="1" smtClean="0"/>
              <a:t>Intents</a:t>
            </a:r>
            <a:r>
              <a:rPr lang="de-DE" dirty="0" smtClean="0"/>
              <a:t>: Film schauen, Film anschauen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097660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i Ulm DBIS">
  <a:themeElements>
    <a:clrScheme name="Uni Ulm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9AAA"/>
      </a:accent1>
      <a:accent2>
        <a:srgbClr val="AAA28D"/>
      </a:accent2>
      <a:accent3>
        <a:srgbClr val="57AA1C"/>
      </a:accent3>
      <a:accent4>
        <a:srgbClr val="A32638"/>
      </a:accent4>
      <a:accent5>
        <a:srgbClr val="BD6005"/>
      </a:accent5>
      <a:accent6>
        <a:srgbClr val="26547C"/>
      </a:accent6>
      <a:hlink>
        <a:srgbClr val="7D9AAA"/>
      </a:hlink>
      <a:folHlink>
        <a:srgbClr val="7D9AAA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Bildschirmpräsentation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Times</vt:lpstr>
      <vt:lpstr>Wingdings</vt:lpstr>
      <vt:lpstr>Arial</vt:lpstr>
      <vt:lpstr>Uni Ulm DBIS</vt:lpstr>
      <vt:lpstr>Intents</vt:lpstr>
      <vt:lpstr>Intents</vt:lpstr>
      <vt:lpstr>Slot Types</vt:lpstr>
      <vt:lpstr>Implementierung</vt:lpstr>
      <vt:lpstr>Feedback</vt:lpstr>
      <vt:lpstr>Feedback</vt:lpstr>
      <vt:lpstr>Feedback – Änderungen im Skill</vt:lpstr>
    </vt:vector>
  </TitlesOfParts>
  <Company>kiz Abt. Medien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schobel</dc:creator>
  <cp:lastModifiedBy>Karolin Bartlmae</cp:lastModifiedBy>
  <cp:revision>76</cp:revision>
  <dcterms:modified xsi:type="dcterms:W3CDTF">2019-07-11T07:55:22Z</dcterms:modified>
</cp:coreProperties>
</file>