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4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02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9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76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27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5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2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BECB-8E52-4421-B7A5-C7F2D66B48F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FA53-6BE4-F4FA-13A1-6AADDD778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55719"/>
            <a:ext cx="9448800" cy="1825096"/>
          </a:xfrm>
        </p:spPr>
        <p:txBody>
          <a:bodyPr/>
          <a:lstStyle/>
          <a:p>
            <a:r>
              <a:rPr lang="en-US" dirty="0"/>
              <a:t>Comp262 Group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82652-39DF-EF26-0605-80EA0F3B6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3632201"/>
            <a:ext cx="6248400" cy="2127664"/>
          </a:xfrm>
        </p:spPr>
        <p:txBody>
          <a:bodyPr>
            <a:normAutofit/>
          </a:bodyPr>
          <a:lstStyle/>
          <a:p>
            <a:r>
              <a:rPr lang="en-US" dirty="0"/>
              <a:t>Members: </a:t>
            </a:r>
          </a:p>
          <a:p>
            <a:r>
              <a:rPr lang="en-US"/>
              <a:t>Roland Joseph Baja</a:t>
            </a:r>
            <a:endParaRPr lang="en-US" dirty="0"/>
          </a:p>
          <a:p>
            <a:r>
              <a:rPr lang="en-US" dirty="0"/>
              <a:t>Christian </a:t>
            </a:r>
            <a:r>
              <a:rPr lang="en-US" dirty="0" err="1"/>
              <a:t>Aduna</a:t>
            </a:r>
            <a:endParaRPr lang="en-US" dirty="0"/>
          </a:p>
          <a:p>
            <a:r>
              <a:rPr lang="en-US" dirty="0"/>
              <a:t>Gordon Vlasic</a:t>
            </a:r>
          </a:p>
        </p:txBody>
      </p:sp>
    </p:spTree>
    <p:extLst>
      <p:ext uri="{BB962C8B-B14F-4D97-AF65-F5344CB8AC3E}">
        <p14:creationId xmlns:p14="http://schemas.microsoft.com/office/powerpoint/2010/main" val="78503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A3E53-6674-7043-2445-63FB2971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131" y="439633"/>
            <a:ext cx="5759865" cy="1293028"/>
          </a:xfrm>
        </p:spPr>
        <p:txBody>
          <a:bodyPr/>
          <a:lstStyle/>
          <a:p>
            <a:r>
              <a:rPr lang="en-US" dirty="0"/>
              <a:t>Dataset description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E8F4E3-AEC3-477A-FE71-612FF70F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467030" cy="4024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overall - Product Rating(int64)</a:t>
            </a:r>
          </a:p>
          <a:p>
            <a:r>
              <a:rPr lang="en-US" dirty="0"/>
              <a:t>verified - Product Verified(bool)</a:t>
            </a:r>
          </a:p>
          <a:p>
            <a:r>
              <a:rPr lang="en-US" dirty="0" err="1"/>
              <a:t>reviewTime</a:t>
            </a:r>
            <a:r>
              <a:rPr lang="en-US" dirty="0"/>
              <a:t> - Time of the review(object)</a:t>
            </a:r>
          </a:p>
          <a:p>
            <a:r>
              <a:rPr lang="en-US" dirty="0" err="1"/>
              <a:t>reviewerID</a:t>
            </a:r>
            <a:r>
              <a:rPr lang="en-US" dirty="0"/>
              <a:t> - ID of the reviewer(object)</a:t>
            </a:r>
          </a:p>
          <a:p>
            <a:r>
              <a:rPr lang="en-US" dirty="0" err="1"/>
              <a:t>asin</a:t>
            </a:r>
            <a:r>
              <a:rPr lang="en-US" dirty="0"/>
              <a:t>- ID of the Product also known as </a:t>
            </a:r>
            <a:br>
              <a:rPr lang="en-US" dirty="0"/>
            </a:br>
            <a:r>
              <a:rPr lang="en-US" dirty="0"/>
              <a:t>Amazon Standard Identification Number(object)</a:t>
            </a:r>
          </a:p>
          <a:p>
            <a:r>
              <a:rPr lang="en-US" dirty="0"/>
              <a:t>style-style of the product(object)reviewer</a:t>
            </a:r>
          </a:p>
          <a:p>
            <a:r>
              <a:rPr lang="en-US" dirty="0"/>
              <a:t>Name- The name of the reviewer of the product(object)</a:t>
            </a:r>
          </a:p>
          <a:p>
            <a:r>
              <a:rPr lang="en-US" dirty="0" err="1"/>
              <a:t>reviewText</a:t>
            </a:r>
            <a:r>
              <a:rPr lang="en-US" dirty="0"/>
              <a:t>- Review of the product(object)</a:t>
            </a:r>
          </a:p>
          <a:p>
            <a:r>
              <a:rPr lang="en-US" dirty="0"/>
              <a:t>summary- Summary of the review(object)</a:t>
            </a:r>
          </a:p>
          <a:p>
            <a:r>
              <a:rPr lang="en-US" dirty="0" err="1"/>
              <a:t>unixReviewTime</a:t>
            </a:r>
            <a:r>
              <a:rPr lang="en-US" dirty="0"/>
              <a:t>-(int64 )vote - Votes if review is helpful or not (object)</a:t>
            </a:r>
          </a:p>
          <a:p>
            <a:r>
              <a:rPr lang="en-US" dirty="0"/>
              <a:t>image- Image from the user/reviewer(object)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EDA38-1EA4-1DA4-CB9A-ECA2DEE4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475" y="2056113"/>
            <a:ext cx="3757696" cy="39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8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5D22-680B-D035-AA05-1A54795B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350807" cy="1293028"/>
          </a:xfrm>
        </p:spPr>
        <p:txBody>
          <a:bodyPr/>
          <a:lstStyle/>
          <a:p>
            <a:r>
              <a:rPr lang="en-US" dirty="0"/>
              <a:t>Count for each column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5EA39D-88EA-1229-1EF7-15786267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097" y="2194560"/>
            <a:ext cx="6627103" cy="3764233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0723CC5-C9C6-0EF5-ECDE-FD00670F1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986" y="2194559"/>
            <a:ext cx="3465182" cy="3771555"/>
          </a:xfrm>
        </p:spPr>
      </p:pic>
    </p:spTree>
    <p:extLst>
      <p:ext uri="{BB962C8B-B14F-4D97-AF65-F5344CB8AC3E}">
        <p14:creationId xmlns:p14="http://schemas.microsoft.com/office/powerpoint/2010/main" val="91522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36157-8F50-D2B0-74DE-04587F0A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927" y="0"/>
            <a:ext cx="8426866" cy="1295400"/>
          </a:xfrm>
        </p:spPr>
        <p:txBody>
          <a:bodyPr>
            <a:normAutofit/>
          </a:bodyPr>
          <a:lstStyle/>
          <a:p>
            <a:r>
              <a:rPr lang="en-US" sz="2800" dirty="0"/>
              <a:t>Product ID review(with outlier vs without)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368280B-2D00-0889-5D0C-91B26F0C6E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8214" y="1794617"/>
            <a:ext cx="5699391" cy="4423621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4BAF54D-808C-5F4E-9ABC-A0477E41D4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1087" y="1794616"/>
            <a:ext cx="4894236" cy="4446592"/>
          </a:xfrm>
        </p:spPr>
      </p:pic>
    </p:spTree>
    <p:extLst>
      <p:ext uri="{BB962C8B-B14F-4D97-AF65-F5344CB8AC3E}">
        <p14:creationId xmlns:p14="http://schemas.microsoft.com/office/powerpoint/2010/main" val="367013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A959-52E5-0970-4A7B-9CEA1E49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769" y="565446"/>
            <a:ext cx="5259224" cy="1295400"/>
          </a:xfrm>
        </p:spPr>
        <p:txBody>
          <a:bodyPr/>
          <a:lstStyle/>
          <a:p>
            <a:r>
              <a:rPr lang="en-US" dirty="0"/>
              <a:t>User review count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C846E1-7687-BF5E-F7A0-344645AEC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2183802"/>
            <a:ext cx="4930316" cy="432230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41EC55-BC8F-B972-3E0E-6DAA71C56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395" y="2183801"/>
            <a:ext cx="5928160" cy="43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6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83E3-83F6-CE79-F76E-A91C843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761" y="385986"/>
            <a:ext cx="8610600" cy="1295400"/>
          </a:xfrm>
        </p:spPr>
        <p:txBody>
          <a:bodyPr/>
          <a:lstStyle/>
          <a:p>
            <a:r>
              <a:rPr lang="en-US" dirty="0"/>
              <a:t>Number of verified products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E6B6A9-ECA8-DBC2-7FC5-9D8BC8C50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0325" y="2976457"/>
            <a:ext cx="3609163" cy="364904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73A769-5EB0-52AB-BF51-01B51873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46" y="1681057"/>
            <a:ext cx="3762900" cy="647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66A84F-8BF5-D556-0155-0B68B8AAE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994" y="2975848"/>
            <a:ext cx="4560597" cy="36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6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3E5A-9BB2-8627-9EF8-83D09102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6" y="-57396"/>
            <a:ext cx="8610600" cy="1295400"/>
          </a:xfrm>
        </p:spPr>
        <p:txBody>
          <a:bodyPr/>
          <a:lstStyle/>
          <a:p>
            <a:r>
              <a:rPr lang="en-US" dirty="0"/>
              <a:t>Rating of the product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7B6593-0079-3539-1F27-A64845768D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3926" y="2848393"/>
            <a:ext cx="3649053" cy="351152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8B60AC0-2ABB-A624-5450-711BE742F4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878926" y="2848393"/>
            <a:ext cx="3561954" cy="3511526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406956-A8BE-8EF0-C3EB-0F9A300EF6BD}"/>
              </a:ext>
            </a:extLst>
          </p:cNvPr>
          <p:cNvSpPr txBox="1">
            <a:spLocks/>
          </p:cNvSpPr>
          <p:nvPr/>
        </p:nvSpPr>
        <p:spPr>
          <a:xfrm>
            <a:off x="800456" y="1179319"/>
            <a:ext cx="8610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298B2-1C81-740C-C6A0-F201D35D1780}"/>
              </a:ext>
            </a:extLst>
          </p:cNvPr>
          <p:cNvSpPr txBox="1"/>
          <p:nvPr/>
        </p:nvSpPr>
        <p:spPr>
          <a:xfrm>
            <a:off x="7263926" y="1094067"/>
            <a:ext cx="2925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Breakdown </a:t>
            </a:r>
          </a:p>
          <a:p>
            <a:r>
              <a:rPr lang="en-US" dirty="0"/>
              <a:t>1 star =9</a:t>
            </a:r>
          </a:p>
          <a:p>
            <a:r>
              <a:rPr lang="en-US" dirty="0"/>
              <a:t>2 star = 13</a:t>
            </a:r>
          </a:p>
          <a:p>
            <a:r>
              <a:rPr lang="en-US" dirty="0"/>
              <a:t>3 star =222</a:t>
            </a:r>
          </a:p>
          <a:p>
            <a:r>
              <a:rPr lang="en-US" dirty="0"/>
              <a:t>4 star =421</a:t>
            </a:r>
          </a:p>
          <a:p>
            <a:r>
              <a:rPr lang="en-US" dirty="0"/>
              <a:t>5 star =1612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75586F-3AF8-E134-575E-0F2F4AA6A729}"/>
              </a:ext>
            </a:extLst>
          </p:cNvPr>
          <p:cNvSpPr txBox="1"/>
          <p:nvPr/>
        </p:nvSpPr>
        <p:spPr>
          <a:xfrm>
            <a:off x="1878926" y="1094067"/>
            <a:ext cx="2925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 Breakdown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Positive=1834</a:t>
            </a:r>
          </a:p>
          <a:p>
            <a:r>
              <a:rPr lang="en-US" dirty="0"/>
              <a:t>Neutral = 421</a:t>
            </a:r>
          </a:p>
          <a:p>
            <a:r>
              <a:rPr lang="en-US" dirty="0"/>
              <a:t>Negative =22</a:t>
            </a:r>
          </a:p>
        </p:txBody>
      </p:sp>
    </p:spTree>
    <p:extLst>
      <p:ext uri="{BB962C8B-B14F-4D97-AF65-F5344CB8AC3E}">
        <p14:creationId xmlns:p14="http://schemas.microsoft.com/office/powerpoint/2010/main" val="213739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E78-EDEE-F158-0CF0-5B24AEC1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178226"/>
            <a:ext cx="8610600" cy="1295400"/>
          </a:xfrm>
        </p:spPr>
        <p:txBody>
          <a:bodyPr/>
          <a:lstStyle/>
          <a:p>
            <a:r>
              <a:rPr lang="en-US" dirty="0"/>
              <a:t>Vader Lexicon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4C02C7-60D6-B4F2-F963-83033F4D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17" y="3015601"/>
            <a:ext cx="10755226" cy="3134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740948-64F2-80B2-649C-6CEA45EDE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67" y="1653583"/>
            <a:ext cx="2945566" cy="1038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1A8DF4-F6D4-8FD4-64F4-098218251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338" y="1644057"/>
            <a:ext cx="3286584" cy="10478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067ECF-5FF7-3B06-9581-006BC0053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927" y="1653584"/>
            <a:ext cx="300079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2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6868-428E-0E41-1C54-B7B5F70B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2000"/>
            <a:ext cx="5171630" cy="1295400"/>
          </a:xfrm>
        </p:spPr>
        <p:txBody>
          <a:bodyPr/>
          <a:lstStyle/>
          <a:p>
            <a:r>
              <a:rPr lang="en-US" dirty="0" err="1"/>
              <a:t>wordcloud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3ADC7-465F-1968-6F9F-A8F3DF7B9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Reviewtext</a:t>
            </a:r>
            <a:r>
              <a:rPr lang="en-US" dirty="0"/>
              <a:t> </a:t>
            </a:r>
            <a:r>
              <a:rPr lang="en-US" dirty="0" err="1"/>
              <a:t>WordCloud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6E9FB-AF2E-3128-6EBC-50930A84B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8880" y="2166305"/>
            <a:ext cx="4708711" cy="823912"/>
          </a:xfrm>
        </p:spPr>
        <p:txBody>
          <a:bodyPr>
            <a:normAutofit/>
          </a:bodyPr>
          <a:lstStyle/>
          <a:p>
            <a:r>
              <a:rPr lang="en-US" dirty="0"/>
              <a:t>Summary </a:t>
            </a:r>
            <a:r>
              <a:rPr lang="en-US" dirty="0" err="1"/>
              <a:t>Wordcloud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E124A7-7353-0E79-CDA6-4EE4AFFA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9" y="3429000"/>
            <a:ext cx="4708711" cy="2405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1DDBFB-AAE3-EA81-3962-F9B1BDC3B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880" y="3429000"/>
            <a:ext cx="4708711" cy="23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021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</TotalTime>
  <Words>190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Comp262 Group 3</vt:lpstr>
      <vt:lpstr>Dataset description </vt:lpstr>
      <vt:lpstr>Count for each column</vt:lpstr>
      <vt:lpstr>Product ID review(with outlier vs without)</vt:lpstr>
      <vt:lpstr>User review count</vt:lpstr>
      <vt:lpstr>Number of verified products</vt:lpstr>
      <vt:lpstr>Rating of the product</vt:lpstr>
      <vt:lpstr>Vader Lexicon comparison</vt:lpstr>
      <vt:lpstr>wordcloud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Comp262 Group 3</dc:title>
  <dc:creator>Roland Baja</dc:creator>
  <cp:lastModifiedBy>Roland Baja</cp:lastModifiedBy>
  <cp:revision>1</cp:revision>
  <dcterms:created xsi:type="dcterms:W3CDTF">2024-02-18T14:46:32Z</dcterms:created>
  <dcterms:modified xsi:type="dcterms:W3CDTF">2024-02-18T15:34:06Z</dcterms:modified>
</cp:coreProperties>
</file>