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FhhV5Px8zWdMKV4JjtNZDAwS4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0308bde3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5f0308bde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960fbd57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41960fbd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0308bde3_0_5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5f0308bde3_0_5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5f0308bde3_0_5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0308bde3_0_5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g5f0308bde3_0_5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g5f0308bde3_0_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5f0308bde3_0_5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g5f0308bde3_0_5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5f0308bde3_0_5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g5f0308bde3_0_5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0308bde3_0_5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g5f0308bde3_0_5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0308bde3_0_5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g5f0308bde3_0_5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5f0308bde3_0_5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g5f0308bde3_0_5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0308bde3_0_5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5f0308bde3_0_5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0308bde3_0_5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g5f0308bde3_0_59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g5f0308bde3_0_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0308bde3_0_6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g5f0308bde3_0_6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0308bde3_0_60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g5f0308bde3_0_6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0308bde3_0_60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g5f0308bde3_0_60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g5f0308bde3_0_6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0308bde3_0_6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727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7274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0308bde3_0_5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5f0308bde3_0_5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5f0308bde3_0_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0308bde3_0_306"/>
          <p:cNvSpPr txBox="1"/>
          <p:nvPr/>
        </p:nvSpPr>
        <p:spPr>
          <a:xfrm>
            <a:off x="404812" y="1961862"/>
            <a:ext cx="8334375" cy="1219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Team Project: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Ticket Management System</a:t>
            </a:r>
            <a:endParaRPr b="1" i="0" sz="3600" u="none" cap="none" strike="noStrike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5f0308bde3_0_306"/>
          <p:cNvSpPr txBox="1"/>
          <p:nvPr/>
        </p:nvSpPr>
        <p:spPr>
          <a:xfrm>
            <a:off x="301111" y="276225"/>
            <a:ext cx="9444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EDYODA</a:t>
            </a:r>
            <a:endParaRPr b="1"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Weekly Project Breakdown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Week 2:</a:t>
            </a:r>
            <a:endParaRPr/>
          </a:p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After logging-in, show dashboard based on a user role;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Ticket Management Flow: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Populate data in dashboard: Only the numbers based on status and Agent/Admin. On card click show list;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View ticket list: Show lists based on selected status;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View ticket details: Show details page for a ticket;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Update ticket: Update status, multiple notes for each ticket;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Delete ticket: Only admins can do it.</a:t>
            </a:r>
            <a:endParaRPr b="0" i="0" sz="11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Weekly Project Breakdown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Week 3:</a:t>
            </a:r>
            <a:endParaRPr/>
          </a:p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Notifications: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When a User is created;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When a new ticket is assigned to an Agent;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Ticket update to admin and contact.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Manual testing;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Deployment.</a:t>
            </a:r>
            <a:endParaRPr b="0" i="0" sz="11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960fbd57_0_62"/>
          <p:cNvSpPr txBox="1"/>
          <p:nvPr/>
        </p:nvSpPr>
        <p:spPr>
          <a:xfrm>
            <a:off x="457200" y="2114850"/>
            <a:ext cx="8229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48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HAVE FUN!!</a:t>
            </a:r>
            <a:endParaRPr b="1" i="0" sz="4800" u="none" cap="none" strike="noStrike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About TMS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 ticket management system is a piece of software used to organize issues - create, update, and report.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Each support ticket includes key information about a customer service issue. Assigned to different team members, it provides real-time status updates on the problem.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Key Modules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Tickets Management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User Management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Notifications Engine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User Management Flow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When a user signs-up, a new admin user is created. Send a welcome mail 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and an</a:t>
            </a: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 in-app notification to the user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After signing up, they can log-in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Admin can perform </a:t>
            </a: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CRUD ops 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on users.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Admin can perform </a:t>
            </a: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CRUD ops on tickets.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Other users can only be created by admin. When a new user is created, they get an invitation mail with username and password.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00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aleway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The admin can view and edit users.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Users data should be visible only for the same organization.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Ticket Management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Agent are responsible for creating and resolving the issues of the customers.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Agent can create a ticket.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Agent can see only the tickets assigned to them.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Admin can see all the tickets.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Admin should be able to assign the ticket to an agent.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Ticket Details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Subject;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Description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Status – New, InProgress, and Resolved. Agent can click on a dropdown to change status.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Priority: Low, Medium, High, and Urgent;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Contact: Email of Who raised the issue;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Assigned To: Agent from the team. If an agent has created a ticket, auto-assign to them. If admin has done that, then give an option to the admin to assign tickets to agents;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Created By: Admin or Agent who created it;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Creation Date;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Updated Date.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Ticket Management Flow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Only assigned-to agent can update the tickets;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Status update constraint: The status can only be changed in following sequence. New -&gt; InProgress -&gt; Resolved.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When a ticket is resolved, then send a mail notification to the contact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 and admins.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Dashboards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Show the dashboard on log-in;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Both user types get a dashboard which is visible on login. Admins can see data for all the tickets in the organisation. Agent can see data only for the tickets assigned to them.</a:t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aleway"/>
              <a:buAutoNum type="arabicPeriod"/>
            </a:pP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The dashboard will also have a notification icon with count. On notification icon click show notifications in a dropdown.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6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Weekly Project Breakdown</a:t>
            </a:r>
            <a:endParaRPr b="1" sz="2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00350" y="4755861"/>
            <a:ext cx="25138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EdYoda Developer Programs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7181850" y="4755860"/>
            <a:ext cx="1598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www.edyoda.com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593150" y="826025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112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819150" y="153352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40775" y="797450"/>
            <a:ext cx="7922100" cy="36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Week 1:</a:t>
            </a:r>
            <a:endParaRPr/>
          </a:p>
          <a:p>
            <a:pPr indent="-342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Signup Flow - No social authorization: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Create new user as admin;</a:t>
            </a:r>
            <a:endParaRPr/>
          </a:p>
          <a:p>
            <a:pPr indent="-180975" lvl="1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Trigger Welcome mail: Email templates to be designed by frontend guys.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Login Flow:</a:t>
            </a:r>
            <a:endParaRPr/>
          </a:p>
          <a:p>
            <a:pPr indent="-180975" lvl="0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User login;</a:t>
            </a:r>
            <a:endParaRPr/>
          </a:p>
          <a:p>
            <a:pPr indent="-180975" lvl="0" marL="5429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Show welcome page.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User Flow: CRUD operation for users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 for both Admin and Agent.</a:t>
            </a:r>
            <a:endParaRPr/>
          </a:p>
          <a:p>
            <a:pPr indent="-180975" lvl="0" marL="1809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Ticket Management Flow on backe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nd </a:t>
            </a:r>
            <a:r>
              <a:rPr b="0" i="0" lang="en-US" sz="1400" u="none" cap="none" strike="noStrike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U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CRUD operations without permissions.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