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58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D7"/>
    <a:srgbClr val="FFC800"/>
    <a:srgbClr val="EF9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>
        <p:scale>
          <a:sx n="67" d="100"/>
          <a:sy n="67" d="100"/>
        </p:scale>
        <p:origin x="34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2BFA-6DA3-ACE6-A385-FB37329E6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EE609-ADCE-20C7-2185-18C0AF2B3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746D-D627-F7E7-D011-E8816245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E3C8-12C4-4C6E-A2BC-9568BA5DC23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B84E3-C07B-AD60-348C-7C6475ED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56D22-FD2C-9BA7-150F-24D667EC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063-20A9-4F75-8B76-30DA7AD9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0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9711-FAED-DDE3-2C1E-1DE6B4E8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28A32-CCBA-1962-D490-F29B5903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936E-26B9-83E4-0F7D-E9F75E2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E3C8-12C4-4C6E-A2BC-9568BA5DC23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E9147-764C-4939-26BC-EB55053A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1246-A546-1911-21B1-2C9378F1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063-20A9-4F75-8B76-30DA7AD9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8D1FB-60A9-6B7A-435D-E31CD3330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C86B4-331B-666B-0281-64BCDF38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AF27A-CF39-4C16-11E2-8607E811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E3C8-12C4-4C6E-A2BC-9568BA5DC23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A048-9BAB-FED0-630F-7BA7E22D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87972-36CD-3E90-B011-FF4EB1A3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063-20A9-4F75-8B76-30DA7AD9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84B3-444D-6683-5379-2EF880DF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5055-E103-DEE8-05FD-72D83DDA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CFB46-A8B8-F36D-F308-321E9070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E3C8-12C4-4C6E-A2BC-9568BA5DC23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D887-565E-1C12-119D-F25E9EA8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342A-2982-66D9-2112-B1C1D9CC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063-20A9-4F75-8B76-30DA7AD9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3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E609-E5FD-D50B-3DA9-69FCB88F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30A76-DFA9-B934-8366-4AD04BCF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FAF8C-3BC7-BE81-6E25-98B086D2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E3C8-12C4-4C6E-A2BC-9568BA5DC23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8AB1A-8E79-5D75-146E-4FF8553B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58D0-AA3B-D353-C57C-08673F42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063-20A9-4F75-8B76-30DA7AD9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4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CC45-6940-A893-5086-2FC6C0E9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D88C-6EB3-6202-286B-073E83342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A0A86-C6B9-FEAA-1043-6B5756010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060F4-0603-ED01-5EF7-51238DB5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E3C8-12C4-4C6E-A2BC-9568BA5DC23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9FD05-01F9-CCE7-7E00-AB8A9C00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7489A-E618-0CAE-8240-1AA72837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063-20A9-4F75-8B76-30DA7AD9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0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BAB6-5DC5-13EB-CAD2-38CC9583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69ADB-CA37-ED75-6941-A32F6942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36ABA-AA37-D1B8-2841-6264E6D75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DF78A-0590-6C29-96CB-7EAF708C4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B7EAD-B081-640C-6CF8-3A10967AF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22ED6-A413-83AD-C188-6FF99ECB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E3C8-12C4-4C6E-A2BC-9568BA5DC23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C8A7C-EF06-9BAD-EF17-6F9FC47F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A428C-4368-5ED5-A90B-267E1AE6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063-20A9-4F75-8B76-30DA7AD9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9AE5-91D8-C0E0-B2A7-8E002F9B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190EF-CDDB-15CE-1048-8EFEECDA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E3C8-12C4-4C6E-A2BC-9568BA5DC23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04140-A349-74EC-03CA-EBB4ED97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48032-445F-87B8-06B5-962E2326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063-20A9-4F75-8B76-30DA7AD9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7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395F7-846C-2333-A1A0-AC0D87B1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E3C8-12C4-4C6E-A2BC-9568BA5DC23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ACB31-54C8-A60F-5D22-3A87D395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E3725-E034-BE15-686E-7C9F9816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063-20A9-4F75-8B76-30DA7AD9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2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0A96-04ED-7744-C187-3E712F23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118F-7767-C7D5-1C67-9B057BB3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5EF61-A7AC-A43E-F8E1-A141484D1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12CBE-3ACB-FD87-2382-AB5EBAED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E3C8-12C4-4C6E-A2BC-9568BA5DC23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AF004-FD3F-0334-5B99-ECECA39F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1DC30-E4C1-C589-7FBE-D15B3DE2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063-20A9-4F75-8B76-30DA7AD9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5811-35F1-BC25-E388-82877841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855B8-64FB-F012-21AF-7316C14AE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A10D2-CAC3-0E68-F015-FCD3ABBEB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9FB93-C730-6F36-C603-AD875FA0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E3C8-12C4-4C6E-A2BC-9568BA5DC23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3EBC5-43DF-6A96-9D8B-D6B917C7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8C9F9-B585-7325-D8AD-26A75F65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5063-20A9-4F75-8B76-30DA7AD9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F7F38-CFAF-31B7-A0BF-5016EE0B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345B2-E886-6191-4262-02A0CB26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20E5-9201-02F9-DAB1-A396E66CE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E3C8-12C4-4C6E-A2BC-9568BA5DC23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5A24A-BF01-2030-45B9-83ABA83A4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885B-4046-616A-260E-1AB5FCDBF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5063-20A9-4F75-8B76-30DA7AD9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32CBDB0C-91F7-D034-26B8-42618731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72" y="-62346"/>
            <a:ext cx="8472055" cy="68567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2AC5CB-F1E9-33EC-3F91-6636C91715EA}"/>
              </a:ext>
            </a:extLst>
          </p:cNvPr>
          <p:cNvSpPr txBox="1"/>
          <p:nvPr/>
        </p:nvSpPr>
        <p:spPr>
          <a:xfrm>
            <a:off x="6157129" y="967960"/>
            <a:ext cx="1617414" cy="1634649"/>
          </a:xfrm>
          <a:prstGeom prst="rect">
            <a:avLst/>
          </a:prstGeom>
          <a:noFill/>
          <a:effectLst>
            <a:outerShdw dist="25400" dir="1800000" rotWithShape="0">
              <a:schemeClr val="bg1">
                <a:alpha val="55000"/>
              </a:schemeClr>
            </a:outerShdw>
          </a:effectLst>
        </p:spPr>
        <p:txBody>
          <a:bodyPr wrap="square" rtlCol="0">
            <a:prstTxWarp prst="textArchUp">
              <a:avLst>
                <a:gd name="adj" fmla="val 10233712"/>
              </a:avLst>
            </a:prstTxWarp>
            <a:spAutoFit/>
          </a:bodyPr>
          <a:lstStyle/>
          <a:p>
            <a:r>
              <a:rPr lang="en-US" b="1" dirty="0">
                <a:latin typeface="D-DIN" panose="020B0504030202030204" pitchFamily="34" charset="0"/>
              </a:rPr>
              <a:t>Startup Career Fair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B8525F-820A-9290-7055-6B4396A561E7}"/>
              </a:ext>
            </a:extLst>
          </p:cNvPr>
          <p:cNvSpPr/>
          <p:nvPr/>
        </p:nvSpPr>
        <p:spPr>
          <a:xfrm>
            <a:off x="6255735" y="1063771"/>
            <a:ext cx="1460054" cy="1421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9420B38-ACF2-A050-2C18-E84494872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36" y="2532952"/>
            <a:ext cx="1859810" cy="414472"/>
          </a:xfrm>
          <a:prstGeom prst="rect">
            <a:avLst/>
          </a:prstGeom>
          <a:noFill/>
        </p:spPr>
      </p:pic>
      <p:pic>
        <p:nvPicPr>
          <p:cNvPr id="13" name="Picture 12" descr="A picture containing outdoor, light, black, dark&#10;&#10;Description automatically generated">
            <a:extLst>
              <a:ext uri="{FF2B5EF4-FFF2-40B4-BE49-F238E27FC236}">
                <a16:creationId xmlns:a16="http://schemas.microsoft.com/office/drawing/2014/main" id="{EA13EA15-E3C4-EE1C-B284-AB4BCB7FB7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9"/>
          <a:stretch/>
        </p:blipFill>
        <p:spPr>
          <a:xfrm rot="19893934">
            <a:off x="6236229" y="935933"/>
            <a:ext cx="1013079" cy="784134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93FE1157-C01E-680B-D49F-E72A338881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5655" r="13470" b="6628"/>
          <a:stretch/>
        </p:blipFill>
        <p:spPr>
          <a:xfrm>
            <a:off x="6316414" y="1212270"/>
            <a:ext cx="1282055" cy="1273300"/>
          </a:xfrm>
          <a:prstGeom prst="rect">
            <a:avLst/>
          </a:prstGeom>
        </p:spPr>
      </p:pic>
      <p:pic>
        <p:nvPicPr>
          <p:cNvPr id="15" name="Picture 14" descr="A picture containing outdoor, light, black, dark&#10;&#10;Description automatically generated">
            <a:extLst>
              <a:ext uri="{FF2B5EF4-FFF2-40B4-BE49-F238E27FC236}">
                <a16:creationId xmlns:a16="http://schemas.microsoft.com/office/drawing/2014/main" id="{C1B48216-9F2F-7ACB-3A05-0501AD6E03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19"/>
          <a:stretch/>
        </p:blipFill>
        <p:spPr>
          <a:xfrm rot="7679140">
            <a:off x="6795809" y="1628499"/>
            <a:ext cx="1106227" cy="7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2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2767BDA-5999-5937-CF38-3BCD9741C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85" y="0"/>
            <a:ext cx="69936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E2129A-226A-160A-F6D5-A211D4007B8C}"/>
              </a:ext>
            </a:extLst>
          </p:cNvPr>
          <p:cNvSpPr txBox="1"/>
          <p:nvPr/>
        </p:nvSpPr>
        <p:spPr>
          <a:xfrm>
            <a:off x="6240255" y="1487505"/>
            <a:ext cx="1617414" cy="1634649"/>
          </a:xfrm>
          <a:prstGeom prst="rect">
            <a:avLst/>
          </a:prstGeom>
          <a:noFill/>
          <a:effectLst>
            <a:outerShdw dist="25400" dir="1800000" rotWithShape="0">
              <a:schemeClr val="bg1">
                <a:alpha val="31000"/>
              </a:schemeClr>
            </a:outerShdw>
          </a:effectLst>
        </p:spPr>
        <p:txBody>
          <a:bodyPr wrap="square" rtlCol="0">
            <a:prstTxWarp prst="textArchUp">
              <a:avLst>
                <a:gd name="adj" fmla="val 10233712"/>
              </a:avLst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D-DIN" panose="020B0504030202030204" pitchFamily="34" charset="0"/>
              </a:rPr>
              <a:t>Startup Career Fair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C41621-4FB9-FDE0-AA27-25C18A2F69FE}"/>
              </a:ext>
            </a:extLst>
          </p:cNvPr>
          <p:cNvSpPr/>
          <p:nvPr/>
        </p:nvSpPr>
        <p:spPr>
          <a:xfrm>
            <a:off x="6338861" y="1583316"/>
            <a:ext cx="1460054" cy="1421189"/>
          </a:xfrm>
          <a:prstGeom prst="ellipse">
            <a:avLst/>
          </a:prstGeom>
          <a:gradFill flip="none" rotWithShape="1">
            <a:gsLst>
              <a:gs pos="0">
                <a:srgbClr val="EF91EF"/>
              </a:gs>
              <a:gs pos="37000">
                <a:srgbClr val="FF0DD7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A2C567D-9279-FD36-B9DA-25312FD7C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62" y="3052497"/>
            <a:ext cx="1859810" cy="414472"/>
          </a:xfrm>
          <a:prstGeom prst="rect">
            <a:avLst/>
          </a:prstGeom>
        </p:spPr>
      </p:pic>
      <p:pic>
        <p:nvPicPr>
          <p:cNvPr id="9" name="Picture 8" descr="A picture containing outdoor, light, black, dark&#10;&#10;Description automatically generated">
            <a:extLst>
              <a:ext uri="{FF2B5EF4-FFF2-40B4-BE49-F238E27FC236}">
                <a16:creationId xmlns:a16="http://schemas.microsoft.com/office/drawing/2014/main" id="{4FE25899-FB94-343D-9389-772A83AC49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9"/>
          <a:stretch/>
        </p:blipFill>
        <p:spPr>
          <a:xfrm rot="19893934">
            <a:off x="6319355" y="1455478"/>
            <a:ext cx="1013079" cy="784134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F91227FE-8EDC-1642-4067-F66805982D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5655" r="13470" b="6628"/>
          <a:stretch/>
        </p:blipFill>
        <p:spPr>
          <a:xfrm>
            <a:off x="6399540" y="1731815"/>
            <a:ext cx="1282055" cy="1273300"/>
          </a:xfrm>
          <a:prstGeom prst="rect">
            <a:avLst/>
          </a:prstGeom>
        </p:spPr>
      </p:pic>
      <p:pic>
        <p:nvPicPr>
          <p:cNvPr id="11" name="Picture 10" descr="A picture containing outdoor, light, black, dark&#10;&#10;Description automatically generated">
            <a:extLst>
              <a:ext uri="{FF2B5EF4-FFF2-40B4-BE49-F238E27FC236}">
                <a16:creationId xmlns:a16="http://schemas.microsoft.com/office/drawing/2014/main" id="{C9414BFF-8C5C-C482-651E-29B6F7E853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19"/>
          <a:stretch/>
        </p:blipFill>
        <p:spPr>
          <a:xfrm rot="7679140">
            <a:off x="6878935" y="2148044"/>
            <a:ext cx="1106227" cy="7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4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hirt&#10;&#10;Description automatically generated">
            <a:extLst>
              <a:ext uri="{FF2B5EF4-FFF2-40B4-BE49-F238E27FC236}">
                <a16:creationId xmlns:a16="http://schemas.microsoft.com/office/drawing/2014/main" id="{8FE40C7D-7BBC-A141-AAC6-D8B55EAE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80" y="-1564767"/>
            <a:ext cx="9941330" cy="9941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E2129A-226A-160A-F6D5-A211D4007B8C}"/>
              </a:ext>
            </a:extLst>
          </p:cNvPr>
          <p:cNvSpPr txBox="1"/>
          <p:nvPr/>
        </p:nvSpPr>
        <p:spPr>
          <a:xfrm>
            <a:off x="6247980" y="1490004"/>
            <a:ext cx="1617414" cy="1634649"/>
          </a:xfrm>
          <a:prstGeom prst="rect">
            <a:avLst/>
          </a:prstGeom>
          <a:noFill/>
          <a:effectLst>
            <a:outerShdw dist="25400" dir="1800000" rotWithShape="0">
              <a:schemeClr val="tx1">
                <a:alpha val="48000"/>
              </a:schemeClr>
            </a:outerShdw>
          </a:effectLst>
        </p:spPr>
        <p:txBody>
          <a:bodyPr wrap="square" rtlCol="0">
            <a:prstTxWarp prst="textArchUp">
              <a:avLst>
                <a:gd name="adj" fmla="val 10233712"/>
              </a:avLst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D-DIN" panose="020B0504030202030204" pitchFamily="34" charset="0"/>
              </a:rPr>
              <a:t>Startup Career Fair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C41621-4FB9-FDE0-AA27-25C18A2F69FE}"/>
              </a:ext>
            </a:extLst>
          </p:cNvPr>
          <p:cNvSpPr/>
          <p:nvPr/>
        </p:nvSpPr>
        <p:spPr>
          <a:xfrm>
            <a:off x="6338861" y="1583316"/>
            <a:ext cx="1460054" cy="1421189"/>
          </a:xfrm>
          <a:prstGeom prst="ellipse">
            <a:avLst/>
          </a:prstGeom>
          <a:gradFill flip="none" rotWithShape="1">
            <a:gsLst>
              <a:gs pos="0">
                <a:srgbClr val="EF91EF"/>
              </a:gs>
              <a:gs pos="37000">
                <a:srgbClr val="FF0DD7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A2C567D-9279-FD36-B9DA-25312FD7C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62" y="3052497"/>
            <a:ext cx="1859810" cy="414472"/>
          </a:xfrm>
          <a:prstGeom prst="rect">
            <a:avLst/>
          </a:prstGeom>
        </p:spPr>
      </p:pic>
      <p:pic>
        <p:nvPicPr>
          <p:cNvPr id="9" name="Picture 8" descr="A picture containing outdoor, light, black, dark&#10;&#10;Description automatically generated">
            <a:extLst>
              <a:ext uri="{FF2B5EF4-FFF2-40B4-BE49-F238E27FC236}">
                <a16:creationId xmlns:a16="http://schemas.microsoft.com/office/drawing/2014/main" id="{4FE25899-FB94-343D-9389-772A83AC49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9"/>
          <a:stretch/>
        </p:blipFill>
        <p:spPr>
          <a:xfrm rot="19893934">
            <a:off x="6319355" y="1455478"/>
            <a:ext cx="1013079" cy="784134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F91227FE-8EDC-1642-4067-F66805982D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5655" r="13470" b="6628"/>
          <a:stretch/>
        </p:blipFill>
        <p:spPr>
          <a:xfrm>
            <a:off x="6399540" y="1731815"/>
            <a:ext cx="1282055" cy="1273300"/>
          </a:xfrm>
          <a:prstGeom prst="rect">
            <a:avLst/>
          </a:prstGeom>
        </p:spPr>
      </p:pic>
      <p:pic>
        <p:nvPicPr>
          <p:cNvPr id="11" name="Picture 10" descr="A picture containing outdoor, light, black, dark&#10;&#10;Description automatically generated">
            <a:extLst>
              <a:ext uri="{FF2B5EF4-FFF2-40B4-BE49-F238E27FC236}">
                <a16:creationId xmlns:a16="http://schemas.microsoft.com/office/drawing/2014/main" id="{C9414BFF-8C5C-C482-651E-29B6F7E853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19"/>
          <a:stretch/>
        </p:blipFill>
        <p:spPr>
          <a:xfrm rot="7679140">
            <a:off x="6878935" y="2148044"/>
            <a:ext cx="1106227" cy="7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6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F3431E5-4D6D-6DDF-1D71-9DD94CFD5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42" y="0"/>
            <a:ext cx="847105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E2129A-226A-160A-F6D5-A211D4007B8C}"/>
              </a:ext>
            </a:extLst>
          </p:cNvPr>
          <p:cNvSpPr txBox="1"/>
          <p:nvPr/>
        </p:nvSpPr>
        <p:spPr>
          <a:xfrm>
            <a:off x="6308363" y="1006927"/>
            <a:ext cx="1617414" cy="1634649"/>
          </a:xfrm>
          <a:prstGeom prst="rect">
            <a:avLst/>
          </a:prstGeom>
          <a:noFill/>
          <a:effectLst>
            <a:outerShdw dist="25400" dir="1800000" rotWithShape="0">
              <a:schemeClr val="bg1">
                <a:alpha val="60000"/>
              </a:schemeClr>
            </a:outerShdw>
          </a:effectLst>
        </p:spPr>
        <p:txBody>
          <a:bodyPr wrap="square" rtlCol="0">
            <a:prstTxWarp prst="textArchUp">
              <a:avLst>
                <a:gd name="adj" fmla="val 10233712"/>
              </a:avLst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D-DIN" panose="020B0504030202030204" pitchFamily="34" charset="0"/>
              </a:rPr>
              <a:t>Startup Career Fair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C41621-4FB9-FDE0-AA27-25C18A2F69FE}"/>
              </a:ext>
            </a:extLst>
          </p:cNvPr>
          <p:cNvSpPr/>
          <p:nvPr/>
        </p:nvSpPr>
        <p:spPr>
          <a:xfrm>
            <a:off x="6399244" y="1100239"/>
            <a:ext cx="1460054" cy="1421189"/>
          </a:xfrm>
          <a:prstGeom prst="ellipse">
            <a:avLst/>
          </a:prstGeom>
          <a:gradFill flip="none" rotWithShape="1">
            <a:gsLst>
              <a:gs pos="0">
                <a:srgbClr val="EF91EF"/>
              </a:gs>
              <a:gs pos="37000">
                <a:srgbClr val="FF0DD7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A2C567D-9279-FD36-B9DA-25312FD7C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45" y="2569420"/>
            <a:ext cx="1859810" cy="414472"/>
          </a:xfrm>
          <a:prstGeom prst="rect">
            <a:avLst/>
          </a:prstGeom>
        </p:spPr>
      </p:pic>
      <p:pic>
        <p:nvPicPr>
          <p:cNvPr id="9" name="Picture 8" descr="A picture containing outdoor, light, black, dark&#10;&#10;Description automatically generated">
            <a:extLst>
              <a:ext uri="{FF2B5EF4-FFF2-40B4-BE49-F238E27FC236}">
                <a16:creationId xmlns:a16="http://schemas.microsoft.com/office/drawing/2014/main" id="{4FE25899-FB94-343D-9389-772A83AC49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9"/>
          <a:stretch/>
        </p:blipFill>
        <p:spPr>
          <a:xfrm rot="19893934">
            <a:off x="6379738" y="972401"/>
            <a:ext cx="1013079" cy="784134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F91227FE-8EDC-1642-4067-F66805982D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5655" r="13470" b="6628"/>
          <a:stretch/>
        </p:blipFill>
        <p:spPr>
          <a:xfrm>
            <a:off x="6459923" y="1248738"/>
            <a:ext cx="1282055" cy="1273300"/>
          </a:xfrm>
          <a:prstGeom prst="rect">
            <a:avLst/>
          </a:prstGeom>
        </p:spPr>
      </p:pic>
      <p:pic>
        <p:nvPicPr>
          <p:cNvPr id="11" name="Picture 10" descr="A picture containing outdoor, light, black, dark&#10;&#10;Description automatically generated">
            <a:extLst>
              <a:ext uri="{FF2B5EF4-FFF2-40B4-BE49-F238E27FC236}">
                <a16:creationId xmlns:a16="http://schemas.microsoft.com/office/drawing/2014/main" id="{C9414BFF-8C5C-C482-651E-29B6F7E853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19"/>
          <a:stretch/>
        </p:blipFill>
        <p:spPr>
          <a:xfrm rot="7679140">
            <a:off x="6939318" y="1664967"/>
            <a:ext cx="1106227" cy="7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7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0DF3642F-0B27-B0D6-D7F1-AB542D54B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75" y="0"/>
            <a:ext cx="847105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E2129A-226A-160A-F6D5-A211D4007B8C}"/>
              </a:ext>
            </a:extLst>
          </p:cNvPr>
          <p:cNvSpPr txBox="1"/>
          <p:nvPr/>
        </p:nvSpPr>
        <p:spPr>
          <a:xfrm>
            <a:off x="4510529" y="1552175"/>
            <a:ext cx="3343722" cy="3281082"/>
          </a:xfrm>
          <a:prstGeom prst="rect">
            <a:avLst/>
          </a:prstGeom>
          <a:noFill/>
          <a:effectLst>
            <a:outerShdw dist="50800" dir="1800000" rotWithShape="0">
              <a:schemeClr val="bg1">
                <a:alpha val="55000"/>
              </a:schemeClr>
            </a:outerShdw>
          </a:effectLst>
        </p:spPr>
        <p:txBody>
          <a:bodyPr wrap="square" rtlCol="0">
            <a:prstTxWarp prst="textArchUp">
              <a:avLst>
                <a:gd name="adj" fmla="val 9892045"/>
              </a:avLst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D-DIN" panose="020B0504030202030204" pitchFamily="34" charset="0"/>
              </a:rPr>
              <a:t>Startup Career Fair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C41621-4FB9-FDE0-AA27-25C18A2F69FE}"/>
              </a:ext>
            </a:extLst>
          </p:cNvPr>
          <p:cNvSpPr/>
          <p:nvPr/>
        </p:nvSpPr>
        <p:spPr>
          <a:xfrm>
            <a:off x="4713274" y="1791722"/>
            <a:ext cx="3018408" cy="2852623"/>
          </a:xfrm>
          <a:prstGeom prst="ellipse">
            <a:avLst/>
          </a:prstGeom>
          <a:gradFill flip="none" rotWithShape="1">
            <a:gsLst>
              <a:gs pos="0">
                <a:srgbClr val="EF91EF"/>
              </a:gs>
              <a:gs pos="37000">
                <a:srgbClr val="FF0DD7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outdoor, light, black, dark&#10;&#10;Description automatically generated">
            <a:extLst>
              <a:ext uri="{FF2B5EF4-FFF2-40B4-BE49-F238E27FC236}">
                <a16:creationId xmlns:a16="http://schemas.microsoft.com/office/drawing/2014/main" id="{4FE25899-FB94-343D-9389-772A83AC49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9"/>
          <a:stretch/>
        </p:blipFill>
        <p:spPr>
          <a:xfrm rot="19893934">
            <a:off x="4613934" y="1634989"/>
            <a:ext cx="2033461" cy="1573921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F91227FE-8EDC-1642-4067-F66805982D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5655" r="13470" b="6628"/>
          <a:stretch/>
        </p:blipFill>
        <p:spPr>
          <a:xfrm>
            <a:off x="4870110" y="2088565"/>
            <a:ext cx="2573353" cy="2555780"/>
          </a:xfrm>
          <a:prstGeom prst="rect">
            <a:avLst/>
          </a:prstGeom>
          <a:effectLst/>
        </p:spPr>
      </p:pic>
      <p:pic>
        <p:nvPicPr>
          <p:cNvPr id="11" name="Picture 10" descr="A picture containing outdoor, light, black, dark&#10;&#10;Description automatically generated">
            <a:extLst>
              <a:ext uri="{FF2B5EF4-FFF2-40B4-BE49-F238E27FC236}">
                <a16:creationId xmlns:a16="http://schemas.microsoft.com/office/drawing/2014/main" id="{C9414BFF-8C5C-C482-651E-29B6F7E853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19"/>
          <a:stretch/>
        </p:blipFill>
        <p:spPr>
          <a:xfrm rot="7679140">
            <a:off x="5760980" y="2998805"/>
            <a:ext cx="2220429" cy="14140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315597-94D7-1F98-5217-7821ED1992E0}"/>
              </a:ext>
            </a:extLst>
          </p:cNvPr>
          <p:cNvSpPr txBox="1"/>
          <p:nvPr/>
        </p:nvSpPr>
        <p:spPr>
          <a:xfrm>
            <a:off x="4424139" y="4468419"/>
            <a:ext cx="3343722" cy="1015663"/>
          </a:xfrm>
          <a:prstGeom prst="rect">
            <a:avLst/>
          </a:prstGeom>
          <a:noFill/>
          <a:effectLst>
            <a:outerShdw dist="50800" dir="1800000" rotWithShape="0">
              <a:schemeClr val="bg1">
                <a:alpha val="5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C800"/>
                </a:solidFill>
                <a:latin typeface="D-DIN" panose="020B0504030202030204" pitchFamily="34" charset="0"/>
              </a:rPr>
              <a:t>STAFF</a:t>
            </a:r>
          </a:p>
        </p:txBody>
      </p:sp>
    </p:spTree>
    <p:extLst>
      <p:ext uri="{BB962C8B-B14F-4D97-AF65-F5344CB8AC3E}">
        <p14:creationId xmlns:p14="http://schemas.microsoft.com/office/powerpoint/2010/main" val="79679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0DF3642F-0B27-B0D6-D7F1-AB542D54B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00" y="0"/>
            <a:ext cx="847105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E2129A-226A-160A-F6D5-A211D4007B8C}"/>
              </a:ext>
            </a:extLst>
          </p:cNvPr>
          <p:cNvSpPr txBox="1"/>
          <p:nvPr/>
        </p:nvSpPr>
        <p:spPr>
          <a:xfrm>
            <a:off x="4510529" y="1552175"/>
            <a:ext cx="3343722" cy="3281082"/>
          </a:xfrm>
          <a:prstGeom prst="rect">
            <a:avLst/>
          </a:prstGeom>
          <a:noFill/>
          <a:effectLst>
            <a:outerShdw dist="50800" dir="1800000" rotWithShape="0">
              <a:schemeClr val="bg1">
                <a:alpha val="55000"/>
              </a:schemeClr>
            </a:outerShdw>
          </a:effectLst>
        </p:spPr>
        <p:txBody>
          <a:bodyPr wrap="square" rtlCol="0">
            <a:prstTxWarp prst="textArchUp">
              <a:avLst>
                <a:gd name="adj" fmla="val 9892045"/>
              </a:avLst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D-DIN" panose="020B0504030202030204" pitchFamily="34" charset="0"/>
              </a:rPr>
              <a:t>Startup Career Fair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C41621-4FB9-FDE0-AA27-25C18A2F69FE}"/>
              </a:ext>
            </a:extLst>
          </p:cNvPr>
          <p:cNvSpPr/>
          <p:nvPr/>
        </p:nvSpPr>
        <p:spPr>
          <a:xfrm>
            <a:off x="4713274" y="1791722"/>
            <a:ext cx="3018408" cy="2852623"/>
          </a:xfrm>
          <a:prstGeom prst="ellipse">
            <a:avLst/>
          </a:prstGeom>
          <a:gradFill flip="none" rotWithShape="1">
            <a:gsLst>
              <a:gs pos="0">
                <a:srgbClr val="EF91EF"/>
              </a:gs>
              <a:gs pos="37000">
                <a:srgbClr val="FF0DD7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outdoor, light, black, dark&#10;&#10;Description automatically generated">
            <a:extLst>
              <a:ext uri="{FF2B5EF4-FFF2-40B4-BE49-F238E27FC236}">
                <a16:creationId xmlns:a16="http://schemas.microsoft.com/office/drawing/2014/main" id="{4FE25899-FB94-343D-9389-772A83AC49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9"/>
          <a:stretch/>
        </p:blipFill>
        <p:spPr>
          <a:xfrm rot="19893934">
            <a:off x="4613934" y="1634989"/>
            <a:ext cx="2033461" cy="1573921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F91227FE-8EDC-1642-4067-F66805982D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5655" r="13470" b="6628"/>
          <a:stretch/>
        </p:blipFill>
        <p:spPr>
          <a:xfrm>
            <a:off x="4870110" y="2088565"/>
            <a:ext cx="2573353" cy="2555780"/>
          </a:xfrm>
          <a:prstGeom prst="rect">
            <a:avLst/>
          </a:prstGeom>
          <a:effectLst/>
        </p:spPr>
      </p:pic>
      <p:pic>
        <p:nvPicPr>
          <p:cNvPr id="11" name="Picture 10" descr="A picture containing outdoor, light, black, dark&#10;&#10;Description automatically generated">
            <a:extLst>
              <a:ext uri="{FF2B5EF4-FFF2-40B4-BE49-F238E27FC236}">
                <a16:creationId xmlns:a16="http://schemas.microsoft.com/office/drawing/2014/main" id="{C9414BFF-8C5C-C482-651E-29B6F7E853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19"/>
          <a:stretch/>
        </p:blipFill>
        <p:spPr>
          <a:xfrm rot="7679140">
            <a:off x="5760980" y="2998805"/>
            <a:ext cx="2220429" cy="1414001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8B8D0B-A910-0D32-0614-082349B6CE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19" y="4713115"/>
            <a:ext cx="3476188" cy="7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38B3D74-85A6-1C9C-464A-ED07E90059D2}"/>
              </a:ext>
            </a:extLst>
          </p:cNvPr>
          <p:cNvSpPr txBox="1"/>
          <p:nvPr/>
        </p:nvSpPr>
        <p:spPr>
          <a:xfrm>
            <a:off x="4468010" y="1427183"/>
            <a:ext cx="3343722" cy="3281082"/>
          </a:xfrm>
          <a:prstGeom prst="rect">
            <a:avLst/>
          </a:prstGeom>
          <a:noFill/>
          <a:effectLst>
            <a:outerShdw dist="50800" dir="1800000" rotWithShape="0">
              <a:schemeClr val="bg1">
                <a:alpha val="55000"/>
              </a:schemeClr>
            </a:outerShdw>
          </a:effectLst>
        </p:spPr>
        <p:txBody>
          <a:bodyPr wrap="square" rtlCol="0">
            <a:prstTxWarp prst="textArchUp">
              <a:avLst>
                <a:gd name="adj" fmla="val 9892045"/>
              </a:avLst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D-DIN" panose="020B0504030202030204" pitchFamily="34" charset="0"/>
              </a:rPr>
              <a:t>Startup Career Fair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BC8CA3-6573-39AE-535D-16F0DDD6568E}"/>
              </a:ext>
            </a:extLst>
          </p:cNvPr>
          <p:cNvSpPr/>
          <p:nvPr/>
        </p:nvSpPr>
        <p:spPr>
          <a:xfrm>
            <a:off x="4670755" y="1666730"/>
            <a:ext cx="3018408" cy="2852623"/>
          </a:xfrm>
          <a:prstGeom prst="ellipse">
            <a:avLst/>
          </a:prstGeom>
          <a:gradFill flip="none" rotWithShape="1">
            <a:gsLst>
              <a:gs pos="0">
                <a:srgbClr val="EF91EF"/>
              </a:gs>
              <a:gs pos="37000">
                <a:srgbClr val="FF0DD7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C329D32-E7BF-6AD6-601C-C68BCF8EB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53" y="4516630"/>
            <a:ext cx="3733028" cy="831932"/>
          </a:xfrm>
          <a:prstGeom prst="rect">
            <a:avLst/>
          </a:prstGeom>
        </p:spPr>
      </p:pic>
      <p:pic>
        <p:nvPicPr>
          <p:cNvPr id="16" name="Picture 15" descr="A picture containing outdoor, light, black, dark&#10;&#10;Description automatically generated">
            <a:extLst>
              <a:ext uri="{FF2B5EF4-FFF2-40B4-BE49-F238E27FC236}">
                <a16:creationId xmlns:a16="http://schemas.microsoft.com/office/drawing/2014/main" id="{9919DEAA-9024-920F-9719-C55DE8E03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9"/>
          <a:stretch/>
        </p:blipFill>
        <p:spPr>
          <a:xfrm rot="19893934">
            <a:off x="4571415" y="1509997"/>
            <a:ext cx="2033461" cy="1573921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0BB983CD-F664-E40D-912F-06A36E98A5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5655" r="13470" b="6628"/>
          <a:stretch/>
        </p:blipFill>
        <p:spPr>
          <a:xfrm>
            <a:off x="4827591" y="1963573"/>
            <a:ext cx="2573353" cy="2555780"/>
          </a:xfrm>
          <a:prstGeom prst="rect">
            <a:avLst/>
          </a:prstGeom>
        </p:spPr>
      </p:pic>
      <p:pic>
        <p:nvPicPr>
          <p:cNvPr id="17" name="Picture 16" descr="A picture containing outdoor, light, black, dark&#10;&#10;Description automatically generated">
            <a:extLst>
              <a:ext uri="{FF2B5EF4-FFF2-40B4-BE49-F238E27FC236}">
                <a16:creationId xmlns:a16="http://schemas.microsoft.com/office/drawing/2014/main" id="{EF1E28A6-0B0D-C8AA-C189-CB69CEF2A7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19"/>
          <a:stretch/>
        </p:blipFill>
        <p:spPr>
          <a:xfrm rot="7679140">
            <a:off x="5718461" y="2873813"/>
            <a:ext cx="2220429" cy="14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6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22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Sahagian-Crandall, Cameron</dc:creator>
  <cp:lastModifiedBy>Sahagian-Crandall, Cameron</cp:lastModifiedBy>
  <cp:revision>2</cp:revision>
  <dcterms:created xsi:type="dcterms:W3CDTF">2023-02-07T22:53:40Z</dcterms:created>
  <dcterms:modified xsi:type="dcterms:W3CDTF">2023-02-09T17:13:52Z</dcterms:modified>
</cp:coreProperties>
</file>