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386653-646D-4115-9AB0-E9F40E717BF9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CEB123-2FC3-4710-AB87-0A818E2DF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addClass" TargetMode="External"/><Relationship Id="rId2" Type="http://schemas.openxmlformats.org/officeDocument/2006/relationships/hyperlink" Target="http://api.jquery.com/jQu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rea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 6.470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MITClass</a:t>
            </a:r>
            <a:r>
              <a:rPr lang="en-US" dirty="0" smtClean="0"/>
              <a:t>(course, semester, capacity){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this</a:t>
            </a:r>
            <a:r>
              <a:rPr lang="en-US" dirty="0" err="1" smtClean="0"/>
              <a:t>.course</a:t>
            </a:r>
            <a:r>
              <a:rPr lang="en-US" dirty="0" smtClean="0"/>
              <a:t> = course;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this</a:t>
            </a:r>
            <a:r>
              <a:rPr lang="en-US" dirty="0" err="1" smtClean="0"/>
              <a:t>.semester</a:t>
            </a:r>
            <a:r>
              <a:rPr lang="en-US" dirty="0" smtClean="0"/>
              <a:t> = semester;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this</a:t>
            </a:r>
            <a:r>
              <a:rPr lang="en-US" dirty="0" err="1" smtClean="0"/>
              <a:t>.capacity</a:t>
            </a:r>
            <a:r>
              <a:rPr lang="en-US" dirty="0" smtClean="0"/>
              <a:t> = capacity;</a:t>
            </a:r>
          </a:p>
          <a:p>
            <a:pPr marL="118872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</a:t>
            </a:r>
            <a:r>
              <a:rPr lang="en-US" dirty="0" err="1"/>
              <a:t>Q</a:t>
            </a:r>
            <a:r>
              <a:rPr lang="en-US" dirty="0" err="1" smtClean="0"/>
              <a:t>uery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JavaScript library</a:t>
            </a:r>
          </a:p>
          <a:p>
            <a:r>
              <a:rPr lang="en-US" dirty="0" smtClean="0"/>
              <a:t>Simplifies interaction between HTML and JavaScript</a:t>
            </a:r>
          </a:p>
          <a:p>
            <a:r>
              <a:rPr lang="en-US" dirty="0" smtClean="0"/>
              <a:t>Cross Browser support</a:t>
            </a:r>
          </a:p>
          <a:p>
            <a:r>
              <a:rPr lang="en-US" dirty="0" smtClean="0"/>
              <a:t>Elegant DOM manipulation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Great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en-US" sz="4000" b="1" dirty="0">
                <a:hlinkClick r:id="rId2"/>
              </a:rPr>
              <a:t>$</a:t>
            </a:r>
            <a:r>
              <a:rPr lang="en-US" sz="4000" b="1" dirty="0"/>
              <a:t>("</a:t>
            </a:r>
            <a:r>
              <a:rPr lang="en-US" sz="4000" b="1" dirty="0"/>
              <a:t>div</a:t>
            </a:r>
            <a:r>
              <a:rPr lang="en-US" sz="4000" b="1" dirty="0"/>
              <a:t>").</a:t>
            </a:r>
            <a:r>
              <a:rPr lang="en-US" sz="4000" b="1" dirty="0" err="1">
                <a:hlinkClick r:id="rId3"/>
              </a:rPr>
              <a:t>addClass</a:t>
            </a:r>
            <a:r>
              <a:rPr lang="en-US" sz="4000" b="1" dirty="0"/>
              <a:t>(</a:t>
            </a:r>
            <a:r>
              <a:rPr lang="en-US" sz="4000" b="1" dirty="0"/>
              <a:t>"special</a:t>
            </a:r>
            <a:r>
              <a:rPr lang="en-US" sz="4000" b="1" dirty="0" smtClean="0"/>
              <a:t>");</a:t>
            </a:r>
          </a:p>
          <a:p>
            <a:pPr marL="118872" indent="0">
              <a:buNone/>
            </a:pPr>
            <a:endParaRPr lang="en-US" sz="4000" b="1" dirty="0" smtClean="0"/>
          </a:p>
          <a:p>
            <a:r>
              <a:rPr lang="en-US" dirty="0" smtClean="0"/>
              <a:t>$</a:t>
            </a:r>
            <a:r>
              <a:rPr lang="en-US" dirty="0"/>
              <a:t> is the </a:t>
            </a:r>
            <a:r>
              <a:rPr lang="en-US" dirty="0" err="1"/>
              <a:t>jQuery</a:t>
            </a:r>
            <a:r>
              <a:rPr lang="en-US" dirty="0"/>
              <a:t> Object (also named </a:t>
            </a:r>
            <a:r>
              <a:rPr lang="en-US" dirty="0" err="1"/>
              <a:t>jQuery</a:t>
            </a:r>
            <a:r>
              <a:rPr lang="en-US" dirty="0"/>
              <a:t>)</a:t>
            </a:r>
          </a:p>
          <a:p>
            <a:r>
              <a:rPr lang="en-US" dirty="0"/>
              <a:t>"div" finds some elements using CSS selectors</a:t>
            </a:r>
          </a:p>
          <a:p>
            <a:r>
              <a:rPr lang="en-US" dirty="0"/>
              <a:t>$("div") returns a </a:t>
            </a:r>
            <a:r>
              <a:rPr lang="en-US" dirty="0" err="1"/>
              <a:t>jQuery</a:t>
            </a:r>
            <a:r>
              <a:rPr lang="en-US" dirty="0"/>
              <a:t> set (containing 0 to many DOM nodes).</a:t>
            </a:r>
          </a:p>
          <a:p>
            <a:r>
              <a:rPr lang="en-US" dirty="0" err="1"/>
              <a:t>addClass</a:t>
            </a:r>
            <a:r>
              <a:rPr lang="en-US" dirty="0"/>
              <a:t>(...) modifies all the </a:t>
            </a:r>
            <a:r>
              <a:rPr lang="en-US" dirty="0" err="1" smtClean="0"/>
              <a:t>divs</a:t>
            </a:r>
            <a:endParaRPr lang="en-US" dirty="0"/>
          </a:p>
          <a:p>
            <a:r>
              <a:rPr lang="en-US" dirty="0" smtClean="0"/>
              <a:t>Access to the DOM tree: .parent(), .next(), .</a:t>
            </a:r>
            <a:r>
              <a:rPr lang="en-US" dirty="0" err="1" smtClean="0"/>
              <a:t>prev</a:t>
            </a:r>
            <a:r>
              <a:rPr lang="en-US" dirty="0" smtClean="0"/>
              <a:t>(), .children(), .siblings()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/>
              <a:t>$(</a:t>
            </a:r>
            <a:r>
              <a:rPr lang="en-US" b="1" dirty="0"/>
              <a:t>document</a:t>
            </a:r>
            <a:r>
              <a:rPr lang="en-US" b="1" dirty="0"/>
              <a:t>).</a:t>
            </a:r>
            <a:r>
              <a:rPr lang="en-US" b="1" dirty="0">
                <a:hlinkClick r:id="rId2"/>
              </a:rPr>
              <a:t>ready</a:t>
            </a:r>
            <a:r>
              <a:rPr lang="en-US" b="1" dirty="0"/>
              <a:t>(</a:t>
            </a:r>
            <a:r>
              <a:rPr lang="en-US" b="1" dirty="0"/>
              <a:t>function</a:t>
            </a:r>
            <a:r>
              <a:rPr lang="en-US" b="1" dirty="0"/>
              <a:t>(){ </a:t>
            </a:r>
            <a:endParaRPr lang="en-US" b="1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order to traverse and manipulate the page we must wait until it's ready to be used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/>
              <a:t>has a ready event that fires </a:t>
            </a:r>
            <a:r>
              <a:rPr lang="en-US" dirty="0" smtClean="0"/>
              <a:t>the </a:t>
            </a:r>
            <a:r>
              <a:rPr lang="en-US" dirty="0"/>
              <a:t>DOM is ready to be worked with.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still looking for teams?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PDF from the group</a:t>
            </a:r>
          </a:p>
          <a:p>
            <a:r>
              <a:rPr lang="en-US" dirty="0" smtClean="0"/>
              <a:t>Due on 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programming language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Typically client side</a:t>
            </a:r>
          </a:p>
          <a:p>
            <a:r>
              <a:rPr lang="en-US" dirty="0" smtClean="0"/>
              <a:t>Loosely typed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/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on the client’s computer – even when offline, no extra server calls</a:t>
            </a:r>
          </a:p>
          <a:p>
            <a:r>
              <a:rPr lang="en-US" dirty="0" smtClean="0"/>
              <a:t>More responsive interfaces</a:t>
            </a:r>
          </a:p>
          <a:p>
            <a:r>
              <a:rPr lang="en-US" dirty="0" smtClean="0"/>
              <a:t>Access document elements and manipulate them</a:t>
            </a:r>
          </a:p>
          <a:p>
            <a:endParaRPr lang="en-US" dirty="0"/>
          </a:p>
          <a:p>
            <a:r>
              <a:rPr lang="en-US" dirty="0" smtClean="0"/>
              <a:t>Can be interpreted differently by browsers… Chrome and Firefox typically behave similarly. </a:t>
            </a:r>
          </a:p>
        </p:txBody>
      </p:sp>
    </p:spTree>
    <p:extLst>
      <p:ext uri="{BB962C8B-B14F-4D97-AF65-F5344CB8AC3E}">
        <p14:creationId xmlns:p14="http://schemas.microsoft.com/office/powerpoint/2010/main" val="22124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 – is username available?</a:t>
            </a:r>
          </a:p>
          <a:p>
            <a:r>
              <a:rPr lang="en-US" dirty="0" smtClean="0"/>
              <a:t>Search box autocomplete</a:t>
            </a:r>
          </a:p>
          <a:p>
            <a:r>
              <a:rPr lang="en-US" dirty="0" smtClean="0"/>
              <a:t>Animate elements – click events</a:t>
            </a:r>
          </a:p>
          <a:p>
            <a:r>
              <a:rPr lang="en-US" dirty="0" smtClean="0"/>
              <a:t>Dom manipulation – fix/update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[ 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/>
              <a:t> answer = 6.470; ]</a:t>
            </a:r>
          </a:p>
          <a:p>
            <a:r>
              <a:rPr lang="en-US" dirty="0" smtClean="0"/>
              <a:t>Boolean [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/>
              <a:t> answer = true; ]</a:t>
            </a:r>
          </a:p>
          <a:p>
            <a:r>
              <a:rPr lang="en-US" dirty="0" smtClean="0"/>
              <a:t>Strings [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/>
              <a:t> answer = “answer” ; ]</a:t>
            </a:r>
          </a:p>
          <a:p>
            <a:r>
              <a:rPr lang="en-US" dirty="0"/>
              <a:t>n</a:t>
            </a:r>
            <a:r>
              <a:rPr lang="en-US" dirty="0" smtClean="0"/>
              <a:t>ull</a:t>
            </a:r>
          </a:p>
          <a:p>
            <a:r>
              <a:rPr lang="en-US" dirty="0"/>
              <a:t>u</a:t>
            </a:r>
            <a:r>
              <a:rPr lang="en-US" dirty="0" smtClean="0"/>
              <a:t>ndefined [variable without an initial value]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>
                <a:solidFill>
                  <a:schemeClr val="accent6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n){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the basics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do something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/>
              <a:t>++;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}</a:t>
            </a:r>
          </a:p>
          <a:p>
            <a:pPr marL="118872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++){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do something else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}</a:t>
            </a:r>
          </a:p>
          <a:p>
            <a:pPr marL="118872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2"/>
                </a:solidFill>
              </a:rPr>
              <a:t>var</a:t>
            </a:r>
            <a:r>
              <a:rPr lang="en-US" dirty="0"/>
              <a:t> key </a:t>
            </a:r>
            <a:r>
              <a:rPr lang="en-US" dirty="0">
                <a:solidFill>
                  <a:schemeClr val="accent4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){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do something with </a:t>
            </a:r>
            <a:r>
              <a:rPr lang="en-US" dirty="0" err="1" smtClean="0"/>
              <a:t>obj</a:t>
            </a:r>
            <a:r>
              <a:rPr lang="en-US" dirty="0" smtClean="0"/>
              <a:t>[key</a:t>
            </a:r>
            <a:r>
              <a:rPr lang="en-US" dirty="0"/>
              <a:t>]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solidFill>
                  <a:schemeClr val="accent5"/>
                </a:solidFill>
              </a:rPr>
              <a:t>function</a:t>
            </a:r>
            <a:r>
              <a:rPr lang="en-US" dirty="0"/>
              <a:t> foo(</a:t>
            </a:r>
            <a:r>
              <a:rPr lang="en-US" dirty="0" err="1"/>
              <a:t>a,b</a:t>
            </a:r>
            <a:r>
              <a:rPr lang="en-US" dirty="0" smtClean="0"/>
              <a:t>){ 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global function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/>
              <a:t> a </a:t>
            </a:r>
            <a:r>
              <a:rPr lang="en-US" dirty="0"/>
              <a:t>+ b;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650</TotalTime>
  <Words>188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Javascript</vt:lpstr>
      <vt:lpstr>Teams?</vt:lpstr>
      <vt:lpstr>Milestone 1</vt:lpstr>
      <vt:lpstr>Javscript</vt:lpstr>
      <vt:lpstr>Advantages / Disadvantages</vt:lpstr>
      <vt:lpstr>Common Uses</vt:lpstr>
      <vt:lpstr>Values</vt:lpstr>
      <vt:lpstr>Conditionals and Loops</vt:lpstr>
      <vt:lpstr>Functions</vt:lpstr>
      <vt:lpstr>Classes</vt:lpstr>
      <vt:lpstr>jQuery </vt:lpstr>
      <vt:lpstr>DOM nodes</vt:lpstr>
      <vt:lpstr>Ready Event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Elena Tatarchenko</dc:creator>
  <cp:lastModifiedBy>Elena Tatarchenko</cp:lastModifiedBy>
  <cp:revision>10</cp:revision>
  <dcterms:created xsi:type="dcterms:W3CDTF">2012-01-13T03:56:49Z</dcterms:created>
  <dcterms:modified xsi:type="dcterms:W3CDTF">2012-01-13T14:47:33Z</dcterms:modified>
</cp:coreProperties>
</file>