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82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92" d="100"/>
          <a:sy n="92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85800"/>
            <a:ext cx="4953000" cy="18288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dirty="0" smtClean="0"/>
              <a:t>Laurendi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Traversing / Manipulating the DOM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Cookies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jQuery</a:t>
            </a:r>
            <a:r>
              <a:rPr lang="en-US" sz="4000" dirty="0" smtClean="0">
                <a:solidFill>
                  <a:schemeClr val="tx1"/>
                </a:solidFill>
              </a:rPr>
              <a:t> Part 0: Overview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jQuery</a:t>
            </a:r>
            <a:r>
              <a:rPr lang="en-US" sz="4000" dirty="0" smtClean="0">
                <a:solidFill>
                  <a:schemeClr val="tx1"/>
                </a:solidFill>
              </a:rPr>
              <a:t> Part 1: Selectors and Manipulating the DOM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jQuery</a:t>
            </a:r>
            <a:r>
              <a:rPr lang="en-US" sz="4000" dirty="0" smtClean="0">
                <a:solidFill>
                  <a:schemeClr val="tx1"/>
                </a:solidFill>
              </a:rPr>
              <a:t> Part 2: Event Handlers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jQuery</a:t>
            </a:r>
            <a:r>
              <a:rPr lang="en-US" sz="4000" dirty="0" smtClean="0">
                <a:solidFill>
                  <a:schemeClr val="tx1"/>
                </a:solidFill>
              </a:rPr>
              <a:t> Part 3: Animations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AJAX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49530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Overview of Web 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Laurendi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514600"/>
            <a:ext cx="3017400" cy="137105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86200"/>
            <a:ext cx="859731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47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 Side Programming</a:t>
            </a:r>
          </a:p>
          <a:p>
            <a:pPr lvl="1"/>
            <a:r>
              <a:rPr lang="en-US" dirty="0" smtClean="0"/>
              <a:t>HTML (markup)</a:t>
            </a:r>
          </a:p>
          <a:p>
            <a:pPr lvl="1"/>
            <a:r>
              <a:rPr lang="en-US" dirty="0" smtClean="0"/>
              <a:t>CSS (style)</a:t>
            </a:r>
          </a:p>
          <a:p>
            <a:pPr lvl="1"/>
            <a:r>
              <a:rPr lang="en-US" dirty="0" smtClean="0"/>
              <a:t>JavaScript (scripting/interactivity)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01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Datatypes</a:t>
            </a:r>
            <a:r>
              <a:rPr lang="en-US" sz="4000" dirty="0" smtClean="0">
                <a:solidFill>
                  <a:schemeClr val="tx1"/>
                </a:solidFill>
              </a:rPr>
              <a:t>, Expressions, and Operators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Conditional and Looping Statements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Objects and Arrays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Functions and Closures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Intro to JavaScript in the Browser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Event Handlers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6">
      <a:dk1>
        <a:srgbClr val="97323A"/>
      </a:dk1>
      <a:lt1>
        <a:srgbClr val="FFFFFF"/>
      </a:lt1>
      <a:dk2>
        <a:srgbClr val="FFFFFF"/>
      </a:dk2>
      <a:lt2>
        <a:srgbClr val="676767"/>
      </a:lt2>
      <a:accent1>
        <a:srgbClr val="676767"/>
      </a:accent1>
      <a:accent2>
        <a:srgbClr val="97323A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4802</TotalTime>
  <Words>84</Words>
  <Application>Microsoft Macintosh PowerPoint</Application>
  <PresentationFormat>On-screen Show (4:3)</PresentationFormat>
  <Paragraphs>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Javascript</vt:lpstr>
      <vt:lpstr>Overview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Web Programming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Web Programming</dc:title>
  <dc:creator>Mark Zhang</dc:creator>
  <cp:lastModifiedBy>Joseph Laurendi</cp:lastModifiedBy>
  <cp:revision>145</cp:revision>
  <dcterms:created xsi:type="dcterms:W3CDTF">2006-08-16T00:00:00Z</dcterms:created>
  <dcterms:modified xsi:type="dcterms:W3CDTF">2012-01-24T18:02:58Z</dcterms:modified>
</cp:coreProperties>
</file>